
<file path=[Content_Types].xml><?xml version="1.0" encoding="utf-8"?>
<Types xmlns="http://schemas.openxmlformats.org/package/2006/content-types">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6" r:id="rId4"/>
  </p:sldMasterIdLst>
  <p:notesMasterIdLst>
    <p:notesMasterId r:id="rId52"/>
  </p:notesMasterIdLst>
  <p:handoutMasterIdLst>
    <p:handoutMasterId r:id="rId53"/>
  </p:handoutMasterIdLst>
  <p:sldIdLst>
    <p:sldId id="256" r:id="rId5"/>
    <p:sldId id="279" r:id="rId6"/>
    <p:sldId id="330" r:id="rId7"/>
    <p:sldId id="314" r:id="rId8"/>
    <p:sldId id="291" r:id="rId9"/>
    <p:sldId id="286" r:id="rId10"/>
    <p:sldId id="321" r:id="rId11"/>
    <p:sldId id="311" r:id="rId12"/>
    <p:sldId id="259" r:id="rId13"/>
    <p:sldId id="322" r:id="rId14"/>
    <p:sldId id="333" r:id="rId15"/>
    <p:sldId id="323" r:id="rId16"/>
    <p:sldId id="334" r:id="rId17"/>
    <p:sldId id="257" r:id="rId18"/>
    <p:sldId id="260" r:id="rId19"/>
    <p:sldId id="302" r:id="rId20"/>
    <p:sldId id="303" r:id="rId21"/>
    <p:sldId id="304" r:id="rId22"/>
    <p:sldId id="262" r:id="rId23"/>
    <p:sldId id="263" r:id="rId24"/>
    <p:sldId id="264" r:id="rId25"/>
    <p:sldId id="265" r:id="rId26"/>
    <p:sldId id="329" r:id="rId27"/>
    <p:sldId id="266" r:id="rId28"/>
    <p:sldId id="337" r:id="rId29"/>
    <p:sldId id="267" r:id="rId30"/>
    <p:sldId id="268" r:id="rId31"/>
    <p:sldId id="306" r:id="rId32"/>
    <p:sldId id="307" r:id="rId33"/>
    <p:sldId id="308" r:id="rId34"/>
    <p:sldId id="309" r:id="rId35"/>
    <p:sldId id="310" r:id="rId36"/>
    <p:sldId id="324" r:id="rId37"/>
    <p:sldId id="325" r:id="rId38"/>
    <p:sldId id="318" r:id="rId39"/>
    <p:sldId id="326" r:id="rId40"/>
    <p:sldId id="319" r:id="rId41"/>
    <p:sldId id="335" r:id="rId42"/>
    <p:sldId id="295" r:id="rId43"/>
    <p:sldId id="298" r:id="rId44"/>
    <p:sldId id="296" r:id="rId45"/>
    <p:sldId id="297" r:id="rId46"/>
    <p:sldId id="283" r:id="rId47"/>
    <p:sldId id="331" r:id="rId48"/>
    <p:sldId id="273" r:id="rId49"/>
    <p:sldId id="280" r:id="rId50"/>
    <p:sldId id="336" r:id="rId51"/>
  </p:sldIdLst>
  <p:sldSz cx="12190413" cy="6859588"/>
  <p:notesSz cx="6797675" cy="9926638"/>
  <p:defaultTextStyle>
    <a:defPPr>
      <a:defRPr lang="fi-FI"/>
    </a:defPPr>
    <a:lvl1pPr algn="l" rtl="0" fontAlgn="base">
      <a:spcBef>
        <a:spcPct val="0"/>
      </a:spcBef>
      <a:spcAft>
        <a:spcPct val="0"/>
      </a:spcAft>
      <a:defRPr b="1" kern="1200">
        <a:solidFill>
          <a:schemeClr val="tx1"/>
        </a:solidFill>
        <a:latin typeface="Arial" charset="0"/>
        <a:ea typeface="+mn-ea"/>
        <a:cs typeface="+mn-cs"/>
      </a:defRPr>
    </a:lvl1pPr>
    <a:lvl2pPr marL="544251" algn="l" rtl="0" fontAlgn="base">
      <a:spcBef>
        <a:spcPct val="0"/>
      </a:spcBef>
      <a:spcAft>
        <a:spcPct val="0"/>
      </a:spcAft>
      <a:defRPr b="1" kern="1200">
        <a:solidFill>
          <a:schemeClr val="tx1"/>
        </a:solidFill>
        <a:latin typeface="Arial" charset="0"/>
        <a:ea typeface="+mn-ea"/>
        <a:cs typeface="+mn-cs"/>
      </a:defRPr>
    </a:lvl2pPr>
    <a:lvl3pPr marL="1088502" algn="l" rtl="0" fontAlgn="base">
      <a:spcBef>
        <a:spcPct val="0"/>
      </a:spcBef>
      <a:spcAft>
        <a:spcPct val="0"/>
      </a:spcAft>
      <a:defRPr b="1" kern="1200">
        <a:solidFill>
          <a:schemeClr val="tx1"/>
        </a:solidFill>
        <a:latin typeface="Arial" charset="0"/>
        <a:ea typeface="+mn-ea"/>
        <a:cs typeface="+mn-cs"/>
      </a:defRPr>
    </a:lvl3pPr>
    <a:lvl4pPr marL="1632753" algn="l" rtl="0" fontAlgn="base">
      <a:spcBef>
        <a:spcPct val="0"/>
      </a:spcBef>
      <a:spcAft>
        <a:spcPct val="0"/>
      </a:spcAft>
      <a:defRPr b="1" kern="1200">
        <a:solidFill>
          <a:schemeClr val="tx1"/>
        </a:solidFill>
        <a:latin typeface="Arial" charset="0"/>
        <a:ea typeface="+mn-ea"/>
        <a:cs typeface="+mn-cs"/>
      </a:defRPr>
    </a:lvl4pPr>
    <a:lvl5pPr marL="2177004" algn="l" rtl="0" fontAlgn="base">
      <a:spcBef>
        <a:spcPct val="0"/>
      </a:spcBef>
      <a:spcAft>
        <a:spcPct val="0"/>
      </a:spcAft>
      <a:defRPr b="1" kern="1200">
        <a:solidFill>
          <a:schemeClr val="tx1"/>
        </a:solidFill>
        <a:latin typeface="Arial" charset="0"/>
        <a:ea typeface="+mn-ea"/>
        <a:cs typeface="+mn-cs"/>
      </a:defRPr>
    </a:lvl5pPr>
    <a:lvl6pPr marL="2721254" algn="l" defTabSz="1088502" rtl="0" eaLnBrk="1" latinLnBrk="0" hangingPunct="1">
      <a:defRPr b="1" kern="1200">
        <a:solidFill>
          <a:schemeClr val="tx1"/>
        </a:solidFill>
        <a:latin typeface="Arial" charset="0"/>
        <a:ea typeface="+mn-ea"/>
        <a:cs typeface="+mn-cs"/>
      </a:defRPr>
    </a:lvl6pPr>
    <a:lvl7pPr marL="3265505" algn="l" defTabSz="1088502" rtl="0" eaLnBrk="1" latinLnBrk="0" hangingPunct="1">
      <a:defRPr b="1" kern="1200">
        <a:solidFill>
          <a:schemeClr val="tx1"/>
        </a:solidFill>
        <a:latin typeface="Arial" charset="0"/>
        <a:ea typeface="+mn-ea"/>
        <a:cs typeface="+mn-cs"/>
      </a:defRPr>
    </a:lvl7pPr>
    <a:lvl8pPr marL="3809756" algn="l" defTabSz="1088502" rtl="0" eaLnBrk="1" latinLnBrk="0" hangingPunct="1">
      <a:defRPr b="1" kern="1200">
        <a:solidFill>
          <a:schemeClr val="tx1"/>
        </a:solidFill>
        <a:latin typeface="Arial" charset="0"/>
        <a:ea typeface="+mn-ea"/>
        <a:cs typeface="+mn-cs"/>
      </a:defRPr>
    </a:lvl8pPr>
    <a:lvl9pPr marL="4354007" algn="l" defTabSz="1088502" rtl="0" eaLnBrk="1" latinLnBrk="0" hangingPunct="1">
      <a:defRPr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1">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eeta Tolonen" initials="RT" lastIdx="95"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999999"/>
    <a:srgbClr val="E6E6E6"/>
    <a:srgbClr val="215134"/>
    <a:srgbClr val="D58B00"/>
    <a:srgbClr val="2151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109" d="100"/>
          <a:sy n="109" d="100"/>
        </p:scale>
        <p:origin x="642" y="102"/>
      </p:cViewPr>
      <p:guideLst>
        <p:guide orient="horz" pos="2161"/>
        <p:guide pos="3840"/>
      </p:guideLst>
    </p:cSldViewPr>
  </p:slideViewPr>
  <p:notesTextViewPr>
    <p:cViewPr>
      <p:scale>
        <a:sx n="1" d="1"/>
        <a:sy n="1" d="1"/>
      </p:scale>
      <p:origin x="0" y="0"/>
    </p:cViewPr>
  </p:notesTextViewPr>
  <p:sorterViewPr>
    <p:cViewPr>
      <p:scale>
        <a:sx n="100" d="100"/>
        <a:sy n="100" d="100"/>
      </p:scale>
      <p:origin x="0" y="839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handoutMaster" Target="handoutMasters/handoutMaster1.xml"/><Relationship Id="rId58"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a:defRPr sz="1200" b="0"/>
            </a:lvl1pPr>
          </a:lstStyle>
          <a:p>
            <a:pPr>
              <a:defRPr/>
            </a:pPr>
            <a:endParaRPr lang="fi-FI"/>
          </a:p>
        </p:txBody>
      </p:sp>
      <p:sp>
        <p:nvSpPr>
          <p:cNvPr id="5123" name="Rectangle 3"/>
          <p:cNvSpPr>
            <a:spLocks noGrp="1" noChangeArrowheads="1"/>
          </p:cNvSpPr>
          <p:nvPr>
            <p:ph type="dt" sz="quarter" idx="1"/>
          </p:nvPr>
        </p:nvSpPr>
        <p:spPr bwMode="auto">
          <a:xfrm>
            <a:off x="3851275"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b="0"/>
            </a:lvl1pPr>
          </a:lstStyle>
          <a:p>
            <a:pPr>
              <a:defRPr/>
            </a:pPr>
            <a:fld id="{944DD4C9-B792-4A75-8F50-6C79019AA4A1}" type="datetime1">
              <a:rPr lang="fi-FI"/>
              <a:pPr>
                <a:defRPr/>
              </a:pPr>
              <a:t>7.3.2018</a:t>
            </a:fld>
            <a:endParaRPr lang="fi-FI"/>
          </a:p>
        </p:txBody>
      </p:sp>
      <p:sp>
        <p:nvSpPr>
          <p:cNvPr id="5124" name="Rectangle 4"/>
          <p:cNvSpPr>
            <a:spLocks noGrp="1" noChangeArrowheads="1"/>
          </p:cNvSpPr>
          <p:nvPr>
            <p:ph type="ftr" sz="quarter" idx="2"/>
          </p:nvPr>
        </p:nvSpPr>
        <p:spPr bwMode="auto">
          <a:xfrm>
            <a:off x="0"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l">
              <a:defRPr sz="1200" b="0"/>
            </a:lvl1pPr>
          </a:lstStyle>
          <a:p>
            <a:pPr>
              <a:defRPr/>
            </a:pPr>
            <a:endParaRPr lang="fi-FI"/>
          </a:p>
        </p:txBody>
      </p:sp>
      <p:sp>
        <p:nvSpPr>
          <p:cNvPr id="5125" name="Rectangle 5"/>
          <p:cNvSpPr>
            <a:spLocks noGrp="1" noChangeArrowheads="1"/>
          </p:cNvSpPr>
          <p:nvPr>
            <p:ph type="sldNum" sz="quarter" idx="3"/>
          </p:nvPr>
        </p:nvSpPr>
        <p:spPr bwMode="auto">
          <a:xfrm>
            <a:off x="3851275"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b="0"/>
            </a:lvl1pPr>
          </a:lstStyle>
          <a:p>
            <a:pPr>
              <a:defRPr/>
            </a:pPr>
            <a:fld id="{363A872B-73AD-4357-BF83-AEF1FDA69BF8}" type="slidenum">
              <a:rPr lang="fi-FI"/>
              <a:pPr>
                <a:defRPr/>
              </a:pPr>
              <a:t>‹#›</a:t>
            </a:fld>
            <a:endParaRPr lang="fi-FI"/>
          </a:p>
        </p:txBody>
      </p:sp>
    </p:spTree>
    <p:extLst>
      <p:ext uri="{BB962C8B-B14F-4D97-AF65-F5344CB8AC3E}">
        <p14:creationId xmlns:p14="http://schemas.microsoft.com/office/powerpoint/2010/main" val="1953314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a:defRPr sz="1200" b="0"/>
            </a:lvl1pPr>
          </a:lstStyle>
          <a:p>
            <a:pPr>
              <a:defRPr/>
            </a:pPr>
            <a:endParaRPr lang="fi-FI"/>
          </a:p>
        </p:txBody>
      </p:sp>
      <p:sp>
        <p:nvSpPr>
          <p:cNvPr id="12291" name="Rectangle 3"/>
          <p:cNvSpPr>
            <a:spLocks noGrp="1" noChangeArrowheads="1"/>
          </p:cNvSpPr>
          <p:nvPr>
            <p:ph type="dt" idx="1"/>
          </p:nvPr>
        </p:nvSpPr>
        <p:spPr bwMode="auto">
          <a:xfrm>
            <a:off x="3851275"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b="0"/>
            </a:lvl1pPr>
          </a:lstStyle>
          <a:p>
            <a:pPr>
              <a:defRPr/>
            </a:pPr>
            <a:fld id="{E2D46252-6D76-4FD1-9BF7-680A80444302}" type="datetime1">
              <a:rPr lang="fi-FI"/>
              <a:pPr>
                <a:defRPr/>
              </a:pPr>
              <a:t>7.3.2018</a:t>
            </a:fld>
            <a:endParaRPr lang="fi-FI"/>
          </a:p>
        </p:txBody>
      </p:sp>
      <p:sp>
        <p:nvSpPr>
          <p:cNvPr id="5124" name="Rectangle 4"/>
          <p:cNvSpPr>
            <a:spLocks noGrp="1" noRot="1" noChangeAspect="1" noChangeArrowheads="1" noTextEdit="1"/>
          </p:cNvSpPr>
          <p:nvPr>
            <p:ph type="sldImg" idx="2"/>
          </p:nvPr>
        </p:nvSpPr>
        <p:spPr bwMode="auto">
          <a:xfrm>
            <a:off x="92075" y="744538"/>
            <a:ext cx="6613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p:cNvSpPr>
            <a:spLocks noGrp="1" noChangeArrowheads="1"/>
          </p:cNvSpPr>
          <p:nvPr>
            <p:ph type="body" sz="quarter" idx="3"/>
          </p:nvPr>
        </p:nvSpPr>
        <p:spPr bwMode="auto">
          <a:xfrm>
            <a:off x="906463" y="4714875"/>
            <a:ext cx="4984750" cy="4467225"/>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fi-FI" noProof="0" smtClean="0"/>
              <a:t>Muokkaa tekstin perustyylejä napsauttamalla</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p>
        </p:txBody>
      </p:sp>
      <p:sp>
        <p:nvSpPr>
          <p:cNvPr id="12294" name="Rectangle 6"/>
          <p:cNvSpPr>
            <a:spLocks noGrp="1" noChangeArrowheads="1"/>
          </p:cNvSpPr>
          <p:nvPr>
            <p:ph type="ftr" sz="quarter" idx="4"/>
          </p:nvPr>
        </p:nvSpPr>
        <p:spPr bwMode="auto">
          <a:xfrm>
            <a:off x="0"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l">
              <a:defRPr sz="1200" b="0"/>
            </a:lvl1pPr>
          </a:lstStyle>
          <a:p>
            <a:pPr>
              <a:defRPr/>
            </a:pPr>
            <a:endParaRPr lang="fi-FI"/>
          </a:p>
        </p:txBody>
      </p:sp>
      <p:sp>
        <p:nvSpPr>
          <p:cNvPr id="12295" name="Rectangle 7"/>
          <p:cNvSpPr>
            <a:spLocks noGrp="1" noChangeArrowheads="1"/>
          </p:cNvSpPr>
          <p:nvPr>
            <p:ph type="sldNum" sz="quarter" idx="5"/>
          </p:nvPr>
        </p:nvSpPr>
        <p:spPr bwMode="auto">
          <a:xfrm>
            <a:off x="3851275"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b="0"/>
            </a:lvl1pPr>
          </a:lstStyle>
          <a:p>
            <a:pPr>
              <a:defRPr/>
            </a:pPr>
            <a:fld id="{8C29784E-0C1A-496A-8737-71F70BA78327}" type="slidenum">
              <a:rPr lang="fi-FI"/>
              <a:pPr>
                <a:defRPr/>
              </a:pPr>
              <a:t>‹#›</a:t>
            </a:fld>
            <a:endParaRPr lang="fi-FI"/>
          </a:p>
        </p:txBody>
      </p:sp>
    </p:spTree>
    <p:extLst>
      <p:ext uri="{BB962C8B-B14F-4D97-AF65-F5344CB8AC3E}">
        <p14:creationId xmlns:p14="http://schemas.microsoft.com/office/powerpoint/2010/main" val="3496361288"/>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400" kern="1200">
        <a:solidFill>
          <a:schemeClr val="tx1"/>
        </a:solidFill>
        <a:latin typeface="Times New Roman" charset="0"/>
        <a:ea typeface="+mn-ea"/>
        <a:cs typeface="+mn-cs"/>
      </a:defRPr>
    </a:lvl1pPr>
    <a:lvl2pPr marL="544251" algn="l" rtl="0" eaLnBrk="0" fontAlgn="base" hangingPunct="0">
      <a:spcBef>
        <a:spcPct val="30000"/>
      </a:spcBef>
      <a:spcAft>
        <a:spcPct val="0"/>
      </a:spcAft>
      <a:defRPr sz="1400" kern="1200">
        <a:solidFill>
          <a:schemeClr val="tx1"/>
        </a:solidFill>
        <a:latin typeface="Times New Roman" charset="0"/>
        <a:ea typeface="+mn-ea"/>
        <a:cs typeface="+mn-cs"/>
      </a:defRPr>
    </a:lvl2pPr>
    <a:lvl3pPr marL="1088502" algn="l" rtl="0" eaLnBrk="0" fontAlgn="base" hangingPunct="0">
      <a:spcBef>
        <a:spcPct val="30000"/>
      </a:spcBef>
      <a:spcAft>
        <a:spcPct val="0"/>
      </a:spcAft>
      <a:defRPr sz="1400" kern="1200">
        <a:solidFill>
          <a:schemeClr val="tx1"/>
        </a:solidFill>
        <a:latin typeface="Times New Roman" charset="0"/>
        <a:ea typeface="+mn-ea"/>
        <a:cs typeface="+mn-cs"/>
      </a:defRPr>
    </a:lvl3pPr>
    <a:lvl4pPr marL="1632753" algn="l" rtl="0" eaLnBrk="0" fontAlgn="base" hangingPunct="0">
      <a:spcBef>
        <a:spcPct val="30000"/>
      </a:spcBef>
      <a:spcAft>
        <a:spcPct val="0"/>
      </a:spcAft>
      <a:defRPr sz="1400" kern="1200">
        <a:solidFill>
          <a:schemeClr val="tx1"/>
        </a:solidFill>
        <a:latin typeface="Times New Roman" charset="0"/>
        <a:ea typeface="+mn-ea"/>
        <a:cs typeface="+mn-cs"/>
      </a:defRPr>
    </a:lvl4pPr>
    <a:lvl5pPr marL="2177004" algn="l" rtl="0" eaLnBrk="0" fontAlgn="base" hangingPunct="0">
      <a:spcBef>
        <a:spcPct val="30000"/>
      </a:spcBef>
      <a:spcAft>
        <a:spcPct val="0"/>
      </a:spcAft>
      <a:defRPr sz="1400" kern="1200">
        <a:solidFill>
          <a:schemeClr val="tx1"/>
        </a:solidFill>
        <a:latin typeface="Times New Roman" charset="0"/>
        <a:ea typeface="+mn-ea"/>
        <a:cs typeface="+mn-cs"/>
      </a:defRPr>
    </a:lvl5pPr>
    <a:lvl6pPr marL="2721254" algn="l" defTabSz="1088502" rtl="0" eaLnBrk="1" latinLnBrk="0" hangingPunct="1">
      <a:defRPr sz="1400" kern="1200">
        <a:solidFill>
          <a:schemeClr val="tx1"/>
        </a:solidFill>
        <a:latin typeface="+mn-lt"/>
        <a:ea typeface="+mn-ea"/>
        <a:cs typeface="+mn-cs"/>
      </a:defRPr>
    </a:lvl6pPr>
    <a:lvl7pPr marL="3265505" algn="l" defTabSz="1088502" rtl="0" eaLnBrk="1" latinLnBrk="0" hangingPunct="1">
      <a:defRPr sz="1400" kern="1200">
        <a:solidFill>
          <a:schemeClr val="tx1"/>
        </a:solidFill>
        <a:latin typeface="+mn-lt"/>
        <a:ea typeface="+mn-ea"/>
        <a:cs typeface="+mn-cs"/>
      </a:defRPr>
    </a:lvl7pPr>
    <a:lvl8pPr marL="3809756" algn="l" defTabSz="1088502" rtl="0" eaLnBrk="1" latinLnBrk="0" hangingPunct="1">
      <a:defRPr sz="1400" kern="1200">
        <a:solidFill>
          <a:schemeClr val="tx1"/>
        </a:solidFill>
        <a:latin typeface="+mn-lt"/>
        <a:ea typeface="+mn-ea"/>
        <a:cs typeface="+mn-cs"/>
      </a:defRPr>
    </a:lvl8pPr>
    <a:lvl9pPr marL="4354007" algn="l" defTabSz="1088502"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2CC4EEA7-25D9-43BB-BB11-7688BCF43FD0}" type="datetime1">
              <a:rPr lang="fi-FI" altLang="fi-FI" smtClean="0">
                <a:latin typeface="Arial" charset="0"/>
              </a:rPr>
              <a:pPr eaLnBrk="1" hangingPunct="1">
                <a:spcBef>
                  <a:spcPct val="0"/>
                </a:spcBef>
              </a:pPr>
              <a:t>7.3.2018</a:t>
            </a:fld>
            <a:endParaRPr lang="fi-FI" altLang="fi-FI" dirty="0" smtClean="0">
              <a:latin typeface="Arial" charset="0"/>
            </a:endParaRPr>
          </a:p>
        </p:txBody>
      </p:sp>
      <p:sp>
        <p:nvSpPr>
          <p:cNvPr id="6147"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04D5722E-8056-4CFD-87ED-C488DD5DC8FA}" type="slidenum">
              <a:rPr lang="fi-FI" altLang="fi-FI" smtClean="0">
                <a:latin typeface="Arial" charset="0"/>
              </a:rPr>
              <a:pPr eaLnBrk="1" hangingPunct="1">
                <a:spcBef>
                  <a:spcPct val="0"/>
                </a:spcBef>
              </a:pPr>
              <a:t>1</a:t>
            </a:fld>
            <a:endParaRPr lang="fi-FI" altLang="fi-FI" dirty="0" smtClean="0">
              <a:latin typeface="Arial" charset="0"/>
            </a:endParaRPr>
          </a:p>
        </p:txBody>
      </p:sp>
      <p:sp>
        <p:nvSpPr>
          <p:cNvPr id="6148" name="Rectangle 2"/>
          <p:cNvSpPr>
            <a:spLocks noGrp="1" noRot="1" noChangeAspect="1" noChangeArrowheads="1" noTextEdit="1"/>
          </p:cNvSpPr>
          <p:nvPr>
            <p:ph type="sldImg"/>
          </p:nvPr>
        </p:nvSpPr>
        <p:spPr>
          <a:xfrm>
            <a:off x="92075" y="744538"/>
            <a:ext cx="6613525" cy="3722687"/>
          </a:xfrm>
          <a:ln/>
        </p:spPr>
      </p:sp>
      <p:sp>
        <p:nvSpPr>
          <p:cNvPr id="614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i-FI" altLang="fi-FI" dirty="0"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hyperlink" Target="https://www.facebook.com/verohallinto" TargetMode="External"/><Relationship Id="rId7" Type="http://schemas.openxmlformats.org/officeDocument/2006/relationships/hyperlink" Target="http://veroblogit.com/" TargetMode="External"/><Relationship Id="rId2" Type="http://schemas.openxmlformats.org/officeDocument/2006/relationships/hyperlink" Target="https://twitter.com/Verouutiset" TargetMode="External"/><Relationship Id="rId1" Type="http://schemas.openxmlformats.org/officeDocument/2006/relationships/slideMaster" Target="../slideMasters/slideMaster1.xml"/><Relationship Id="rId6" Type="http://schemas.openxmlformats.org/officeDocument/2006/relationships/hyperlink" Target="https://www.linkedin.com/company/finnish-tax-administration" TargetMode="External"/><Relationship Id="rId5" Type="http://schemas.openxmlformats.org/officeDocument/2006/relationships/hyperlink" Target="https://www.instagram.com/verohallinto/" TargetMode="External"/><Relationship Id="rId4" Type="http://schemas.openxmlformats.org/officeDocument/2006/relationships/hyperlink" Target="https://www.youtube.com/channel/UCVGeKHwTsAKYnksI5RArrWg" TargetMode="Externa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793" y="1557699"/>
            <a:ext cx="9647569" cy="1872095"/>
          </a:xfrm>
        </p:spPr>
        <p:txBody>
          <a:bodyPr anchor="b"/>
          <a:lstStyle>
            <a:lvl1pPr algn="l">
              <a:defRPr sz="5200"/>
            </a:lvl1pPr>
          </a:lstStyle>
          <a:p>
            <a:r>
              <a:rPr lang="fi-FI" smtClean="0"/>
              <a:t>Muokkaa perustyyl. napsautt.</a:t>
            </a:r>
            <a:endParaRPr lang="en-US" dirty="0"/>
          </a:p>
        </p:txBody>
      </p:sp>
      <p:sp>
        <p:nvSpPr>
          <p:cNvPr id="3" name="Subtitle 2"/>
          <p:cNvSpPr>
            <a:spLocks noGrp="1"/>
          </p:cNvSpPr>
          <p:nvPr>
            <p:ph type="subTitle" idx="1"/>
          </p:nvPr>
        </p:nvSpPr>
        <p:spPr>
          <a:xfrm>
            <a:off x="550793" y="3602872"/>
            <a:ext cx="9647569" cy="690722"/>
          </a:xfrm>
        </p:spPr>
        <p:txBody>
          <a:bodyPr/>
          <a:lstStyle>
            <a:lvl1pPr marL="0" indent="0" algn="l">
              <a:buNone/>
              <a:defRPr sz="2400">
                <a:solidFill>
                  <a:schemeClr val="accent1"/>
                </a:solidFill>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8F9D223A-0B08-4474-9189-AF7811FFA314}" type="datetime1">
              <a:rPr lang="fi-FI" smtClean="0"/>
              <a:t>7.3.2018</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29" name="Freeform 6"/>
          <p:cNvSpPr>
            <a:spLocks noChangeAspect="1" noEditPoints="1"/>
          </p:cNvSpPr>
          <p:nvPr/>
        </p:nvSpPr>
        <p:spPr bwMode="auto">
          <a:xfrm>
            <a:off x="550791" y="692312"/>
            <a:ext cx="2355192" cy="719528"/>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73173672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 and Picture [left]">
    <p:spTree>
      <p:nvGrpSpPr>
        <p:cNvPr id="1" name=""/>
        <p:cNvGrpSpPr/>
        <p:nvPr/>
      </p:nvGrpSpPr>
      <p:grpSpPr>
        <a:xfrm>
          <a:off x="0" y="0"/>
          <a:ext cx="0" cy="0"/>
          <a:chOff x="0" y="0"/>
          <a:chExt cx="0" cy="0"/>
        </a:xfrm>
      </p:grpSpPr>
      <p:sp>
        <p:nvSpPr>
          <p:cNvPr id="3" name="Content Placeholder 2"/>
          <p:cNvSpPr>
            <a:spLocks noGrp="1"/>
          </p:cNvSpPr>
          <p:nvPr>
            <p:ph idx="1"/>
          </p:nvPr>
        </p:nvSpPr>
        <p:spPr>
          <a:xfrm>
            <a:off x="4727232" y="1557699"/>
            <a:ext cx="6912391" cy="4609579"/>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pPr>
              <a:defRPr/>
            </a:pPr>
            <a:fld id="{8F9D223A-0B08-4474-9189-AF7811FFA314}" type="datetime1">
              <a:rPr lang="fi-FI" smtClean="0"/>
              <a:t>7.3.2018</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550792" y="1557699"/>
            <a:ext cx="3672998" cy="4609579"/>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8" name="Title 7"/>
          <p:cNvSpPr>
            <a:spLocks noGrp="1"/>
          </p:cNvSpPr>
          <p:nvPr>
            <p:ph type="title"/>
          </p:nvPr>
        </p:nvSpPr>
        <p:spPr/>
        <p:txBody>
          <a:bodyPr/>
          <a:lstStyle/>
          <a:p>
            <a:r>
              <a:rPr lang="fi-FI" smtClean="0"/>
              <a:t>Muokkaa perustyyl. napsautt.</a:t>
            </a:r>
            <a:endParaRPr lang="en-GB"/>
          </a:p>
        </p:txBody>
      </p:sp>
    </p:spTree>
    <p:extLst>
      <p:ext uri="{BB962C8B-B14F-4D97-AF65-F5344CB8AC3E}">
        <p14:creationId xmlns:p14="http://schemas.microsoft.com/office/powerpoint/2010/main" val="155602506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ontent and Photo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a:xfrm>
            <a:off x="550794" y="1557699"/>
            <a:ext cx="3672449" cy="4609579"/>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pPr>
              <a:defRPr/>
            </a:pPr>
            <a:fld id="{8F9D223A-0B08-4474-9189-AF7811FFA314}" type="datetime1">
              <a:rPr lang="fi-FI" smtClean="0"/>
              <a:t>7.3.2018</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4720290" y="1557699"/>
            <a:ext cx="6911868" cy="4609579"/>
          </a:xfrm>
          <a:solidFill>
            <a:schemeClr val="accent4"/>
          </a:solidFill>
        </p:spPr>
        <p:txBody>
          <a:bodyPr/>
          <a:lstStyle>
            <a:lvl1pPr marL="0" indent="0">
              <a:buFontTx/>
              <a:buNone/>
              <a:defRPr sz="2400"/>
            </a:lvl1pPr>
          </a:lstStyle>
          <a:p>
            <a:r>
              <a:rPr lang="fi-FI" smtClean="0"/>
              <a:t>Lisää kuva napsauttamalla kuvaketta</a:t>
            </a:r>
            <a:endParaRPr lang="en-GB"/>
          </a:p>
        </p:txBody>
      </p:sp>
    </p:spTree>
    <p:extLst>
      <p:ext uri="{BB962C8B-B14F-4D97-AF65-F5344CB8AC3E}">
        <p14:creationId xmlns:p14="http://schemas.microsoft.com/office/powerpoint/2010/main" val="80278628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Pictu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pPr>
              <a:defRPr/>
            </a:pPr>
            <a:fld id="{8F9D223A-0B08-4474-9189-AF7811FFA314}" type="datetime1">
              <a:rPr lang="fi-FI" smtClean="0"/>
              <a:t>7.3.2018</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550791" y="1557699"/>
            <a:ext cx="11088831" cy="4609579"/>
          </a:xfrm>
          <a:solidFill>
            <a:schemeClr val="accent4"/>
          </a:solidFill>
        </p:spPr>
        <p:txBody>
          <a:bodyPr/>
          <a:lstStyle>
            <a:lvl1pPr marL="0" indent="0">
              <a:buFontTx/>
              <a:buNone/>
              <a:defRPr sz="2400"/>
            </a:lvl1pPr>
          </a:lstStyle>
          <a:p>
            <a:r>
              <a:rPr lang="fi-FI" smtClean="0"/>
              <a:t>Lisää kuva napsauttamalla kuvaketta</a:t>
            </a:r>
            <a:endParaRPr lang="en-GB"/>
          </a:p>
        </p:txBody>
      </p:sp>
    </p:spTree>
    <p:extLst>
      <p:ext uri="{BB962C8B-B14F-4D97-AF65-F5344CB8AC3E}">
        <p14:creationId xmlns:p14="http://schemas.microsoft.com/office/powerpoint/2010/main" val="288328759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Vide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pPr>
              <a:defRPr/>
            </a:pPr>
            <a:fld id="{8F9D223A-0B08-4474-9189-AF7811FFA314}" type="datetime1">
              <a:rPr lang="fi-FI" smtClean="0"/>
              <a:t>7.3.2018</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8" name="Media Placeholder 7"/>
          <p:cNvSpPr>
            <a:spLocks noGrp="1"/>
          </p:cNvSpPr>
          <p:nvPr>
            <p:ph type="media" sz="quarter" idx="13"/>
          </p:nvPr>
        </p:nvSpPr>
        <p:spPr/>
        <p:txBody>
          <a:bodyPr/>
          <a:lstStyle>
            <a:lvl1pPr marL="0" indent="0">
              <a:buFontTx/>
              <a:buNone/>
              <a:defRPr sz="2400"/>
            </a:lvl1pPr>
          </a:lstStyle>
          <a:p>
            <a:r>
              <a:rPr lang="fi-FI" smtClean="0"/>
              <a:t>Lisää medialeike napsauttamalla kuvaketta</a:t>
            </a:r>
            <a:endParaRPr lang="en-GB"/>
          </a:p>
        </p:txBody>
      </p:sp>
    </p:spTree>
    <p:extLst>
      <p:ext uri="{BB962C8B-B14F-4D97-AF65-F5344CB8AC3E}">
        <p14:creationId xmlns:p14="http://schemas.microsoft.com/office/powerpoint/2010/main" val="2150131693"/>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
    <p:spTree>
      <p:nvGrpSpPr>
        <p:cNvPr id="1" name=""/>
        <p:cNvGrpSpPr/>
        <p:nvPr/>
      </p:nvGrpSpPr>
      <p:grpSpPr>
        <a:xfrm>
          <a:off x="0" y="0"/>
          <a:ext cx="0" cy="0"/>
          <a:chOff x="0" y="0"/>
          <a:chExt cx="0" cy="0"/>
        </a:xfrm>
      </p:grpSpPr>
      <p:sp>
        <p:nvSpPr>
          <p:cNvPr id="2" name="Title 1"/>
          <p:cNvSpPr>
            <a:spLocks noGrp="1"/>
          </p:cNvSpPr>
          <p:nvPr>
            <p:ph type="title"/>
          </p:nvPr>
        </p:nvSpPr>
        <p:spPr>
          <a:xfrm>
            <a:off x="550793" y="1710135"/>
            <a:ext cx="9647569" cy="1719660"/>
          </a:xfrm>
        </p:spPr>
        <p:txBody>
          <a:bodyPr anchor="b"/>
          <a:lstStyle>
            <a:lvl1pPr>
              <a:defRPr sz="3800"/>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9647569" cy="720246"/>
          </a:xfrm>
        </p:spPr>
        <p:txBody>
          <a:bodyPr/>
          <a:lstStyle>
            <a:lvl1pPr marL="0" indent="0">
              <a:buNone/>
              <a:defRPr sz="2400">
                <a:solidFill>
                  <a:schemeClr val="accent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8F9D223A-0B08-4474-9189-AF7811FFA314}" type="datetime1">
              <a:rPr lang="fi-FI" smtClean="0"/>
              <a:t>7.3.2018</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72337956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gree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0793" y="1710135"/>
            <a:ext cx="9647569" cy="1719660"/>
          </a:xfrm>
        </p:spPr>
        <p:txBody>
          <a:bodyPr anchor="b"/>
          <a:lstStyle>
            <a:lvl1pPr>
              <a:defRPr sz="38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9647569" cy="720246"/>
          </a:xfrm>
        </p:spPr>
        <p:txBody>
          <a:bodyPr/>
          <a:lstStyle>
            <a:lvl1pPr marL="0" indent="0">
              <a:buNone/>
              <a:defRPr sz="2400">
                <a:solidFill>
                  <a:schemeClr val="bg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8F9D223A-0B08-4474-9189-AF7811FFA314}" type="datetime1">
              <a:rPr lang="fi-FI" smtClean="0"/>
              <a:t>7.3.2018</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7" name="Freeform 6"/>
          <p:cNvSpPr>
            <a:spLocks noChangeAspect="1" noEditPoints="1"/>
          </p:cNvSpPr>
          <p:nvPr/>
        </p:nvSpPr>
        <p:spPr bwMode="auto">
          <a:xfrm>
            <a:off x="10460982" y="333452"/>
            <a:ext cx="1178641" cy="360083"/>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240778733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Section Header [orange]">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0793" y="1710135"/>
            <a:ext cx="9647569" cy="1719660"/>
          </a:xfrm>
        </p:spPr>
        <p:txBody>
          <a:bodyPr anchor="b"/>
          <a:lstStyle>
            <a:lvl1pPr>
              <a:defRPr sz="38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9647569" cy="720246"/>
          </a:xfrm>
        </p:spPr>
        <p:txBody>
          <a:bodyPr/>
          <a:lstStyle>
            <a:lvl1pPr marL="0" indent="0">
              <a:buNone/>
              <a:defRPr sz="2400">
                <a:solidFill>
                  <a:schemeClr val="bg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8F9D223A-0B08-4474-9189-AF7811FFA314}" type="datetime1">
              <a:rPr lang="fi-FI" smtClean="0"/>
              <a:t>7.3.2018</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7" name="Freeform 6"/>
          <p:cNvSpPr>
            <a:spLocks noChangeAspect="1" noEditPoints="1"/>
          </p:cNvSpPr>
          <p:nvPr/>
        </p:nvSpPr>
        <p:spPr bwMode="auto">
          <a:xfrm>
            <a:off x="10460982" y="333452"/>
            <a:ext cx="1178641" cy="360083"/>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391377069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Section Header [picture]">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2" y="0"/>
            <a:ext cx="12190412"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title"/>
          </p:nvPr>
        </p:nvSpPr>
        <p:spPr>
          <a:xfrm>
            <a:off x="550793" y="1710135"/>
            <a:ext cx="9647569" cy="1719660"/>
          </a:xfrm>
        </p:spPr>
        <p:txBody>
          <a:bodyPr anchor="b"/>
          <a:lstStyle>
            <a:lvl1pPr>
              <a:defRPr sz="3800">
                <a:solidFill>
                  <a:schemeClr val="bg1"/>
                </a:solidFill>
                <a:effectLst>
                  <a:outerShdw blurRad="254000" algn="ctr" rotWithShape="0">
                    <a:prstClr val="black">
                      <a:alpha val="30000"/>
                    </a:prstClr>
                  </a:outerShdw>
                </a:effectLst>
              </a:defRPr>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9647569" cy="720246"/>
          </a:xfrm>
        </p:spPr>
        <p:txBody>
          <a:bodyPr/>
          <a:lstStyle>
            <a:lvl1pPr marL="0" indent="0">
              <a:buNone/>
              <a:defRPr sz="2400">
                <a:solidFill>
                  <a:schemeClr val="bg1"/>
                </a:solidFill>
                <a:effectLst>
                  <a:outerShdw blurRad="254000" algn="ctr" rotWithShape="0">
                    <a:prstClr val="black">
                      <a:alpha val="30000"/>
                    </a:prstClr>
                  </a:outerShdw>
                </a:effectLst>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8F9D223A-0B08-4474-9189-AF7811FFA314}" type="datetime1">
              <a:rPr lang="fi-FI" smtClean="0"/>
              <a:t>7.3.2018</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8" name="Text Placeholder 8"/>
          <p:cNvSpPr>
            <a:spLocks noGrp="1" noChangeAspect="1"/>
          </p:cNvSpPr>
          <p:nvPr>
            <p:ph type="body" sz="quarter" idx="14" hasCustomPrompt="1"/>
          </p:nvPr>
        </p:nvSpPr>
        <p:spPr>
          <a:xfrm>
            <a:off x="10463760" y="332227"/>
            <a:ext cx="1175863" cy="360083"/>
          </a:xfrm>
          <a:blipFill>
            <a:blip r:embed="rId2"/>
            <a:stretch>
              <a:fillRect/>
            </a:stretch>
          </a:blipFill>
          <a:effectLst>
            <a:outerShdw blurRad="190500" algn="ctr" rotWithShape="0">
              <a:prstClr val="black">
                <a:alpha val="20000"/>
              </a:prstClr>
            </a:outerShdw>
          </a:effectLst>
        </p:spPr>
        <p:txBody>
          <a:bodyPr/>
          <a:lstStyle>
            <a:lvl1pPr marL="0" indent="0">
              <a:buNone/>
              <a:defRPr sz="500">
                <a:noFill/>
              </a:defRPr>
            </a:lvl1pPr>
          </a:lstStyle>
          <a:p>
            <a:pPr lvl="0"/>
            <a:r>
              <a:rPr lang="en-GB" dirty="0" smtClean="0"/>
              <a:t>placeholder</a:t>
            </a:r>
            <a:endParaRPr lang="en-GB" dirty="0"/>
          </a:p>
        </p:txBody>
      </p:sp>
    </p:spTree>
    <p:extLst>
      <p:ext uri="{BB962C8B-B14F-4D97-AF65-F5344CB8AC3E}">
        <p14:creationId xmlns:p14="http://schemas.microsoft.com/office/powerpoint/2010/main" val="175133865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Divider">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5209" y="0"/>
            <a:ext cx="6095205"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title"/>
          </p:nvPr>
        </p:nvSpPr>
        <p:spPr>
          <a:xfrm>
            <a:off x="550793" y="1710135"/>
            <a:ext cx="5040425" cy="1719660"/>
          </a:xfrm>
        </p:spPr>
        <p:txBody>
          <a:bodyPr anchor="b"/>
          <a:lstStyle>
            <a:lvl1pPr>
              <a:defRPr sz="3800"/>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5040425" cy="720246"/>
          </a:xfrm>
        </p:spPr>
        <p:txBody>
          <a:bodyPr/>
          <a:lstStyle>
            <a:lvl1pPr marL="0" indent="0">
              <a:buNone/>
              <a:defRPr sz="2400">
                <a:solidFill>
                  <a:schemeClr val="accent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8F9D223A-0B08-4474-9189-AF7811FFA314}" type="datetime1">
              <a:rPr lang="fi-FI" smtClean="0"/>
              <a:t>7.3.2018</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158931920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Divider [green]">
    <p:bg>
      <p:bgPr>
        <a:solidFill>
          <a:schemeClr val="accent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5209" y="0"/>
            <a:ext cx="6095205"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title"/>
          </p:nvPr>
        </p:nvSpPr>
        <p:spPr>
          <a:xfrm>
            <a:off x="550793" y="1710135"/>
            <a:ext cx="5040425" cy="1719660"/>
          </a:xfrm>
        </p:spPr>
        <p:txBody>
          <a:bodyPr anchor="b"/>
          <a:lstStyle>
            <a:lvl1pPr>
              <a:defRPr sz="38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5040425" cy="720246"/>
          </a:xfrm>
        </p:spPr>
        <p:txBody>
          <a:bodyPr/>
          <a:lstStyle>
            <a:lvl1pPr marL="0" indent="0">
              <a:buNone/>
              <a:defRPr sz="2400">
                <a:solidFill>
                  <a:schemeClr val="bg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8F9D223A-0B08-4474-9189-AF7811FFA314}" type="datetime1">
              <a:rPr lang="fi-FI" smtClean="0"/>
              <a:t>7.3.2018</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81031629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 Title Slide [gree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793" y="1557699"/>
            <a:ext cx="9647569" cy="1872095"/>
          </a:xfrm>
        </p:spPr>
        <p:txBody>
          <a:bodyPr anchor="b"/>
          <a:lstStyle>
            <a:lvl1pPr algn="l">
              <a:defRPr sz="5200">
                <a:solidFill>
                  <a:schemeClr val="bg1"/>
                </a:solidFill>
              </a:defRPr>
            </a:lvl1pPr>
          </a:lstStyle>
          <a:p>
            <a:r>
              <a:rPr lang="fi-FI" smtClean="0"/>
              <a:t>Muokkaa perustyyl. napsautt.</a:t>
            </a:r>
            <a:endParaRPr lang="en-US" dirty="0"/>
          </a:p>
        </p:txBody>
      </p:sp>
      <p:sp>
        <p:nvSpPr>
          <p:cNvPr id="3" name="Subtitle 2"/>
          <p:cNvSpPr>
            <a:spLocks noGrp="1"/>
          </p:cNvSpPr>
          <p:nvPr>
            <p:ph type="subTitle" idx="1"/>
          </p:nvPr>
        </p:nvSpPr>
        <p:spPr>
          <a:xfrm>
            <a:off x="550793" y="3602872"/>
            <a:ext cx="9647569" cy="690722"/>
          </a:xfrm>
        </p:spPr>
        <p:txBody>
          <a:bodyPr/>
          <a:lstStyle>
            <a:lvl1pPr marL="0" indent="0" algn="l">
              <a:buNone/>
              <a:defRPr sz="2400">
                <a:solidFill>
                  <a:schemeClr val="bg1"/>
                </a:solidFill>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8F9D223A-0B08-4474-9189-AF7811FFA314}" type="datetime1">
              <a:rPr lang="fi-FI" smtClean="0"/>
              <a:t>7.3.2018</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29" name="Freeform 6"/>
          <p:cNvSpPr>
            <a:spLocks noChangeAspect="1" noEditPoints="1"/>
          </p:cNvSpPr>
          <p:nvPr/>
        </p:nvSpPr>
        <p:spPr bwMode="auto">
          <a:xfrm>
            <a:off x="550791" y="692312"/>
            <a:ext cx="2355192" cy="719528"/>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244853804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Divider [orange]">
    <p:bg>
      <p:bgPr>
        <a:solidFill>
          <a:schemeClr val="accent5"/>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5209" y="0"/>
            <a:ext cx="6095205"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title"/>
          </p:nvPr>
        </p:nvSpPr>
        <p:spPr>
          <a:xfrm>
            <a:off x="550793" y="1710135"/>
            <a:ext cx="5040425" cy="1719660"/>
          </a:xfrm>
        </p:spPr>
        <p:txBody>
          <a:bodyPr anchor="b"/>
          <a:lstStyle>
            <a:lvl1pPr>
              <a:defRPr sz="38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5040425" cy="720246"/>
          </a:xfrm>
        </p:spPr>
        <p:txBody>
          <a:bodyPr/>
          <a:lstStyle>
            <a:lvl1pPr marL="0" indent="0">
              <a:buNone/>
              <a:defRPr sz="2400">
                <a:solidFill>
                  <a:schemeClr val="bg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8F9D223A-0B08-4474-9189-AF7811FFA314}" type="datetime1">
              <a:rPr lang="fi-FI" smtClean="0"/>
              <a:t>7.3.2018</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98616046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sz="half" idx="1"/>
          </p:nvPr>
        </p:nvSpPr>
        <p:spPr>
          <a:xfrm>
            <a:off x="550793" y="1557699"/>
            <a:ext cx="5400418" cy="460957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239204" y="1557699"/>
            <a:ext cx="5400420" cy="460957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pPr>
              <a:defRPr/>
            </a:pPr>
            <a:fld id="{8F9D223A-0B08-4474-9189-AF7811FFA314}" type="datetime1">
              <a:rPr lang="fi-FI" smtClean="0"/>
              <a:t>7.3.2018</a:t>
            </a:fld>
            <a:endParaRPr lang="fi-FI"/>
          </a:p>
        </p:txBody>
      </p:sp>
      <p:sp>
        <p:nvSpPr>
          <p:cNvPr id="6" name="Footer Placeholder 5"/>
          <p:cNvSpPr>
            <a:spLocks noGrp="1"/>
          </p:cNvSpPr>
          <p:nvPr>
            <p:ph type="ftr" sz="quarter" idx="11"/>
          </p:nvPr>
        </p:nvSpPr>
        <p:spPr/>
        <p:txBody>
          <a:bodyPr/>
          <a:lstStyle/>
          <a:p>
            <a:pPr>
              <a:defRPr/>
            </a:pPr>
            <a:endParaRPr lang="fi-FI"/>
          </a:p>
        </p:txBody>
      </p:sp>
      <p:sp>
        <p:nvSpPr>
          <p:cNvPr id="7" name="Slide Number Placeholder 6"/>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cxnSp>
        <p:nvCxnSpPr>
          <p:cNvPr id="8" name="Straight Connector 7"/>
          <p:cNvCxnSpPr/>
          <p:nvPr/>
        </p:nvCxnSpPr>
        <p:spPr>
          <a:xfrm>
            <a:off x="6095207" y="1557699"/>
            <a:ext cx="0" cy="4609579"/>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72661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omparison ">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50792" y="1557700"/>
            <a:ext cx="5400417" cy="575651"/>
          </a:xfrm>
        </p:spPr>
        <p:txBody>
          <a:bodyPr anchor="t" anchorCtr="0"/>
          <a:lstStyle>
            <a:lvl1pPr marL="0" indent="0">
              <a:buNone/>
              <a:defRPr sz="2400" b="0">
                <a:solidFill>
                  <a:schemeClr val="accent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4" name="Content Placeholder 3"/>
          <p:cNvSpPr>
            <a:spLocks noGrp="1"/>
          </p:cNvSpPr>
          <p:nvPr>
            <p:ph sz="half" idx="2"/>
          </p:nvPr>
        </p:nvSpPr>
        <p:spPr>
          <a:xfrm>
            <a:off x="550793" y="2133351"/>
            <a:ext cx="5400418" cy="403392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5" name="Text Placeholder 4"/>
          <p:cNvSpPr>
            <a:spLocks noGrp="1"/>
          </p:cNvSpPr>
          <p:nvPr>
            <p:ph type="body" sz="quarter" idx="3"/>
          </p:nvPr>
        </p:nvSpPr>
        <p:spPr>
          <a:xfrm>
            <a:off x="6239204" y="1557700"/>
            <a:ext cx="5400420" cy="575651"/>
          </a:xfrm>
        </p:spPr>
        <p:txBody>
          <a:bodyPr anchor="t" anchorCtr="0"/>
          <a:lstStyle>
            <a:lvl1pPr marL="0" indent="0">
              <a:buNone/>
              <a:defRPr sz="2400" b="0">
                <a:solidFill>
                  <a:schemeClr val="accent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6" name="Content Placeholder 5"/>
          <p:cNvSpPr>
            <a:spLocks noGrp="1"/>
          </p:cNvSpPr>
          <p:nvPr>
            <p:ph sz="quarter" idx="4"/>
          </p:nvPr>
        </p:nvSpPr>
        <p:spPr>
          <a:xfrm>
            <a:off x="6239204" y="2133351"/>
            <a:ext cx="5400420" cy="403392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7" name="Date Placeholder 6"/>
          <p:cNvSpPr>
            <a:spLocks noGrp="1"/>
          </p:cNvSpPr>
          <p:nvPr>
            <p:ph type="dt" sz="half" idx="10"/>
          </p:nvPr>
        </p:nvSpPr>
        <p:spPr/>
        <p:txBody>
          <a:bodyPr/>
          <a:lstStyle/>
          <a:p>
            <a:pPr>
              <a:defRPr/>
            </a:pPr>
            <a:fld id="{8F9D223A-0B08-4474-9189-AF7811FFA314}" type="datetime1">
              <a:rPr lang="fi-FI" smtClean="0"/>
              <a:t>7.3.2018</a:t>
            </a:fld>
            <a:endParaRPr lang="fi-FI"/>
          </a:p>
        </p:txBody>
      </p:sp>
      <p:sp>
        <p:nvSpPr>
          <p:cNvPr id="8" name="Footer Placeholder 7"/>
          <p:cNvSpPr>
            <a:spLocks noGrp="1"/>
          </p:cNvSpPr>
          <p:nvPr>
            <p:ph type="ftr" sz="quarter" idx="11"/>
          </p:nvPr>
        </p:nvSpPr>
        <p:spPr/>
        <p:txBody>
          <a:bodyPr/>
          <a:lstStyle/>
          <a:p>
            <a:pPr>
              <a:defRPr/>
            </a:pPr>
            <a:endParaRPr lang="fi-FI"/>
          </a:p>
        </p:txBody>
      </p:sp>
      <p:sp>
        <p:nvSpPr>
          <p:cNvPr id="9" name="Slide Number Placeholder 8"/>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10" name="Title 9"/>
          <p:cNvSpPr>
            <a:spLocks noGrp="1"/>
          </p:cNvSpPr>
          <p:nvPr>
            <p:ph type="title"/>
          </p:nvPr>
        </p:nvSpPr>
        <p:spPr/>
        <p:txBody>
          <a:bodyPr/>
          <a:lstStyle/>
          <a:p>
            <a:r>
              <a:rPr lang="fi-FI" smtClean="0"/>
              <a:t>Muokkaa perustyyl. napsautt.</a:t>
            </a:r>
            <a:endParaRPr lang="en-GB"/>
          </a:p>
        </p:txBody>
      </p:sp>
      <p:cxnSp>
        <p:nvCxnSpPr>
          <p:cNvPr id="12" name="Straight Connector 11"/>
          <p:cNvCxnSpPr/>
          <p:nvPr/>
        </p:nvCxnSpPr>
        <p:spPr>
          <a:xfrm>
            <a:off x="6095207" y="1557699"/>
            <a:ext cx="0" cy="4609579"/>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419579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wo charts">
    <p:spTree>
      <p:nvGrpSpPr>
        <p:cNvPr id="1" name=""/>
        <p:cNvGrpSpPr/>
        <p:nvPr/>
      </p:nvGrpSpPr>
      <p:grpSpPr>
        <a:xfrm>
          <a:off x="0" y="0"/>
          <a:ext cx="0" cy="0"/>
          <a:chOff x="0" y="0"/>
          <a:chExt cx="0" cy="0"/>
        </a:xfrm>
      </p:grpSpPr>
      <p:sp>
        <p:nvSpPr>
          <p:cNvPr id="18" name="Rectangle 17"/>
          <p:cNvSpPr/>
          <p:nvPr/>
        </p:nvSpPr>
        <p:spPr>
          <a:xfrm>
            <a:off x="550793" y="2205375"/>
            <a:ext cx="5400418" cy="309706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850" tIns="54425" rIns="108850" bIns="54425" numCol="1" spcCol="0" rtlCol="0" fromWordArt="0" anchor="ctr" anchorCtr="0" forceAA="0" compatLnSpc="1">
            <a:prstTxWarp prst="textNoShape">
              <a:avLst/>
            </a:prstTxWarp>
            <a:noAutofit/>
          </a:bodyPr>
          <a:lstStyle/>
          <a:p>
            <a:pPr algn="ctr"/>
            <a:endParaRPr lang="en-GB"/>
          </a:p>
        </p:txBody>
      </p:sp>
      <p:sp>
        <p:nvSpPr>
          <p:cNvPr id="19" name="Rectangle 18"/>
          <p:cNvSpPr/>
          <p:nvPr/>
        </p:nvSpPr>
        <p:spPr>
          <a:xfrm>
            <a:off x="6239206" y="2205375"/>
            <a:ext cx="5400418" cy="309706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850" tIns="54425" rIns="108850" bIns="54425" numCol="1" spcCol="0" rtlCol="0" fromWordArt="0" anchor="ctr" anchorCtr="0" forceAA="0" compatLnSpc="1">
            <a:prstTxWarp prst="textNoShape">
              <a:avLst/>
            </a:prstTxWarp>
            <a:noAutofit/>
          </a:bodyPr>
          <a:lstStyle/>
          <a:p>
            <a:pPr algn="ctr"/>
            <a:endParaRPr lang="en-GB"/>
          </a:p>
        </p:txBody>
      </p:sp>
      <p:sp>
        <p:nvSpPr>
          <p:cNvPr id="3" name="Text Placeholder 2"/>
          <p:cNvSpPr>
            <a:spLocks noGrp="1"/>
          </p:cNvSpPr>
          <p:nvPr>
            <p:ph type="body" idx="1"/>
          </p:nvPr>
        </p:nvSpPr>
        <p:spPr>
          <a:xfrm>
            <a:off x="550792" y="1557700"/>
            <a:ext cx="5400417" cy="575651"/>
          </a:xfrm>
        </p:spPr>
        <p:txBody>
          <a:bodyPr anchor="t" anchorCtr="0"/>
          <a:lstStyle>
            <a:lvl1pPr marL="0" indent="0">
              <a:lnSpc>
                <a:spcPct val="100000"/>
              </a:lnSpc>
              <a:spcBef>
                <a:spcPts val="0"/>
              </a:spcBef>
              <a:buNone/>
              <a:defRPr sz="2400" b="0">
                <a:solidFill>
                  <a:schemeClr val="accent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5" name="Text Placeholder 4"/>
          <p:cNvSpPr>
            <a:spLocks noGrp="1"/>
          </p:cNvSpPr>
          <p:nvPr>
            <p:ph type="body" sz="quarter" idx="3"/>
          </p:nvPr>
        </p:nvSpPr>
        <p:spPr>
          <a:xfrm>
            <a:off x="6239204" y="1557700"/>
            <a:ext cx="5400420" cy="575651"/>
          </a:xfrm>
        </p:spPr>
        <p:txBody>
          <a:bodyPr anchor="t" anchorCtr="0"/>
          <a:lstStyle>
            <a:lvl1pPr marL="0" indent="0">
              <a:lnSpc>
                <a:spcPct val="100000"/>
              </a:lnSpc>
              <a:spcBef>
                <a:spcPts val="0"/>
              </a:spcBef>
              <a:buNone/>
              <a:defRPr sz="2400" b="0">
                <a:solidFill>
                  <a:schemeClr val="accent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7" name="Date Placeholder 6"/>
          <p:cNvSpPr>
            <a:spLocks noGrp="1"/>
          </p:cNvSpPr>
          <p:nvPr>
            <p:ph type="dt" sz="half" idx="10"/>
          </p:nvPr>
        </p:nvSpPr>
        <p:spPr/>
        <p:txBody>
          <a:bodyPr/>
          <a:lstStyle/>
          <a:p>
            <a:pPr>
              <a:defRPr/>
            </a:pPr>
            <a:fld id="{8F9D223A-0B08-4474-9189-AF7811FFA314}" type="datetime1">
              <a:rPr lang="fi-FI" smtClean="0"/>
              <a:t>7.3.2018</a:t>
            </a:fld>
            <a:endParaRPr lang="fi-FI"/>
          </a:p>
        </p:txBody>
      </p:sp>
      <p:sp>
        <p:nvSpPr>
          <p:cNvPr id="8" name="Footer Placeholder 7"/>
          <p:cNvSpPr>
            <a:spLocks noGrp="1"/>
          </p:cNvSpPr>
          <p:nvPr>
            <p:ph type="ftr" sz="quarter" idx="11"/>
          </p:nvPr>
        </p:nvSpPr>
        <p:spPr/>
        <p:txBody>
          <a:bodyPr/>
          <a:lstStyle/>
          <a:p>
            <a:pPr>
              <a:defRPr/>
            </a:pPr>
            <a:endParaRPr lang="fi-FI"/>
          </a:p>
        </p:txBody>
      </p:sp>
      <p:sp>
        <p:nvSpPr>
          <p:cNvPr id="9" name="Slide Number Placeholder 8"/>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10" name="Title 9"/>
          <p:cNvSpPr>
            <a:spLocks noGrp="1"/>
          </p:cNvSpPr>
          <p:nvPr>
            <p:ph type="title"/>
          </p:nvPr>
        </p:nvSpPr>
        <p:spPr/>
        <p:txBody>
          <a:bodyPr/>
          <a:lstStyle/>
          <a:p>
            <a:r>
              <a:rPr lang="fi-FI" smtClean="0"/>
              <a:t>Muokkaa perustyyl. napsautt.</a:t>
            </a:r>
            <a:endParaRPr lang="en-GB"/>
          </a:p>
        </p:txBody>
      </p:sp>
      <p:cxnSp>
        <p:nvCxnSpPr>
          <p:cNvPr id="12" name="Straight Connector 11"/>
          <p:cNvCxnSpPr/>
          <p:nvPr/>
        </p:nvCxnSpPr>
        <p:spPr>
          <a:xfrm>
            <a:off x="6095207" y="1557699"/>
            <a:ext cx="0" cy="4609579"/>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1" name="Text Placeholder 10"/>
          <p:cNvSpPr>
            <a:spLocks noGrp="1"/>
          </p:cNvSpPr>
          <p:nvPr>
            <p:ph type="body" sz="quarter" idx="13"/>
          </p:nvPr>
        </p:nvSpPr>
        <p:spPr>
          <a:xfrm>
            <a:off x="550793" y="5374460"/>
            <a:ext cx="5400418" cy="792818"/>
          </a:xfrm>
        </p:spPr>
        <p:txBody>
          <a:bodyPr/>
          <a:lstStyle>
            <a:lvl1pPr>
              <a:lnSpc>
                <a:spcPct val="100000"/>
              </a:lnSpc>
              <a:spcBef>
                <a:spcPts val="238"/>
              </a:spcBef>
              <a:defRPr sz="1900"/>
            </a:lvl1pPr>
            <a:lvl2pPr>
              <a:lnSpc>
                <a:spcPct val="100000"/>
              </a:lnSpc>
              <a:spcBef>
                <a:spcPts val="238"/>
              </a:spcBef>
              <a:defRPr sz="1700"/>
            </a:lvl2pPr>
            <a:lvl3pPr>
              <a:lnSpc>
                <a:spcPct val="100000"/>
              </a:lnSpc>
              <a:spcBef>
                <a:spcPts val="238"/>
              </a:spcBef>
              <a:defRPr sz="1400"/>
            </a:lvl3pPr>
            <a:lvl4pPr>
              <a:lnSpc>
                <a:spcPct val="100000"/>
              </a:lnSpc>
              <a:spcBef>
                <a:spcPts val="238"/>
              </a:spcBef>
              <a:defRPr sz="1300"/>
            </a:lvl4pPr>
            <a:lvl5pPr>
              <a:lnSpc>
                <a:spcPct val="100000"/>
              </a:lnSpc>
              <a:spcBef>
                <a:spcPts val="238"/>
              </a:spcBef>
              <a:defRPr sz="1200"/>
            </a:lvl5pPr>
          </a:lstStyle>
          <a:p>
            <a:pPr lvl="0"/>
            <a:r>
              <a:rPr lang="fi-FI" smtClean="0"/>
              <a:t>Muokkaa tekstin perustyylejä napsauttamalla</a:t>
            </a:r>
          </a:p>
          <a:p>
            <a:pPr lvl="1"/>
            <a:r>
              <a:rPr lang="fi-FI" smtClean="0"/>
              <a:t>toinen taso</a:t>
            </a:r>
          </a:p>
          <a:p>
            <a:pPr lvl="2"/>
            <a:r>
              <a:rPr lang="fi-FI" smtClean="0"/>
              <a:t>kolmas taso</a:t>
            </a:r>
          </a:p>
        </p:txBody>
      </p:sp>
      <p:sp>
        <p:nvSpPr>
          <p:cNvPr id="13" name="Text Placeholder 10"/>
          <p:cNvSpPr>
            <a:spLocks noGrp="1"/>
          </p:cNvSpPr>
          <p:nvPr>
            <p:ph type="body" sz="quarter" idx="14"/>
          </p:nvPr>
        </p:nvSpPr>
        <p:spPr>
          <a:xfrm>
            <a:off x="6239204" y="5374460"/>
            <a:ext cx="5400420" cy="792818"/>
          </a:xfrm>
        </p:spPr>
        <p:txBody>
          <a:bodyPr/>
          <a:lstStyle>
            <a:lvl1pPr>
              <a:lnSpc>
                <a:spcPct val="100000"/>
              </a:lnSpc>
              <a:spcBef>
                <a:spcPts val="238"/>
              </a:spcBef>
              <a:defRPr sz="1900"/>
            </a:lvl1pPr>
            <a:lvl2pPr>
              <a:lnSpc>
                <a:spcPct val="100000"/>
              </a:lnSpc>
              <a:spcBef>
                <a:spcPts val="238"/>
              </a:spcBef>
              <a:defRPr sz="1700"/>
            </a:lvl2pPr>
            <a:lvl3pPr>
              <a:lnSpc>
                <a:spcPct val="100000"/>
              </a:lnSpc>
              <a:spcBef>
                <a:spcPts val="238"/>
              </a:spcBef>
              <a:defRPr sz="1400"/>
            </a:lvl3pPr>
            <a:lvl4pPr>
              <a:lnSpc>
                <a:spcPct val="100000"/>
              </a:lnSpc>
              <a:spcBef>
                <a:spcPts val="238"/>
              </a:spcBef>
              <a:defRPr sz="1300"/>
            </a:lvl4pPr>
            <a:lvl5pPr>
              <a:lnSpc>
                <a:spcPct val="100000"/>
              </a:lnSpc>
              <a:spcBef>
                <a:spcPts val="238"/>
              </a:spcBef>
              <a:defRPr sz="1200"/>
            </a:lvl5pPr>
          </a:lstStyle>
          <a:p>
            <a:pPr lvl="0"/>
            <a:r>
              <a:rPr lang="fi-FI" smtClean="0"/>
              <a:t>Muokkaa tekstin perustyylejä napsauttamalla</a:t>
            </a:r>
          </a:p>
          <a:p>
            <a:pPr lvl="1"/>
            <a:r>
              <a:rPr lang="fi-FI" smtClean="0"/>
              <a:t>toinen taso</a:t>
            </a:r>
          </a:p>
          <a:p>
            <a:pPr lvl="2"/>
            <a:r>
              <a:rPr lang="fi-FI" smtClean="0"/>
              <a:t>kolmas taso</a:t>
            </a:r>
          </a:p>
        </p:txBody>
      </p:sp>
      <p:sp>
        <p:nvSpPr>
          <p:cNvPr id="21" name="Chart Placeholder 20"/>
          <p:cNvSpPr>
            <a:spLocks noGrp="1"/>
          </p:cNvSpPr>
          <p:nvPr>
            <p:ph type="chart" sz="quarter" idx="15"/>
          </p:nvPr>
        </p:nvSpPr>
        <p:spPr>
          <a:xfrm>
            <a:off x="550792" y="2205550"/>
            <a:ext cx="5399972" cy="3096342"/>
          </a:xfrm>
        </p:spPr>
        <p:txBody>
          <a:bodyPr/>
          <a:lstStyle>
            <a:lvl1pPr marL="0" indent="0">
              <a:buFontTx/>
              <a:buNone/>
              <a:defRPr sz="2400"/>
            </a:lvl1pPr>
          </a:lstStyle>
          <a:p>
            <a:r>
              <a:rPr lang="fi-FI" smtClean="0"/>
              <a:t>Lisää kaavio napsauttamalla kuvaketta</a:t>
            </a:r>
            <a:endParaRPr lang="en-GB"/>
          </a:p>
        </p:txBody>
      </p:sp>
      <p:sp>
        <p:nvSpPr>
          <p:cNvPr id="22" name="Chart Placeholder 20"/>
          <p:cNvSpPr>
            <a:spLocks noGrp="1"/>
          </p:cNvSpPr>
          <p:nvPr>
            <p:ph type="chart" sz="quarter" idx="16"/>
          </p:nvPr>
        </p:nvSpPr>
        <p:spPr>
          <a:xfrm>
            <a:off x="6239205" y="2205550"/>
            <a:ext cx="5400420" cy="3096342"/>
          </a:xfrm>
        </p:spPr>
        <p:txBody>
          <a:bodyPr/>
          <a:lstStyle>
            <a:lvl1pPr marL="0" indent="0">
              <a:buFontTx/>
              <a:buNone/>
              <a:defRPr sz="2400"/>
            </a:lvl1pPr>
          </a:lstStyle>
          <a:p>
            <a:r>
              <a:rPr lang="fi-FI" smtClean="0"/>
              <a:t>Lisää kaavio napsauttamalla kuvaketta</a:t>
            </a:r>
            <a:endParaRPr lang="en-GB"/>
          </a:p>
        </p:txBody>
      </p:sp>
    </p:spTree>
    <p:extLst>
      <p:ext uri="{BB962C8B-B14F-4D97-AF65-F5344CB8AC3E}">
        <p14:creationId xmlns:p14="http://schemas.microsoft.com/office/powerpoint/2010/main" val="29783679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hart">
    <p:spTree>
      <p:nvGrpSpPr>
        <p:cNvPr id="1" name=""/>
        <p:cNvGrpSpPr/>
        <p:nvPr/>
      </p:nvGrpSpPr>
      <p:grpSpPr>
        <a:xfrm>
          <a:off x="0" y="0"/>
          <a:ext cx="0" cy="0"/>
          <a:chOff x="0" y="0"/>
          <a:chExt cx="0" cy="0"/>
        </a:xfrm>
      </p:grpSpPr>
      <p:sp>
        <p:nvSpPr>
          <p:cNvPr id="18" name="Rectangle 17"/>
          <p:cNvSpPr/>
          <p:nvPr/>
        </p:nvSpPr>
        <p:spPr>
          <a:xfrm>
            <a:off x="550792" y="2205375"/>
            <a:ext cx="11088831" cy="309706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850" tIns="54425" rIns="108850" bIns="54425" numCol="1" spcCol="0" rtlCol="0" fromWordArt="0" anchor="ctr" anchorCtr="0" forceAA="0" compatLnSpc="1">
            <a:prstTxWarp prst="textNoShape">
              <a:avLst/>
            </a:prstTxWarp>
            <a:noAutofit/>
          </a:bodyPr>
          <a:lstStyle/>
          <a:p>
            <a:pPr algn="ctr"/>
            <a:endParaRPr lang="en-GB"/>
          </a:p>
        </p:txBody>
      </p:sp>
      <p:sp>
        <p:nvSpPr>
          <p:cNvPr id="3" name="Text Placeholder 2"/>
          <p:cNvSpPr>
            <a:spLocks noGrp="1"/>
          </p:cNvSpPr>
          <p:nvPr>
            <p:ph type="body" idx="1"/>
          </p:nvPr>
        </p:nvSpPr>
        <p:spPr>
          <a:xfrm>
            <a:off x="550792" y="1557700"/>
            <a:ext cx="11088831" cy="575651"/>
          </a:xfrm>
        </p:spPr>
        <p:txBody>
          <a:bodyPr anchor="t" anchorCtr="0"/>
          <a:lstStyle>
            <a:lvl1pPr marL="0" indent="0">
              <a:lnSpc>
                <a:spcPct val="100000"/>
              </a:lnSpc>
              <a:spcBef>
                <a:spcPts val="0"/>
              </a:spcBef>
              <a:buNone/>
              <a:defRPr sz="2400" b="0">
                <a:solidFill>
                  <a:schemeClr val="accent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7" name="Date Placeholder 6"/>
          <p:cNvSpPr>
            <a:spLocks noGrp="1"/>
          </p:cNvSpPr>
          <p:nvPr>
            <p:ph type="dt" sz="half" idx="10"/>
          </p:nvPr>
        </p:nvSpPr>
        <p:spPr/>
        <p:txBody>
          <a:bodyPr/>
          <a:lstStyle/>
          <a:p>
            <a:pPr>
              <a:defRPr/>
            </a:pPr>
            <a:fld id="{8F9D223A-0B08-4474-9189-AF7811FFA314}" type="datetime1">
              <a:rPr lang="fi-FI" smtClean="0"/>
              <a:t>7.3.2018</a:t>
            </a:fld>
            <a:endParaRPr lang="fi-FI"/>
          </a:p>
        </p:txBody>
      </p:sp>
      <p:sp>
        <p:nvSpPr>
          <p:cNvPr id="8" name="Footer Placeholder 7"/>
          <p:cNvSpPr>
            <a:spLocks noGrp="1"/>
          </p:cNvSpPr>
          <p:nvPr>
            <p:ph type="ftr" sz="quarter" idx="11"/>
          </p:nvPr>
        </p:nvSpPr>
        <p:spPr/>
        <p:txBody>
          <a:bodyPr/>
          <a:lstStyle/>
          <a:p>
            <a:pPr>
              <a:defRPr/>
            </a:pPr>
            <a:endParaRPr lang="fi-FI"/>
          </a:p>
        </p:txBody>
      </p:sp>
      <p:sp>
        <p:nvSpPr>
          <p:cNvPr id="9" name="Slide Number Placeholder 8"/>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10" name="Title 9"/>
          <p:cNvSpPr>
            <a:spLocks noGrp="1"/>
          </p:cNvSpPr>
          <p:nvPr>
            <p:ph type="title"/>
          </p:nvPr>
        </p:nvSpPr>
        <p:spPr/>
        <p:txBody>
          <a:bodyPr/>
          <a:lstStyle/>
          <a:p>
            <a:r>
              <a:rPr lang="fi-FI" smtClean="0"/>
              <a:t>Muokkaa perustyyl. napsautt.</a:t>
            </a:r>
            <a:endParaRPr lang="en-GB"/>
          </a:p>
        </p:txBody>
      </p:sp>
      <p:sp>
        <p:nvSpPr>
          <p:cNvPr id="21" name="Chart Placeholder 20"/>
          <p:cNvSpPr>
            <a:spLocks noGrp="1"/>
          </p:cNvSpPr>
          <p:nvPr>
            <p:ph type="chart" sz="quarter" idx="15"/>
          </p:nvPr>
        </p:nvSpPr>
        <p:spPr>
          <a:xfrm>
            <a:off x="550792" y="2205550"/>
            <a:ext cx="11088831" cy="3096342"/>
          </a:xfrm>
        </p:spPr>
        <p:txBody>
          <a:bodyPr/>
          <a:lstStyle>
            <a:lvl1pPr marL="0" indent="0">
              <a:buFontTx/>
              <a:buNone/>
              <a:defRPr sz="2400"/>
            </a:lvl1pPr>
          </a:lstStyle>
          <a:p>
            <a:r>
              <a:rPr lang="fi-FI" smtClean="0"/>
              <a:t>Lisää kaavio napsauttamalla kuvaketta</a:t>
            </a:r>
            <a:endParaRPr lang="en-GB"/>
          </a:p>
        </p:txBody>
      </p:sp>
      <p:cxnSp>
        <p:nvCxnSpPr>
          <p:cNvPr id="15" name="Straight Connector 14"/>
          <p:cNvCxnSpPr/>
          <p:nvPr/>
        </p:nvCxnSpPr>
        <p:spPr>
          <a:xfrm>
            <a:off x="6095207" y="5374460"/>
            <a:ext cx="0" cy="792818"/>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6" name="Text Placeholder 10"/>
          <p:cNvSpPr>
            <a:spLocks noGrp="1"/>
          </p:cNvSpPr>
          <p:nvPr>
            <p:ph type="body" sz="quarter" idx="13"/>
          </p:nvPr>
        </p:nvSpPr>
        <p:spPr>
          <a:xfrm>
            <a:off x="550793" y="5374460"/>
            <a:ext cx="5400418" cy="792818"/>
          </a:xfrm>
        </p:spPr>
        <p:txBody>
          <a:bodyPr/>
          <a:lstStyle>
            <a:lvl1pPr>
              <a:lnSpc>
                <a:spcPct val="100000"/>
              </a:lnSpc>
              <a:spcBef>
                <a:spcPts val="238"/>
              </a:spcBef>
              <a:defRPr sz="1900"/>
            </a:lvl1pPr>
            <a:lvl2pPr>
              <a:lnSpc>
                <a:spcPct val="100000"/>
              </a:lnSpc>
              <a:spcBef>
                <a:spcPts val="238"/>
              </a:spcBef>
              <a:defRPr sz="1700"/>
            </a:lvl2pPr>
            <a:lvl3pPr>
              <a:lnSpc>
                <a:spcPct val="100000"/>
              </a:lnSpc>
              <a:spcBef>
                <a:spcPts val="238"/>
              </a:spcBef>
              <a:defRPr sz="1400"/>
            </a:lvl3pPr>
            <a:lvl4pPr>
              <a:lnSpc>
                <a:spcPct val="100000"/>
              </a:lnSpc>
              <a:spcBef>
                <a:spcPts val="238"/>
              </a:spcBef>
              <a:defRPr sz="1300"/>
            </a:lvl4pPr>
            <a:lvl5pPr>
              <a:lnSpc>
                <a:spcPct val="100000"/>
              </a:lnSpc>
              <a:spcBef>
                <a:spcPts val="238"/>
              </a:spcBef>
              <a:defRPr sz="1200"/>
            </a:lvl5pPr>
          </a:lstStyle>
          <a:p>
            <a:pPr lvl="0"/>
            <a:r>
              <a:rPr lang="fi-FI" smtClean="0"/>
              <a:t>Muokkaa tekstin perustyylejä napsauttamalla</a:t>
            </a:r>
          </a:p>
          <a:p>
            <a:pPr lvl="1"/>
            <a:r>
              <a:rPr lang="fi-FI" smtClean="0"/>
              <a:t>toinen taso</a:t>
            </a:r>
          </a:p>
          <a:p>
            <a:pPr lvl="2"/>
            <a:r>
              <a:rPr lang="fi-FI" smtClean="0"/>
              <a:t>kolmas taso</a:t>
            </a:r>
          </a:p>
        </p:txBody>
      </p:sp>
      <p:sp>
        <p:nvSpPr>
          <p:cNvPr id="17" name="Text Placeholder 10"/>
          <p:cNvSpPr>
            <a:spLocks noGrp="1"/>
          </p:cNvSpPr>
          <p:nvPr>
            <p:ph type="body" sz="quarter" idx="14"/>
          </p:nvPr>
        </p:nvSpPr>
        <p:spPr>
          <a:xfrm>
            <a:off x="6239204" y="5374460"/>
            <a:ext cx="5400420" cy="792818"/>
          </a:xfrm>
        </p:spPr>
        <p:txBody>
          <a:bodyPr/>
          <a:lstStyle>
            <a:lvl1pPr>
              <a:lnSpc>
                <a:spcPct val="100000"/>
              </a:lnSpc>
              <a:spcBef>
                <a:spcPts val="238"/>
              </a:spcBef>
              <a:defRPr sz="1900"/>
            </a:lvl1pPr>
            <a:lvl2pPr>
              <a:lnSpc>
                <a:spcPct val="100000"/>
              </a:lnSpc>
              <a:spcBef>
                <a:spcPts val="238"/>
              </a:spcBef>
              <a:defRPr sz="1700"/>
            </a:lvl2pPr>
            <a:lvl3pPr>
              <a:lnSpc>
                <a:spcPct val="100000"/>
              </a:lnSpc>
              <a:spcBef>
                <a:spcPts val="238"/>
              </a:spcBef>
              <a:defRPr sz="1400"/>
            </a:lvl3pPr>
            <a:lvl4pPr>
              <a:lnSpc>
                <a:spcPct val="100000"/>
              </a:lnSpc>
              <a:spcBef>
                <a:spcPts val="238"/>
              </a:spcBef>
              <a:defRPr sz="1300"/>
            </a:lvl4pPr>
            <a:lvl5pPr>
              <a:lnSpc>
                <a:spcPct val="100000"/>
              </a:lnSpc>
              <a:spcBef>
                <a:spcPts val="238"/>
              </a:spcBef>
              <a:defRPr sz="1200"/>
            </a:lvl5pPr>
          </a:lstStyle>
          <a:p>
            <a:pPr lvl="0"/>
            <a:r>
              <a:rPr lang="fi-FI" smtClean="0"/>
              <a:t>Muokkaa tekstin perustyylejä napsauttamalla</a:t>
            </a:r>
          </a:p>
          <a:p>
            <a:pPr lvl="1"/>
            <a:r>
              <a:rPr lang="fi-FI" smtClean="0"/>
              <a:t>toinen taso</a:t>
            </a:r>
          </a:p>
          <a:p>
            <a:pPr lvl="2"/>
            <a:r>
              <a:rPr lang="fi-FI" smtClean="0"/>
              <a:t>kolmas taso</a:t>
            </a:r>
          </a:p>
        </p:txBody>
      </p:sp>
    </p:spTree>
    <p:extLst>
      <p:ext uri="{BB962C8B-B14F-4D97-AF65-F5344CB8AC3E}">
        <p14:creationId xmlns:p14="http://schemas.microsoft.com/office/powerpoint/2010/main" val="18792516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Date Placeholder 2"/>
          <p:cNvSpPr>
            <a:spLocks noGrp="1"/>
          </p:cNvSpPr>
          <p:nvPr>
            <p:ph type="dt" sz="half" idx="10"/>
          </p:nvPr>
        </p:nvSpPr>
        <p:spPr/>
        <p:txBody>
          <a:bodyPr/>
          <a:lstStyle/>
          <a:p>
            <a:pPr>
              <a:defRPr/>
            </a:pPr>
            <a:fld id="{8F9D223A-0B08-4474-9189-AF7811FFA314}" type="datetime1">
              <a:rPr lang="fi-FI" smtClean="0"/>
              <a:t>7.3.2018</a:t>
            </a:fld>
            <a:endParaRPr lang="fi-FI"/>
          </a:p>
        </p:txBody>
      </p:sp>
      <p:sp>
        <p:nvSpPr>
          <p:cNvPr id="4" name="Footer Placeholder 3"/>
          <p:cNvSpPr>
            <a:spLocks noGrp="1"/>
          </p:cNvSpPr>
          <p:nvPr>
            <p:ph type="ftr" sz="quarter" idx="11"/>
          </p:nvPr>
        </p:nvSpPr>
        <p:spPr/>
        <p:txBody>
          <a:bodyPr/>
          <a:lstStyle/>
          <a:p>
            <a:pPr>
              <a:defRPr/>
            </a:pPr>
            <a:endParaRPr lang="fi-FI"/>
          </a:p>
        </p:txBody>
      </p:sp>
      <p:sp>
        <p:nvSpPr>
          <p:cNvPr id="5" name="Slide Number Placeholder 4"/>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181501723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Picture [wide]">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fld id="{8F9D223A-0B08-4474-9189-AF7811FFA314}" type="datetime1">
              <a:rPr lang="fi-FI" smtClean="0"/>
              <a:t>7.3.2018</a:t>
            </a:fld>
            <a:endParaRPr lang="fi-FI"/>
          </a:p>
        </p:txBody>
      </p:sp>
      <p:sp>
        <p:nvSpPr>
          <p:cNvPr id="4" name="Footer Placeholder 3"/>
          <p:cNvSpPr>
            <a:spLocks noGrp="1"/>
          </p:cNvSpPr>
          <p:nvPr>
            <p:ph type="ftr" sz="quarter" idx="11"/>
          </p:nvPr>
        </p:nvSpPr>
        <p:spPr/>
        <p:txBody>
          <a:bodyPr/>
          <a:lstStyle/>
          <a:p>
            <a:pPr>
              <a:defRPr/>
            </a:pPr>
            <a:endParaRPr lang="fi-FI"/>
          </a:p>
        </p:txBody>
      </p:sp>
      <p:sp>
        <p:nvSpPr>
          <p:cNvPr id="5" name="Slide Number Placeholder 4"/>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0" y="1557699"/>
            <a:ext cx="12190413" cy="5301889"/>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title"/>
          </p:nvPr>
        </p:nvSpPr>
        <p:spPr/>
        <p:txBody>
          <a:bodyPr/>
          <a:lstStyle/>
          <a:p>
            <a:r>
              <a:rPr lang="fi-FI" smtClean="0"/>
              <a:t>Muokkaa perustyyl. napsautt.</a:t>
            </a:r>
            <a:endParaRPr lang="en-US" dirty="0"/>
          </a:p>
        </p:txBody>
      </p:sp>
    </p:spTree>
    <p:extLst>
      <p:ext uri="{BB962C8B-B14F-4D97-AF65-F5344CB8AC3E}">
        <p14:creationId xmlns:p14="http://schemas.microsoft.com/office/powerpoint/2010/main" val="236397842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8F9D223A-0B08-4474-9189-AF7811FFA314}" type="datetime1">
              <a:rPr lang="fi-FI" smtClean="0"/>
              <a:t>7.3.2018</a:t>
            </a:fld>
            <a:endParaRPr lang="fi-FI"/>
          </a:p>
        </p:txBody>
      </p:sp>
      <p:sp>
        <p:nvSpPr>
          <p:cNvPr id="3" name="Footer Placeholder 2"/>
          <p:cNvSpPr>
            <a:spLocks noGrp="1"/>
          </p:cNvSpPr>
          <p:nvPr>
            <p:ph type="ftr" sz="quarter" idx="11"/>
          </p:nvPr>
        </p:nvSpPr>
        <p:spPr/>
        <p:txBody>
          <a:bodyPr/>
          <a:lstStyle/>
          <a:p>
            <a:pPr>
              <a:defRPr/>
            </a:pPr>
            <a:endParaRPr lang="fi-FI"/>
          </a:p>
        </p:txBody>
      </p:sp>
      <p:sp>
        <p:nvSpPr>
          <p:cNvPr id="4" name="Slide Number Placeholder 3"/>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97768683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Slogan [fi]">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pPr>
              <a:defRPr/>
            </a:pPr>
            <a:fld id="{8F9D223A-0B08-4474-9189-AF7811FFA314}" type="datetime1">
              <a:rPr lang="fi-FI" smtClean="0"/>
              <a:t>7.3.2018</a:t>
            </a:fld>
            <a:endParaRPr lang="fi-FI"/>
          </a:p>
        </p:txBody>
      </p:sp>
      <p:sp>
        <p:nvSpPr>
          <p:cNvPr id="4" name="Footer Placeholder 3"/>
          <p:cNvSpPr>
            <a:spLocks noGrp="1"/>
          </p:cNvSpPr>
          <p:nvPr>
            <p:ph type="ftr" sz="quarter" idx="11"/>
          </p:nvPr>
        </p:nvSpPr>
        <p:spPr>
          <a:noFill/>
        </p:spPr>
        <p:txBody>
          <a:bodyPr/>
          <a:lstStyle>
            <a:lvl1pPr>
              <a:defRPr>
                <a:noFill/>
              </a:defRPr>
            </a:lvl1pPr>
          </a:lstStyle>
          <a:p>
            <a:pPr>
              <a:defRPr/>
            </a:pPr>
            <a:endParaRPr lang="fi-FI"/>
          </a:p>
        </p:txBody>
      </p:sp>
      <p:sp>
        <p:nvSpPr>
          <p:cNvPr id="5" name="Slide Number Placeholder 4"/>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grpSp>
        <p:nvGrpSpPr>
          <p:cNvPr id="58" name="Group 57"/>
          <p:cNvGrpSpPr>
            <a:grpSpLocks noChangeAspect="1"/>
          </p:cNvGrpSpPr>
          <p:nvPr/>
        </p:nvGrpSpPr>
        <p:grpSpPr>
          <a:xfrm>
            <a:off x="3900624" y="2274888"/>
            <a:ext cx="4380739" cy="2077618"/>
            <a:chOff x="3666786" y="2273199"/>
            <a:chExt cx="4868121" cy="2307929"/>
          </a:xfrm>
        </p:grpSpPr>
        <p:sp>
          <p:nvSpPr>
            <p:cNvPr id="57" name="Freeform 53"/>
            <p:cNvSpPr>
              <a:spLocks noChangeAspect="1" noEditPoints="1"/>
            </p:cNvSpPr>
            <p:nvPr userDrawn="1"/>
          </p:nvSpPr>
          <p:spPr bwMode="auto">
            <a:xfrm>
              <a:off x="3666786" y="2273199"/>
              <a:ext cx="4858428" cy="1296001"/>
            </a:xfrm>
            <a:custGeom>
              <a:avLst/>
              <a:gdLst>
                <a:gd name="T0" fmla="*/ 2549 w 3089"/>
                <a:gd name="T1" fmla="*/ 373 h 824"/>
                <a:gd name="T2" fmla="*/ 2605 w 3089"/>
                <a:gd name="T3" fmla="*/ 325 h 824"/>
                <a:gd name="T4" fmla="*/ 2687 w 3089"/>
                <a:gd name="T5" fmla="*/ 349 h 824"/>
                <a:gd name="T6" fmla="*/ 2840 w 3089"/>
                <a:gd name="T7" fmla="*/ 551 h 824"/>
                <a:gd name="T8" fmla="*/ 2816 w 3089"/>
                <a:gd name="T9" fmla="*/ 314 h 824"/>
                <a:gd name="T10" fmla="*/ 2740 w 3089"/>
                <a:gd name="T11" fmla="*/ 240 h 824"/>
                <a:gd name="T12" fmla="*/ 2624 w 3089"/>
                <a:gd name="T13" fmla="*/ 214 h 824"/>
                <a:gd name="T14" fmla="*/ 2508 w 3089"/>
                <a:gd name="T15" fmla="*/ 241 h 824"/>
                <a:gd name="T16" fmla="*/ 2437 w 3089"/>
                <a:gd name="T17" fmla="*/ 308 h 824"/>
                <a:gd name="T18" fmla="*/ 2408 w 3089"/>
                <a:gd name="T19" fmla="*/ 422 h 824"/>
                <a:gd name="T20" fmla="*/ 2432 w 3089"/>
                <a:gd name="T21" fmla="*/ 720 h 824"/>
                <a:gd name="T22" fmla="*/ 2508 w 3089"/>
                <a:gd name="T23" fmla="*/ 797 h 824"/>
                <a:gd name="T24" fmla="*/ 2624 w 3089"/>
                <a:gd name="T25" fmla="*/ 824 h 824"/>
                <a:gd name="T26" fmla="*/ 2743 w 3089"/>
                <a:gd name="T27" fmla="*/ 799 h 824"/>
                <a:gd name="T28" fmla="*/ 2815 w 3089"/>
                <a:gd name="T29" fmla="*/ 729 h 824"/>
                <a:gd name="T30" fmla="*/ 2840 w 3089"/>
                <a:gd name="T31" fmla="*/ 630 h 824"/>
                <a:gd name="T32" fmla="*/ 2686 w 3089"/>
                <a:gd name="T33" fmla="*/ 688 h 824"/>
                <a:gd name="T34" fmla="*/ 2600 w 3089"/>
                <a:gd name="T35" fmla="*/ 710 h 824"/>
                <a:gd name="T36" fmla="*/ 2546 w 3089"/>
                <a:gd name="T37" fmla="*/ 649 h 824"/>
                <a:gd name="T38" fmla="*/ 2036 w 3089"/>
                <a:gd name="T39" fmla="*/ 813 h 824"/>
                <a:gd name="T40" fmla="*/ 1577 w 3089"/>
                <a:gd name="T41" fmla="*/ 718 h 824"/>
                <a:gd name="T42" fmla="*/ 1522 w 3089"/>
                <a:gd name="T43" fmla="*/ 703 h 824"/>
                <a:gd name="T44" fmla="*/ 1375 w 3089"/>
                <a:gd name="T45" fmla="*/ 671 h 824"/>
                <a:gd name="T46" fmla="*/ 1399 w 3089"/>
                <a:gd name="T47" fmla="*/ 779 h 824"/>
                <a:gd name="T48" fmla="*/ 1459 w 3089"/>
                <a:gd name="T49" fmla="*/ 819 h 824"/>
                <a:gd name="T50" fmla="*/ 1561 w 3089"/>
                <a:gd name="T51" fmla="*/ 810 h 824"/>
                <a:gd name="T52" fmla="*/ 1785 w 3089"/>
                <a:gd name="T53" fmla="*/ 813 h 824"/>
                <a:gd name="T54" fmla="*/ 1081 w 3089"/>
                <a:gd name="T55" fmla="*/ 316 h 824"/>
                <a:gd name="T56" fmla="*/ 1133 w 3089"/>
                <a:gd name="T57" fmla="*/ 337 h 824"/>
                <a:gd name="T58" fmla="*/ 1277 w 3089"/>
                <a:gd name="T59" fmla="*/ 345 h 824"/>
                <a:gd name="T60" fmla="*/ 1250 w 3089"/>
                <a:gd name="T61" fmla="*/ 253 h 824"/>
                <a:gd name="T62" fmla="*/ 1187 w 3089"/>
                <a:gd name="T63" fmla="*/ 217 h 824"/>
                <a:gd name="T64" fmla="*/ 1082 w 3089"/>
                <a:gd name="T65" fmla="*/ 231 h 824"/>
                <a:gd name="T66" fmla="*/ 867 w 3089"/>
                <a:gd name="T67" fmla="*/ 813 h 824"/>
                <a:gd name="T68" fmla="*/ 616 w 3089"/>
                <a:gd name="T69" fmla="*/ 813 h 824"/>
                <a:gd name="T70" fmla="*/ 444 w 3089"/>
                <a:gd name="T71" fmla="*/ 102 h 824"/>
                <a:gd name="T72" fmla="*/ 365 w 3089"/>
                <a:gd name="T73" fmla="*/ 43 h 824"/>
                <a:gd name="T74" fmla="*/ 242 w 3089"/>
                <a:gd name="T75" fmla="*/ 22 h 824"/>
                <a:gd name="T76" fmla="*/ 133 w 3089"/>
                <a:gd name="T77" fmla="*/ 45 h 824"/>
                <a:gd name="T78" fmla="*/ 55 w 3089"/>
                <a:gd name="T79" fmla="*/ 112 h 824"/>
                <a:gd name="T80" fmla="*/ 22 w 3089"/>
                <a:gd name="T81" fmla="*/ 227 h 824"/>
                <a:gd name="T82" fmla="*/ 44 w 3089"/>
                <a:gd name="T83" fmla="*/ 327 h 824"/>
                <a:gd name="T84" fmla="*/ 142 w 3089"/>
                <a:gd name="T85" fmla="*/ 423 h 824"/>
                <a:gd name="T86" fmla="*/ 314 w 3089"/>
                <a:gd name="T87" fmla="*/ 527 h 824"/>
                <a:gd name="T88" fmla="*/ 352 w 3089"/>
                <a:gd name="T89" fmla="*/ 587 h 824"/>
                <a:gd name="T90" fmla="*/ 334 w 3089"/>
                <a:gd name="T91" fmla="*/ 669 h 824"/>
                <a:gd name="T92" fmla="*/ 246 w 3089"/>
                <a:gd name="T93" fmla="*/ 698 h 824"/>
                <a:gd name="T94" fmla="*/ 169 w 3089"/>
                <a:gd name="T95" fmla="*/ 638 h 824"/>
                <a:gd name="T96" fmla="*/ 34 w 3089"/>
                <a:gd name="T97" fmla="*/ 692 h 824"/>
                <a:gd name="T98" fmla="*/ 123 w 3089"/>
                <a:gd name="T99" fmla="*/ 790 h 824"/>
                <a:gd name="T100" fmla="*/ 233 w 3089"/>
                <a:gd name="T101" fmla="*/ 823 h 824"/>
                <a:gd name="T102" fmla="*/ 382 w 3089"/>
                <a:gd name="T103" fmla="*/ 799 h 824"/>
                <a:gd name="T104" fmla="*/ 472 w 3089"/>
                <a:gd name="T105" fmla="*/ 720 h 824"/>
                <a:gd name="T106" fmla="*/ 503 w 3089"/>
                <a:gd name="T107" fmla="*/ 600 h 824"/>
                <a:gd name="T108" fmla="*/ 473 w 3089"/>
                <a:gd name="T109" fmla="*/ 485 h 824"/>
                <a:gd name="T110" fmla="*/ 337 w 3089"/>
                <a:gd name="T111" fmla="*/ 368 h 824"/>
                <a:gd name="T112" fmla="*/ 185 w 3089"/>
                <a:gd name="T113" fmla="*/ 269 h 824"/>
                <a:gd name="T114" fmla="*/ 174 w 3089"/>
                <a:gd name="T115" fmla="*/ 202 h 824"/>
                <a:gd name="T116" fmla="*/ 218 w 3089"/>
                <a:gd name="T117" fmla="*/ 150 h 824"/>
                <a:gd name="T118" fmla="*/ 311 w 3089"/>
                <a:gd name="T119" fmla="*/ 163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89" h="824">
                  <a:moveTo>
                    <a:pt x="3089" y="659"/>
                  </a:moveTo>
                  <a:lnTo>
                    <a:pt x="2935" y="659"/>
                  </a:lnTo>
                  <a:lnTo>
                    <a:pt x="2935" y="813"/>
                  </a:lnTo>
                  <a:lnTo>
                    <a:pt x="3089" y="813"/>
                  </a:lnTo>
                  <a:lnTo>
                    <a:pt x="3089" y="659"/>
                  </a:lnTo>
                  <a:close/>
                  <a:moveTo>
                    <a:pt x="2544" y="440"/>
                  </a:moveTo>
                  <a:lnTo>
                    <a:pt x="2544" y="408"/>
                  </a:lnTo>
                  <a:lnTo>
                    <a:pt x="2545" y="398"/>
                  </a:lnTo>
                  <a:lnTo>
                    <a:pt x="2546" y="389"/>
                  </a:lnTo>
                  <a:lnTo>
                    <a:pt x="2547" y="381"/>
                  </a:lnTo>
                  <a:lnTo>
                    <a:pt x="2549" y="373"/>
                  </a:lnTo>
                  <a:lnTo>
                    <a:pt x="2552" y="365"/>
                  </a:lnTo>
                  <a:lnTo>
                    <a:pt x="2555" y="358"/>
                  </a:lnTo>
                  <a:lnTo>
                    <a:pt x="2559" y="352"/>
                  </a:lnTo>
                  <a:lnTo>
                    <a:pt x="2564" y="346"/>
                  </a:lnTo>
                  <a:lnTo>
                    <a:pt x="2569" y="341"/>
                  </a:lnTo>
                  <a:lnTo>
                    <a:pt x="2572" y="339"/>
                  </a:lnTo>
                  <a:lnTo>
                    <a:pt x="2575" y="337"/>
                  </a:lnTo>
                  <a:lnTo>
                    <a:pt x="2581" y="333"/>
                  </a:lnTo>
                  <a:lnTo>
                    <a:pt x="2589" y="330"/>
                  </a:lnTo>
                  <a:lnTo>
                    <a:pt x="2597" y="327"/>
                  </a:lnTo>
                  <a:lnTo>
                    <a:pt x="2605" y="325"/>
                  </a:lnTo>
                  <a:lnTo>
                    <a:pt x="2614" y="324"/>
                  </a:lnTo>
                  <a:lnTo>
                    <a:pt x="2624" y="324"/>
                  </a:lnTo>
                  <a:lnTo>
                    <a:pt x="2634" y="324"/>
                  </a:lnTo>
                  <a:lnTo>
                    <a:pt x="2644" y="325"/>
                  </a:lnTo>
                  <a:lnTo>
                    <a:pt x="2652" y="327"/>
                  </a:lnTo>
                  <a:lnTo>
                    <a:pt x="2660" y="330"/>
                  </a:lnTo>
                  <a:lnTo>
                    <a:pt x="2667" y="333"/>
                  </a:lnTo>
                  <a:lnTo>
                    <a:pt x="2674" y="337"/>
                  </a:lnTo>
                  <a:lnTo>
                    <a:pt x="2680" y="341"/>
                  </a:lnTo>
                  <a:lnTo>
                    <a:pt x="2685" y="346"/>
                  </a:lnTo>
                  <a:lnTo>
                    <a:pt x="2687" y="349"/>
                  </a:lnTo>
                  <a:lnTo>
                    <a:pt x="2690" y="352"/>
                  </a:lnTo>
                  <a:lnTo>
                    <a:pt x="2694" y="358"/>
                  </a:lnTo>
                  <a:lnTo>
                    <a:pt x="2697" y="365"/>
                  </a:lnTo>
                  <a:lnTo>
                    <a:pt x="2700" y="373"/>
                  </a:lnTo>
                  <a:lnTo>
                    <a:pt x="2702" y="381"/>
                  </a:lnTo>
                  <a:lnTo>
                    <a:pt x="2703" y="389"/>
                  </a:lnTo>
                  <a:lnTo>
                    <a:pt x="2704" y="398"/>
                  </a:lnTo>
                  <a:lnTo>
                    <a:pt x="2704" y="408"/>
                  </a:lnTo>
                  <a:lnTo>
                    <a:pt x="2704" y="440"/>
                  </a:lnTo>
                  <a:lnTo>
                    <a:pt x="2544" y="440"/>
                  </a:lnTo>
                  <a:close/>
                  <a:moveTo>
                    <a:pt x="2840" y="551"/>
                  </a:moveTo>
                  <a:lnTo>
                    <a:pt x="2840" y="413"/>
                  </a:lnTo>
                  <a:lnTo>
                    <a:pt x="2840" y="402"/>
                  </a:lnTo>
                  <a:lnTo>
                    <a:pt x="2839" y="391"/>
                  </a:lnTo>
                  <a:lnTo>
                    <a:pt x="2838" y="381"/>
                  </a:lnTo>
                  <a:lnTo>
                    <a:pt x="2836" y="370"/>
                  </a:lnTo>
                  <a:lnTo>
                    <a:pt x="2834" y="360"/>
                  </a:lnTo>
                  <a:lnTo>
                    <a:pt x="2831" y="350"/>
                  </a:lnTo>
                  <a:lnTo>
                    <a:pt x="2828" y="341"/>
                  </a:lnTo>
                  <a:lnTo>
                    <a:pt x="2824" y="332"/>
                  </a:lnTo>
                  <a:lnTo>
                    <a:pt x="2820" y="323"/>
                  </a:lnTo>
                  <a:lnTo>
                    <a:pt x="2816" y="314"/>
                  </a:lnTo>
                  <a:lnTo>
                    <a:pt x="2811" y="306"/>
                  </a:lnTo>
                  <a:lnTo>
                    <a:pt x="2805" y="297"/>
                  </a:lnTo>
                  <a:lnTo>
                    <a:pt x="2800" y="290"/>
                  </a:lnTo>
                  <a:lnTo>
                    <a:pt x="2793" y="282"/>
                  </a:lnTo>
                  <a:lnTo>
                    <a:pt x="2787" y="275"/>
                  </a:lnTo>
                  <a:lnTo>
                    <a:pt x="2780" y="268"/>
                  </a:lnTo>
                  <a:lnTo>
                    <a:pt x="2772" y="262"/>
                  </a:lnTo>
                  <a:lnTo>
                    <a:pt x="2765" y="256"/>
                  </a:lnTo>
                  <a:lnTo>
                    <a:pt x="2757" y="250"/>
                  </a:lnTo>
                  <a:lnTo>
                    <a:pt x="2748" y="245"/>
                  </a:lnTo>
                  <a:lnTo>
                    <a:pt x="2740" y="240"/>
                  </a:lnTo>
                  <a:lnTo>
                    <a:pt x="2730" y="236"/>
                  </a:lnTo>
                  <a:lnTo>
                    <a:pt x="2721" y="232"/>
                  </a:lnTo>
                  <a:lnTo>
                    <a:pt x="2711" y="228"/>
                  </a:lnTo>
                  <a:lnTo>
                    <a:pt x="2701" y="225"/>
                  </a:lnTo>
                  <a:lnTo>
                    <a:pt x="2691" y="222"/>
                  </a:lnTo>
                  <a:lnTo>
                    <a:pt x="2681" y="219"/>
                  </a:lnTo>
                  <a:lnTo>
                    <a:pt x="2670" y="217"/>
                  </a:lnTo>
                  <a:lnTo>
                    <a:pt x="2659" y="216"/>
                  </a:lnTo>
                  <a:lnTo>
                    <a:pt x="2648" y="214"/>
                  </a:lnTo>
                  <a:lnTo>
                    <a:pt x="2636" y="214"/>
                  </a:lnTo>
                  <a:lnTo>
                    <a:pt x="2624" y="214"/>
                  </a:lnTo>
                  <a:lnTo>
                    <a:pt x="2612" y="214"/>
                  </a:lnTo>
                  <a:lnTo>
                    <a:pt x="2601" y="214"/>
                  </a:lnTo>
                  <a:lnTo>
                    <a:pt x="2589" y="216"/>
                  </a:lnTo>
                  <a:lnTo>
                    <a:pt x="2578" y="217"/>
                  </a:lnTo>
                  <a:lnTo>
                    <a:pt x="2567" y="219"/>
                  </a:lnTo>
                  <a:lnTo>
                    <a:pt x="2556" y="222"/>
                  </a:lnTo>
                  <a:lnTo>
                    <a:pt x="2546" y="225"/>
                  </a:lnTo>
                  <a:lnTo>
                    <a:pt x="2536" y="228"/>
                  </a:lnTo>
                  <a:lnTo>
                    <a:pt x="2526" y="232"/>
                  </a:lnTo>
                  <a:lnTo>
                    <a:pt x="2517" y="236"/>
                  </a:lnTo>
                  <a:lnTo>
                    <a:pt x="2508" y="241"/>
                  </a:lnTo>
                  <a:lnTo>
                    <a:pt x="2499" y="246"/>
                  </a:lnTo>
                  <a:lnTo>
                    <a:pt x="2491" y="251"/>
                  </a:lnTo>
                  <a:lnTo>
                    <a:pt x="2483" y="257"/>
                  </a:lnTo>
                  <a:lnTo>
                    <a:pt x="2475" y="263"/>
                  </a:lnTo>
                  <a:lnTo>
                    <a:pt x="2468" y="270"/>
                  </a:lnTo>
                  <a:lnTo>
                    <a:pt x="2461" y="277"/>
                  </a:lnTo>
                  <a:lnTo>
                    <a:pt x="2454" y="284"/>
                  </a:lnTo>
                  <a:lnTo>
                    <a:pt x="2451" y="288"/>
                  </a:lnTo>
                  <a:lnTo>
                    <a:pt x="2448" y="292"/>
                  </a:lnTo>
                  <a:lnTo>
                    <a:pt x="2443" y="300"/>
                  </a:lnTo>
                  <a:lnTo>
                    <a:pt x="2437" y="308"/>
                  </a:lnTo>
                  <a:lnTo>
                    <a:pt x="2432" y="317"/>
                  </a:lnTo>
                  <a:lnTo>
                    <a:pt x="2428" y="326"/>
                  </a:lnTo>
                  <a:lnTo>
                    <a:pt x="2424" y="335"/>
                  </a:lnTo>
                  <a:lnTo>
                    <a:pt x="2420" y="345"/>
                  </a:lnTo>
                  <a:lnTo>
                    <a:pt x="2417" y="355"/>
                  </a:lnTo>
                  <a:lnTo>
                    <a:pt x="2415" y="365"/>
                  </a:lnTo>
                  <a:lnTo>
                    <a:pt x="2412" y="376"/>
                  </a:lnTo>
                  <a:lnTo>
                    <a:pt x="2411" y="387"/>
                  </a:lnTo>
                  <a:lnTo>
                    <a:pt x="2409" y="398"/>
                  </a:lnTo>
                  <a:lnTo>
                    <a:pt x="2409" y="410"/>
                  </a:lnTo>
                  <a:lnTo>
                    <a:pt x="2408" y="422"/>
                  </a:lnTo>
                  <a:lnTo>
                    <a:pt x="2408" y="614"/>
                  </a:lnTo>
                  <a:lnTo>
                    <a:pt x="2409" y="626"/>
                  </a:lnTo>
                  <a:lnTo>
                    <a:pt x="2409" y="638"/>
                  </a:lnTo>
                  <a:lnTo>
                    <a:pt x="2411" y="649"/>
                  </a:lnTo>
                  <a:lnTo>
                    <a:pt x="2412" y="660"/>
                  </a:lnTo>
                  <a:lnTo>
                    <a:pt x="2415" y="671"/>
                  </a:lnTo>
                  <a:lnTo>
                    <a:pt x="2417" y="681"/>
                  </a:lnTo>
                  <a:lnTo>
                    <a:pt x="2420" y="691"/>
                  </a:lnTo>
                  <a:lnTo>
                    <a:pt x="2424" y="701"/>
                  </a:lnTo>
                  <a:lnTo>
                    <a:pt x="2428" y="710"/>
                  </a:lnTo>
                  <a:lnTo>
                    <a:pt x="2432" y="720"/>
                  </a:lnTo>
                  <a:lnTo>
                    <a:pt x="2437" y="728"/>
                  </a:lnTo>
                  <a:lnTo>
                    <a:pt x="2443" y="737"/>
                  </a:lnTo>
                  <a:lnTo>
                    <a:pt x="2448" y="746"/>
                  </a:lnTo>
                  <a:lnTo>
                    <a:pt x="2454" y="753"/>
                  </a:lnTo>
                  <a:lnTo>
                    <a:pt x="2461" y="761"/>
                  </a:lnTo>
                  <a:lnTo>
                    <a:pt x="2468" y="768"/>
                  </a:lnTo>
                  <a:lnTo>
                    <a:pt x="2475" y="774"/>
                  </a:lnTo>
                  <a:lnTo>
                    <a:pt x="2483" y="780"/>
                  </a:lnTo>
                  <a:lnTo>
                    <a:pt x="2491" y="786"/>
                  </a:lnTo>
                  <a:lnTo>
                    <a:pt x="2499" y="792"/>
                  </a:lnTo>
                  <a:lnTo>
                    <a:pt x="2508" y="797"/>
                  </a:lnTo>
                  <a:lnTo>
                    <a:pt x="2517" y="801"/>
                  </a:lnTo>
                  <a:lnTo>
                    <a:pt x="2526" y="805"/>
                  </a:lnTo>
                  <a:lnTo>
                    <a:pt x="2536" y="809"/>
                  </a:lnTo>
                  <a:lnTo>
                    <a:pt x="2546" y="813"/>
                  </a:lnTo>
                  <a:lnTo>
                    <a:pt x="2556" y="815"/>
                  </a:lnTo>
                  <a:lnTo>
                    <a:pt x="2567" y="818"/>
                  </a:lnTo>
                  <a:lnTo>
                    <a:pt x="2578" y="820"/>
                  </a:lnTo>
                  <a:lnTo>
                    <a:pt x="2589" y="822"/>
                  </a:lnTo>
                  <a:lnTo>
                    <a:pt x="2601" y="823"/>
                  </a:lnTo>
                  <a:lnTo>
                    <a:pt x="2612" y="823"/>
                  </a:lnTo>
                  <a:lnTo>
                    <a:pt x="2624" y="824"/>
                  </a:lnTo>
                  <a:lnTo>
                    <a:pt x="2637" y="823"/>
                  </a:lnTo>
                  <a:lnTo>
                    <a:pt x="2649" y="823"/>
                  </a:lnTo>
                  <a:lnTo>
                    <a:pt x="2661" y="822"/>
                  </a:lnTo>
                  <a:lnTo>
                    <a:pt x="2673" y="820"/>
                  </a:lnTo>
                  <a:lnTo>
                    <a:pt x="2684" y="819"/>
                  </a:lnTo>
                  <a:lnTo>
                    <a:pt x="2695" y="816"/>
                  </a:lnTo>
                  <a:lnTo>
                    <a:pt x="2705" y="814"/>
                  </a:lnTo>
                  <a:lnTo>
                    <a:pt x="2715" y="811"/>
                  </a:lnTo>
                  <a:lnTo>
                    <a:pt x="2725" y="807"/>
                  </a:lnTo>
                  <a:lnTo>
                    <a:pt x="2734" y="803"/>
                  </a:lnTo>
                  <a:lnTo>
                    <a:pt x="2743" y="799"/>
                  </a:lnTo>
                  <a:lnTo>
                    <a:pt x="2751" y="795"/>
                  </a:lnTo>
                  <a:lnTo>
                    <a:pt x="2759" y="790"/>
                  </a:lnTo>
                  <a:lnTo>
                    <a:pt x="2767" y="785"/>
                  </a:lnTo>
                  <a:lnTo>
                    <a:pt x="2774" y="779"/>
                  </a:lnTo>
                  <a:lnTo>
                    <a:pt x="2781" y="773"/>
                  </a:lnTo>
                  <a:lnTo>
                    <a:pt x="2788" y="767"/>
                  </a:lnTo>
                  <a:lnTo>
                    <a:pt x="2794" y="760"/>
                  </a:lnTo>
                  <a:lnTo>
                    <a:pt x="2800" y="753"/>
                  </a:lnTo>
                  <a:lnTo>
                    <a:pt x="2805" y="745"/>
                  </a:lnTo>
                  <a:lnTo>
                    <a:pt x="2810" y="737"/>
                  </a:lnTo>
                  <a:lnTo>
                    <a:pt x="2815" y="729"/>
                  </a:lnTo>
                  <a:lnTo>
                    <a:pt x="2819" y="720"/>
                  </a:lnTo>
                  <a:lnTo>
                    <a:pt x="2823" y="712"/>
                  </a:lnTo>
                  <a:lnTo>
                    <a:pt x="2827" y="702"/>
                  </a:lnTo>
                  <a:lnTo>
                    <a:pt x="2830" y="693"/>
                  </a:lnTo>
                  <a:lnTo>
                    <a:pt x="2833" y="683"/>
                  </a:lnTo>
                  <a:lnTo>
                    <a:pt x="2834" y="678"/>
                  </a:lnTo>
                  <a:lnTo>
                    <a:pt x="2835" y="673"/>
                  </a:lnTo>
                  <a:lnTo>
                    <a:pt x="2837" y="663"/>
                  </a:lnTo>
                  <a:lnTo>
                    <a:pt x="2838" y="653"/>
                  </a:lnTo>
                  <a:lnTo>
                    <a:pt x="2840" y="642"/>
                  </a:lnTo>
                  <a:lnTo>
                    <a:pt x="2840" y="630"/>
                  </a:lnTo>
                  <a:lnTo>
                    <a:pt x="2704" y="630"/>
                  </a:lnTo>
                  <a:lnTo>
                    <a:pt x="2704" y="639"/>
                  </a:lnTo>
                  <a:lnTo>
                    <a:pt x="2703" y="647"/>
                  </a:lnTo>
                  <a:lnTo>
                    <a:pt x="2703" y="651"/>
                  </a:lnTo>
                  <a:lnTo>
                    <a:pt x="2702" y="655"/>
                  </a:lnTo>
                  <a:lnTo>
                    <a:pt x="2700" y="662"/>
                  </a:lnTo>
                  <a:lnTo>
                    <a:pt x="2697" y="670"/>
                  </a:lnTo>
                  <a:lnTo>
                    <a:pt x="2694" y="676"/>
                  </a:lnTo>
                  <a:lnTo>
                    <a:pt x="2690" y="683"/>
                  </a:lnTo>
                  <a:lnTo>
                    <a:pt x="2688" y="686"/>
                  </a:lnTo>
                  <a:lnTo>
                    <a:pt x="2686" y="688"/>
                  </a:lnTo>
                  <a:lnTo>
                    <a:pt x="2681" y="694"/>
                  </a:lnTo>
                  <a:lnTo>
                    <a:pt x="2675" y="699"/>
                  </a:lnTo>
                  <a:lnTo>
                    <a:pt x="2668" y="703"/>
                  </a:lnTo>
                  <a:lnTo>
                    <a:pt x="2661" y="706"/>
                  </a:lnTo>
                  <a:lnTo>
                    <a:pt x="2653" y="709"/>
                  </a:lnTo>
                  <a:lnTo>
                    <a:pt x="2644" y="711"/>
                  </a:lnTo>
                  <a:lnTo>
                    <a:pt x="2635" y="712"/>
                  </a:lnTo>
                  <a:lnTo>
                    <a:pt x="2624" y="713"/>
                  </a:lnTo>
                  <a:lnTo>
                    <a:pt x="2616" y="712"/>
                  </a:lnTo>
                  <a:lnTo>
                    <a:pt x="2608" y="711"/>
                  </a:lnTo>
                  <a:lnTo>
                    <a:pt x="2600" y="710"/>
                  </a:lnTo>
                  <a:lnTo>
                    <a:pt x="2593" y="708"/>
                  </a:lnTo>
                  <a:lnTo>
                    <a:pt x="2586" y="705"/>
                  </a:lnTo>
                  <a:lnTo>
                    <a:pt x="2579" y="701"/>
                  </a:lnTo>
                  <a:lnTo>
                    <a:pt x="2573" y="697"/>
                  </a:lnTo>
                  <a:lnTo>
                    <a:pt x="2567" y="692"/>
                  </a:lnTo>
                  <a:lnTo>
                    <a:pt x="2562" y="687"/>
                  </a:lnTo>
                  <a:lnTo>
                    <a:pt x="2558" y="681"/>
                  </a:lnTo>
                  <a:lnTo>
                    <a:pt x="2554" y="674"/>
                  </a:lnTo>
                  <a:lnTo>
                    <a:pt x="2551" y="666"/>
                  </a:lnTo>
                  <a:lnTo>
                    <a:pt x="2548" y="658"/>
                  </a:lnTo>
                  <a:lnTo>
                    <a:pt x="2546" y="649"/>
                  </a:lnTo>
                  <a:lnTo>
                    <a:pt x="2545" y="639"/>
                  </a:lnTo>
                  <a:lnTo>
                    <a:pt x="2544" y="628"/>
                  </a:lnTo>
                  <a:lnTo>
                    <a:pt x="2544" y="551"/>
                  </a:lnTo>
                  <a:lnTo>
                    <a:pt x="2840" y="551"/>
                  </a:lnTo>
                  <a:close/>
                  <a:moveTo>
                    <a:pt x="2168" y="813"/>
                  </a:moveTo>
                  <a:lnTo>
                    <a:pt x="2304" y="813"/>
                  </a:lnTo>
                  <a:lnTo>
                    <a:pt x="2304" y="32"/>
                  </a:lnTo>
                  <a:lnTo>
                    <a:pt x="2168" y="32"/>
                  </a:lnTo>
                  <a:lnTo>
                    <a:pt x="2168" y="813"/>
                  </a:lnTo>
                  <a:close/>
                  <a:moveTo>
                    <a:pt x="1900" y="813"/>
                  </a:moveTo>
                  <a:lnTo>
                    <a:pt x="2036" y="813"/>
                  </a:lnTo>
                  <a:lnTo>
                    <a:pt x="2036" y="32"/>
                  </a:lnTo>
                  <a:lnTo>
                    <a:pt x="1900" y="32"/>
                  </a:lnTo>
                  <a:lnTo>
                    <a:pt x="1900" y="813"/>
                  </a:lnTo>
                  <a:close/>
                  <a:moveTo>
                    <a:pt x="1649" y="224"/>
                  </a:moveTo>
                  <a:lnTo>
                    <a:pt x="1649" y="668"/>
                  </a:lnTo>
                  <a:lnTo>
                    <a:pt x="1627" y="687"/>
                  </a:lnTo>
                  <a:lnTo>
                    <a:pt x="1616" y="696"/>
                  </a:lnTo>
                  <a:lnTo>
                    <a:pt x="1605" y="704"/>
                  </a:lnTo>
                  <a:lnTo>
                    <a:pt x="1593" y="711"/>
                  </a:lnTo>
                  <a:lnTo>
                    <a:pt x="1582" y="717"/>
                  </a:lnTo>
                  <a:lnTo>
                    <a:pt x="1577" y="718"/>
                  </a:lnTo>
                  <a:lnTo>
                    <a:pt x="1571" y="720"/>
                  </a:lnTo>
                  <a:lnTo>
                    <a:pt x="1566" y="721"/>
                  </a:lnTo>
                  <a:lnTo>
                    <a:pt x="1561" y="721"/>
                  </a:lnTo>
                  <a:lnTo>
                    <a:pt x="1554" y="721"/>
                  </a:lnTo>
                  <a:lnTo>
                    <a:pt x="1548" y="720"/>
                  </a:lnTo>
                  <a:lnTo>
                    <a:pt x="1542" y="718"/>
                  </a:lnTo>
                  <a:lnTo>
                    <a:pt x="1537" y="716"/>
                  </a:lnTo>
                  <a:lnTo>
                    <a:pt x="1533" y="714"/>
                  </a:lnTo>
                  <a:lnTo>
                    <a:pt x="1529" y="711"/>
                  </a:lnTo>
                  <a:lnTo>
                    <a:pt x="1525" y="707"/>
                  </a:lnTo>
                  <a:lnTo>
                    <a:pt x="1522" y="703"/>
                  </a:lnTo>
                  <a:lnTo>
                    <a:pt x="1519" y="699"/>
                  </a:lnTo>
                  <a:lnTo>
                    <a:pt x="1517" y="694"/>
                  </a:lnTo>
                  <a:lnTo>
                    <a:pt x="1515" y="689"/>
                  </a:lnTo>
                  <a:lnTo>
                    <a:pt x="1514" y="683"/>
                  </a:lnTo>
                  <a:lnTo>
                    <a:pt x="1512" y="677"/>
                  </a:lnTo>
                  <a:lnTo>
                    <a:pt x="1512" y="670"/>
                  </a:lnTo>
                  <a:lnTo>
                    <a:pt x="1511" y="663"/>
                  </a:lnTo>
                  <a:lnTo>
                    <a:pt x="1511" y="656"/>
                  </a:lnTo>
                  <a:lnTo>
                    <a:pt x="1511" y="224"/>
                  </a:lnTo>
                  <a:lnTo>
                    <a:pt x="1375" y="224"/>
                  </a:lnTo>
                  <a:lnTo>
                    <a:pt x="1375" y="671"/>
                  </a:lnTo>
                  <a:lnTo>
                    <a:pt x="1375" y="691"/>
                  </a:lnTo>
                  <a:lnTo>
                    <a:pt x="1376" y="700"/>
                  </a:lnTo>
                  <a:lnTo>
                    <a:pt x="1377" y="709"/>
                  </a:lnTo>
                  <a:lnTo>
                    <a:pt x="1379" y="726"/>
                  </a:lnTo>
                  <a:lnTo>
                    <a:pt x="1383" y="741"/>
                  </a:lnTo>
                  <a:lnTo>
                    <a:pt x="1385" y="749"/>
                  </a:lnTo>
                  <a:lnTo>
                    <a:pt x="1387" y="756"/>
                  </a:lnTo>
                  <a:lnTo>
                    <a:pt x="1390" y="762"/>
                  </a:lnTo>
                  <a:lnTo>
                    <a:pt x="1393" y="768"/>
                  </a:lnTo>
                  <a:lnTo>
                    <a:pt x="1396" y="774"/>
                  </a:lnTo>
                  <a:lnTo>
                    <a:pt x="1399" y="779"/>
                  </a:lnTo>
                  <a:lnTo>
                    <a:pt x="1403" y="784"/>
                  </a:lnTo>
                  <a:lnTo>
                    <a:pt x="1407" y="789"/>
                  </a:lnTo>
                  <a:lnTo>
                    <a:pt x="1415" y="797"/>
                  </a:lnTo>
                  <a:lnTo>
                    <a:pt x="1420" y="801"/>
                  </a:lnTo>
                  <a:lnTo>
                    <a:pt x="1425" y="805"/>
                  </a:lnTo>
                  <a:lnTo>
                    <a:pt x="1430" y="808"/>
                  </a:lnTo>
                  <a:lnTo>
                    <a:pt x="1435" y="811"/>
                  </a:lnTo>
                  <a:lnTo>
                    <a:pt x="1441" y="813"/>
                  </a:lnTo>
                  <a:lnTo>
                    <a:pt x="1446" y="815"/>
                  </a:lnTo>
                  <a:lnTo>
                    <a:pt x="1452" y="817"/>
                  </a:lnTo>
                  <a:lnTo>
                    <a:pt x="1459" y="819"/>
                  </a:lnTo>
                  <a:lnTo>
                    <a:pt x="1465" y="820"/>
                  </a:lnTo>
                  <a:lnTo>
                    <a:pt x="1472" y="822"/>
                  </a:lnTo>
                  <a:lnTo>
                    <a:pt x="1479" y="823"/>
                  </a:lnTo>
                  <a:lnTo>
                    <a:pt x="1486" y="823"/>
                  </a:lnTo>
                  <a:lnTo>
                    <a:pt x="1501" y="824"/>
                  </a:lnTo>
                  <a:lnTo>
                    <a:pt x="1512" y="823"/>
                  </a:lnTo>
                  <a:lnTo>
                    <a:pt x="1522" y="822"/>
                  </a:lnTo>
                  <a:lnTo>
                    <a:pt x="1532" y="820"/>
                  </a:lnTo>
                  <a:lnTo>
                    <a:pt x="1542" y="818"/>
                  </a:lnTo>
                  <a:lnTo>
                    <a:pt x="1551" y="814"/>
                  </a:lnTo>
                  <a:lnTo>
                    <a:pt x="1561" y="810"/>
                  </a:lnTo>
                  <a:lnTo>
                    <a:pt x="1570" y="806"/>
                  </a:lnTo>
                  <a:lnTo>
                    <a:pt x="1580" y="801"/>
                  </a:lnTo>
                  <a:lnTo>
                    <a:pt x="1589" y="795"/>
                  </a:lnTo>
                  <a:lnTo>
                    <a:pt x="1598" y="790"/>
                  </a:lnTo>
                  <a:lnTo>
                    <a:pt x="1607" y="783"/>
                  </a:lnTo>
                  <a:lnTo>
                    <a:pt x="1617" y="776"/>
                  </a:lnTo>
                  <a:lnTo>
                    <a:pt x="1626" y="769"/>
                  </a:lnTo>
                  <a:lnTo>
                    <a:pt x="1635" y="762"/>
                  </a:lnTo>
                  <a:lnTo>
                    <a:pt x="1654" y="746"/>
                  </a:lnTo>
                  <a:lnTo>
                    <a:pt x="1654" y="813"/>
                  </a:lnTo>
                  <a:lnTo>
                    <a:pt x="1785" y="813"/>
                  </a:lnTo>
                  <a:lnTo>
                    <a:pt x="1785" y="224"/>
                  </a:lnTo>
                  <a:lnTo>
                    <a:pt x="1649" y="224"/>
                  </a:lnTo>
                  <a:close/>
                  <a:moveTo>
                    <a:pt x="1003" y="813"/>
                  </a:moveTo>
                  <a:lnTo>
                    <a:pt x="1003" y="368"/>
                  </a:lnTo>
                  <a:lnTo>
                    <a:pt x="1026" y="349"/>
                  </a:lnTo>
                  <a:lnTo>
                    <a:pt x="1037" y="340"/>
                  </a:lnTo>
                  <a:lnTo>
                    <a:pt x="1048" y="332"/>
                  </a:lnTo>
                  <a:lnTo>
                    <a:pt x="1059" y="325"/>
                  </a:lnTo>
                  <a:lnTo>
                    <a:pt x="1070" y="320"/>
                  </a:lnTo>
                  <a:lnTo>
                    <a:pt x="1076" y="318"/>
                  </a:lnTo>
                  <a:lnTo>
                    <a:pt x="1081" y="316"/>
                  </a:lnTo>
                  <a:lnTo>
                    <a:pt x="1087" y="315"/>
                  </a:lnTo>
                  <a:lnTo>
                    <a:pt x="1092" y="315"/>
                  </a:lnTo>
                  <a:lnTo>
                    <a:pt x="1099" y="315"/>
                  </a:lnTo>
                  <a:lnTo>
                    <a:pt x="1105" y="316"/>
                  </a:lnTo>
                  <a:lnTo>
                    <a:pt x="1110" y="318"/>
                  </a:lnTo>
                  <a:lnTo>
                    <a:pt x="1115" y="320"/>
                  </a:lnTo>
                  <a:lnTo>
                    <a:pt x="1120" y="322"/>
                  </a:lnTo>
                  <a:lnTo>
                    <a:pt x="1124" y="325"/>
                  </a:lnTo>
                  <a:lnTo>
                    <a:pt x="1127" y="329"/>
                  </a:lnTo>
                  <a:lnTo>
                    <a:pt x="1131" y="333"/>
                  </a:lnTo>
                  <a:lnTo>
                    <a:pt x="1133" y="337"/>
                  </a:lnTo>
                  <a:lnTo>
                    <a:pt x="1136" y="342"/>
                  </a:lnTo>
                  <a:lnTo>
                    <a:pt x="1137" y="348"/>
                  </a:lnTo>
                  <a:lnTo>
                    <a:pt x="1139" y="353"/>
                  </a:lnTo>
                  <a:lnTo>
                    <a:pt x="1140" y="359"/>
                  </a:lnTo>
                  <a:lnTo>
                    <a:pt x="1141" y="366"/>
                  </a:lnTo>
                  <a:lnTo>
                    <a:pt x="1141" y="373"/>
                  </a:lnTo>
                  <a:lnTo>
                    <a:pt x="1142" y="380"/>
                  </a:lnTo>
                  <a:lnTo>
                    <a:pt x="1142" y="813"/>
                  </a:lnTo>
                  <a:lnTo>
                    <a:pt x="1278" y="813"/>
                  </a:lnTo>
                  <a:lnTo>
                    <a:pt x="1278" y="365"/>
                  </a:lnTo>
                  <a:lnTo>
                    <a:pt x="1277" y="345"/>
                  </a:lnTo>
                  <a:lnTo>
                    <a:pt x="1277" y="336"/>
                  </a:lnTo>
                  <a:lnTo>
                    <a:pt x="1276" y="327"/>
                  </a:lnTo>
                  <a:lnTo>
                    <a:pt x="1273" y="310"/>
                  </a:lnTo>
                  <a:lnTo>
                    <a:pt x="1270" y="295"/>
                  </a:lnTo>
                  <a:lnTo>
                    <a:pt x="1267" y="288"/>
                  </a:lnTo>
                  <a:lnTo>
                    <a:pt x="1265" y="281"/>
                  </a:lnTo>
                  <a:lnTo>
                    <a:pt x="1262" y="275"/>
                  </a:lnTo>
                  <a:lnTo>
                    <a:pt x="1260" y="269"/>
                  </a:lnTo>
                  <a:lnTo>
                    <a:pt x="1257" y="263"/>
                  </a:lnTo>
                  <a:lnTo>
                    <a:pt x="1253" y="258"/>
                  </a:lnTo>
                  <a:lnTo>
                    <a:pt x="1250" y="253"/>
                  </a:lnTo>
                  <a:lnTo>
                    <a:pt x="1246" y="248"/>
                  </a:lnTo>
                  <a:lnTo>
                    <a:pt x="1237" y="240"/>
                  </a:lnTo>
                  <a:lnTo>
                    <a:pt x="1233" y="236"/>
                  </a:lnTo>
                  <a:lnTo>
                    <a:pt x="1228" y="233"/>
                  </a:lnTo>
                  <a:lnTo>
                    <a:pt x="1223" y="229"/>
                  </a:lnTo>
                  <a:lnTo>
                    <a:pt x="1217" y="227"/>
                  </a:lnTo>
                  <a:lnTo>
                    <a:pt x="1212" y="224"/>
                  </a:lnTo>
                  <a:lnTo>
                    <a:pt x="1206" y="222"/>
                  </a:lnTo>
                  <a:lnTo>
                    <a:pt x="1200" y="220"/>
                  </a:lnTo>
                  <a:lnTo>
                    <a:pt x="1194" y="218"/>
                  </a:lnTo>
                  <a:lnTo>
                    <a:pt x="1187" y="217"/>
                  </a:lnTo>
                  <a:lnTo>
                    <a:pt x="1181" y="216"/>
                  </a:lnTo>
                  <a:lnTo>
                    <a:pt x="1174" y="215"/>
                  </a:lnTo>
                  <a:lnTo>
                    <a:pt x="1166" y="214"/>
                  </a:lnTo>
                  <a:lnTo>
                    <a:pt x="1151" y="214"/>
                  </a:lnTo>
                  <a:lnTo>
                    <a:pt x="1141" y="214"/>
                  </a:lnTo>
                  <a:lnTo>
                    <a:pt x="1131" y="215"/>
                  </a:lnTo>
                  <a:lnTo>
                    <a:pt x="1121" y="217"/>
                  </a:lnTo>
                  <a:lnTo>
                    <a:pt x="1111" y="220"/>
                  </a:lnTo>
                  <a:lnTo>
                    <a:pt x="1101" y="223"/>
                  </a:lnTo>
                  <a:lnTo>
                    <a:pt x="1092" y="227"/>
                  </a:lnTo>
                  <a:lnTo>
                    <a:pt x="1082" y="231"/>
                  </a:lnTo>
                  <a:lnTo>
                    <a:pt x="1073" y="236"/>
                  </a:lnTo>
                  <a:lnTo>
                    <a:pt x="1063" y="242"/>
                  </a:lnTo>
                  <a:lnTo>
                    <a:pt x="1054" y="248"/>
                  </a:lnTo>
                  <a:lnTo>
                    <a:pt x="1045" y="254"/>
                  </a:lnTo>
                  <a:lnTo>
                    <a:pt x="1036" y="261"/>
                  </a:lnTo>
                  <a:lnTo>
                    <a:pt x="1027" y="268"/>
                  </a:lnTo>
                  <a:lnTo>
                    <a:pt x="1018" y="276"/>
                  </a:lnTo>
                  <a:lnTo>
                    <a:pt x="999" y="291"/>
                  </a:lnTo>
                  <a:lnTo>
                    <a:pt x="999" y="224"/>
                  </a:lnTo>
                  <a:lnTo>
                    <a:pt x="867" y="224"/>
                  </a:lnTo>
                  <a:lnTo>
                    <a:pt x="867" y="813"/>
                  </a:lnTo>
                  <a:lnTo>
                    <a:pt x="1003" y="813"/>
                  </a:lnTo>
                  <a:close/>
                  <a:moveTo>
                    <a:pt x="752" y="0"/>
                  </a:moveTo>
                  <a:lnTo>
                    <a:pt x="616" y="0"/>
                  </a:lnTo>
                  <a:lnTo>
                    <a:pt x="616" y="123"/>
                  </a:lnTo>
                  <a:lnTo>
                    <a:pt x="752" y="123"/>
                  </a:lnTo>
                  <a:lnTo>
                    <a:pt x="752" y="0"/>
                  </a:lnTo>
                  <a:close/>
                  <a:moveTo>
                    <a:pt x="616" y="813"/>
                  </a:moveTo>
                  <a:lnTo>
                    <a:pt x="752" y="813"/>
                  </a:lnTo>
                  <a:lnTo>
                    <a:pt x="752" y="224"/>
                  </a:lnTo>
                  <a:lnTo>
                    <a:pt x="616" y="224"/>
                  </a:lnTo>
                  <a:lnTo>
                    <a:pt x="616" y="813"/>
                  </a:lnTo>
                  <a:close/>
                  <a:moveTo>
                    <a:pt x="496" y="210"/>
                  </a:moveTo>
                  <a:lnTo>
                    <a:pt x="493" y="200"/>
                  </a:lnTo>
                  <a:lnTo>
                    <a:pt x="490" y="190"/>
                  </a:lnTo>
                  <a:lnTo>
                    <a:pt x="487" y="180"/>
                  </a:lnTo>
                  <a:lnTo>
                    <a:pt x="484" y="171"/>
                  </a:lnTo>
                  <a:lnTo>
                    <a:pt x="475" y="152"/>
                  </a:lnTo>
                  <a:lnTo>
                    <a:pt x="466" y="134"/>
                  </a:lnTo>
                  <a:lnTo>
                    <a:pt x="461" y="126"/>
                  </a:lnTo>
                  <a:lnTo>
                    <a:pt x="455" y="118"/>
                  </a:lnTo>
                  <a:lnTo>
                    <a:pt x="450" y="110"/>
                  </a:lnTo>
                  <a:lnTo>
                    <a:pt x="444" y="102"/>
                  </a:lnTo>
                  <a:lnTo>
                    <a:pt x="437" y="95"/>
                  </a:lnTo>
                  <a:lnTo>
                    <a:pt x="430" y="88"/>
                  </a:lnTo>
                  <a:lnTo>
                    <a:pt x="423" y="81"/>
                  </a:lnTo>
                  <a:lnTo>
                    <a:pt x="416" y="74"/>
                  </a:lnTo>
                  <a:lnTo>
                    <a:pt x="412" y="71"/>
                  </a:lnTo>
                  <a:lnTo>
                    <a:pt x="408" y="68"/>
                  </a:lnTo>
                  <a:lnTo>
                    <a:pt x="400" y="63"/>
                  </a:lnTo>
                  <a:lnTo>
                    <a:pt x="392" y="57"/>
                  </a:lnTo>
                  <a:lnTo>
                    <a:pt x="383" y="52"/>
                  </a:lnTo>
                  <a:lnTo>
                    <a:pt x="375" y="47"/>
                  </a:lnTo>
                  <a:lnTo>
                    <a:pt x="365" y="43"/>
                  </a:lnTo>
                  <a:lnTo>
                    <a:pt x="356" y="39"/>
                  </a:lnTo>
                  <a:lnTo>
                    <a:pt x="346" y="35"/>
                  </a:lnTo>
                  <a:lnTo>
                    <a:pt x="336" y="32"/>
                  </a:lnTo>
                  <a:lnTo>
                    <a:pt x="325" y="29"/>
                  </a:lnTo>
                  <a:lnTo>
                    <a:pt x="315" y="27"/>
                  </a:lnTo>
                  <a:lnTo>
                    <a:pt x="303" y="25"/>
                  </a:lnTo>
                  <a:lnTo>
                    <a:pt x="292" y="23"/>
                  </a:lnTo>
                  <a:lnTo>
                    <a:pt x="280" y="22"/>
                  </a:lnTo>
                  <a:lnTo>
                    <a:pt x="268" y="22"/>
                  </a:lnTo>
                  <a:lnTo>
                    <a:pt x="256" y="21"/>
                  </a:lnTo>
                  <a:lnTo>
                    <a:pt x="242" y="22"/>
                  </a:lnTo>
                  <a:lnTo>
                    <a:pt x="228" y="22"/>
                  </a:lnTo>
                  <a:lnTo>
                    <a:pt x="215" y="23"/>
                  </a:lnTo>
                  <a:lnTo>
                    <a:pt x="202" y="25"/>
                  </a:lnTo>
                  <a:lnTo>
                    <a:pt x="195" y="26"/>
                  </a:lnTo>
                  <a:lnTo>
                    <a:pt x="189" y="27"/>
                  </a:lnTo>
                  <a:lnTo>
                    <a:pt x="177" y="30"/>
                  </a:lnTo>
                  <a:lnTo>
                    <a:pt x="165" y="33"/>
                  </a:lnTo>
                  <a:lnTo>
                    <a:pt x="154" y="37"/>
                  </a:lnTo>
                  <a:lnTo>
                    <a:pt x="144" y="41"/>
                  </a:lnTo>
                  <a:lnTo>
                    <a:pt x="138" y="43"/>
                  </a:lnTo>
                  <a:lnTo>
                    <a:pt x="133" y="45"/>
                  </a:lnTo>
                  <a:lnTo>
                    <a:pt x="123" y="50"/>
                  </a:lnTo>
                  <a:lnTo>
                    <a:pt x="114" y="55"/>
                  </a:lnTo>
                  <a:lnTo>
                    <a:pt x="105" y="61"/>
                  </a:lnTo>
                  <a:lnTo>
                    <a:pt x="97" y="67"/>
                  </a:lnTo>
                  <a:lnTo>
                    <a:pt x="89" y="73"/>
                  </a:lnTo>
                  <a:lnTo>
                    <a:pt x="85" y="77"/>
                  </a:lnTo>
                  <a:lnTo>
                    <a:pt x="81" y="80"/>
                  </a:lnTo>
                  <a:lnTo>
                    <a:pt x="74" y="87"/>
                  </a:lnTo>
                  <a:lnTo>
                    <a:pt x="67" y="95"/>
                  </a:lnTo>
                  <a:lnTo>
                    <a:pt x="61" y="103"/>
                  </a:lnTo>
                  <a:lnTo>
                    <a:pt x="55" y="112"/>
                  </a:lnTo>
                  <a:lnTo>
                    <a:pt x="50" y="120"/>
                  </a:lnTo>
                  <a:lnTo>
                    <a:pt x="45" y="130"/>
                  </a:lnTo>
                  <a:lnTo>
                    <a:pt x="41" y="139"/>
                  </a:lnTo>
                  <a:lnTo>
                    <a:pt x="37" y="149"/>
                  </a:lnTo>
                  <a:lnTo>
                    <a:pt x="33" y="159"/>
                  </a:lnTo>
                  <a:lnTo>
                    <a:pt x="30" y="170"/>
                  </a:lnTo>
                  <a:lnTo>
                    <a:pt x="28" y="180"/>
                  </a:lnTo>
                  <a:lnTo>
                    <a:pt x="25" y="192"/>
                  </a:lnTo>
                  <a:lnTo>
                    <a:pt x="24" y="203"/>
                  </a:lnTo>
                  <a:lnTo>
                    <a:pt x="23" y="215"/>
                  </a:lnTo>
                  <a:lnTo>
                    <a:pt x="22" y="227"/>
                  </a:lnTo>
                  <a:lnTo>
                    <a:pt x="22" y="239"/>
                  </a:lnTo>
                  <a:lnTo>
                    <a:pt x="22" y="250"/>
                  </a:lnTo>
                  <a:lnTo>
                    <a:pt x="23" y="259"/>
                  </a:lnTo>
                  <a:lnTo>
                    <a:pt x="24" y="269"/>
                  </a:lnTo>
                  <a:lnTo>
                    <a:pt x="25" y="278"/>
                  </a:lnTo>
                  <a:lnTo>
                    <a:pt x="28" y="287"/>
                  </a:lnTo>
                  <a:lnTo>
                    <a:pt x="30" y="295"/>
                  </a:lnTo>
                  <a:lnTo>
                    <a:pt x="33" y="304"/>
                  </a:lnTo>
                  <a:lnTo>
                    <a:pt x="36" y="312"/>
                  </a:lnTo>
                  <a:lnTo>
                    <a:pt x="40" y="320"/>
                  </a:lnTo>
                  <a:lnTo>
                    <a:pt x="44" y="327"/>
                  </a:lnTo>
                  <a:lnTo>
                    <a:pt x="52" y="342"/>
                  </a:lnTo>
                  <a:lnTo>
                    <a:pt x="57" y="349"/>
                  </a:lnTo>
                  <a:lnTo>
                    <a:pt x="63" y="355"/>
                  </a:lnTo>
                  <a:lnTo>
                    <a:pt x="68" y="362"/>
                  </a:lnTo>
                  <a:lnTo>
                    <a:pt x="74" y="368"/>
                  </a:lnTo>
                  <a:lnTo>
                    <a:pt x="80" y="374"/>
                  </a:lnTo>
                  <a:lnTo>
                    <a:pt x="86" y="380"/>
                  </a:lnTo>
                  <a:lnTo>
                    <a:pt x="99" y="392"/>
                  </a:lnTo>
                  <a:lnTo>
                    <a:pt x="113" y="403"/>
                  </a:lnTo>
                  <a:lnTo>
                    <a:pt x="127" y="413"/>
                  </a:lnTo>
                  <a:lnTo>
                    <a:pt x="142" y="423"/>
                  </a:lnTo>
                  <a:lnTo>
                    <a:pt x="157" y="432"/>
                  </a:lnTo>
                  <a:lnTo>
                    <a:pt x="172" y="441"/>
                  </a:lnTo>
                  <a:lnTo>
                    <a:pt x="188" y="450"/>
                  </a:lnTo>
                  <a:lnTo>
                    <a:pt x="219" y="467"/>
                  </a:lnTo>
                  <a:lnTo>
                    <a:pt x="249" y="483"/>
                  </a:lnTo>
                  <a:lnTo>
                    <a:pt x="263" y="492"/>
                  </a:lnTo>
                  <a:lnTo>
                    <a:pt x="277" y="500"/>
                  </a:lnTo>
                  <a:lnTo>
                    <a:pt x="290" y="509"/>
                  </a:lnTo>
                  <a:lnTo>
                    <a:pt x="302" y="518"/>
                  </a:lnTo>
                  <a:lnTo>
                    <a:pt x="308" y="523"/>
                  </a:lnTo>
                  <a:lnTo>
                    <a:pt x="314" y="527"/>
                  </a:lnTo>
                  <a:lnTo>
                    <a:pt x="319" y="532"/>
                  </a:lnTo>
                  <a:lnTo>
                    <a:pt x="324" y="537"/>
                  </a:lnTo>
                  <a:lnTo>
                    <a:pt x="328" y="542"/>
                  </a:lnTo>
                  <a:lnTo>
                    <a:pt x="333" y="547"/>
                  </a:lnTo>
                  <a:lnTo>
                    <a:pt x="336" y="552"/>
                  </a:lnTo>
                  <a:lnTo>
                    <a:pt x="340" y="558"/>
                  </a:lnTo>
                  <a:lnTo>
                    <a:pt x="343" y="563"/>
                  </a:lnTo>
                  <a:lnTo>
                    <a:pt x="346" y="569"/>
                  </a:lnTo>
                  <a:lnTo>
                    <a:pt x="349" y="575"/>
                  </a:lnTo>
                  <a:lnTo>
                    <a:pt x="351" y="581"/>
                  </a:lnTo>
                  <a:lnTo>
                    <a:pt x="352" y="587"/>
                  </a:lnTo>
                  <a:lnTo>
                    <a:pt x="353" y="593"/>
                  </a:lnTo>
                  <a:lnTo>
                    <a:pt x="354" y="600"/>
                  </a:lnTo>
                  <a:lnTo>
                    <a:pt x="354" y="607"/>
                  </a:lnTo>
                  <a:lnTo>
                    <a:pt x="354" y="617"/>
                  </a:lnTo>
                  <a:lnTo>
                    <a:pt x="353" y="627"/>
                  </a:lnTo>
                  <a:lnTo>
                    <a:pt x="352" y="632"/>
                  </a:lnTo>
                  <a:lnTo>
                    <a:pt x="350" y="637"/>
                  </a:lnTo>
                  <a:lnTo>
                    <a:pt x="347" y="646"/>
                  </a:lnTo>
                  <a:lnTo>
                    <a:pt x="344" y="654"/>
                  </a:lnTo>
                  <a:lnTo>
                    <a:pt x="339" y="662"/>
                  </a:lnTo>
                  <a:lnTo>
                    <a:pt x="334" y="669"/>
                  </a:lnTo>
                  <a:lnTo>
                    <a:pt x="328" y="675"/>
                  </a:lnTo>
                  <a:lnTo>
                    <a:pt x="321" y="681"/>
                  </a:lnTo>
                  <a:lnTo>
                    <a:pt x="314" y="686"/>
                  </a:lnTo>
                  <a:lnTo>
                    <a:pt x="307" y="690"/>
                  </a:lnTo>
                  <a:lnTo>
                    <a:pt x="299" y="693"/>
                  </a:lnTo>
                  <a:lnTo>
                    <a:pt x="290" y="696"/>
                  </a:lnTo>
                  <a:lnTo>
                    <a:pt x="281" y="698"/>
                  </a:lnTo>
                  <a:lnTo>
                    <a:pt x="272" y="699"/>
                  </a:lnTo>
                  <a:lnTo>
                    <a:pt x="263" y="700"/>
                  </a:lnTo>
                  <a:lnTo>
                    <a:pt x="254" y="699"/>
                  </a:lnTo>
                  <a:lnTo>
                    <a:pt x="246" y="698"/>
                  </a:lnTo>
                  <a:lnTo>
                    <a:pt x="237" y="696"/>
                  </a:lnTo>
                  <a:lnTo>
                    <a:pt x="228" y="693"/>
                  </a:lnTo>
                  <a:lnTo>
                    <a:pt x="220" y="689"/>
                  </a:lnTo>
                  <a:lnTo>
                    <a:pt x="215" y="687"/>
                  </a:lnTo>
                  <a:lnTo>
                    <a:pt x="211" y="684"/>
                  </a:lnTo>
                  <a:lnTo>
                    <a:pt x="203" y="678"/>
                  </a:lnTo>
                  <a:lnTo>
                    <a:pt x="195" y="671"/>
                  </a:lnTo>
                  <a:lnTo>
                    <a:pt x="187" y="663"/>
                  </a:lnTo>
                  <a:lnTo>
                    <a:pt x="179" y="654"/>
                  </a:lnTo>
                  <a:lnTo>
                    <a:pt x="173" y="643"/>
                  </a:lnTo>
                  <a:lnTo>
                    <a:pt x="169" y="638"/>
                  </a:lnTo>
                  <a:lnTo>
                    <a:pt x="166" y="632"/>
                  </a:lnTo>
                  <a:lnTo>
                    <a:pt x="160" y="619"/>
                  </a:lnTo>
                  <a:lnTo>
                    <a:pt x="155" y="605"/>
                  </a:lnTo>
                  <a:lnTo>
                    <a:pt x="151" y="589"/>
                  </a:lnTo>
                  <a:lnTo>
                    <a:pt x="147" y="572"/>
                  </a:lnTo>
                  <a:lnTo>
                    <a:pt x="0" y="603"/>
                  </a:lnTo>
                  <a:lnTo>
                    <a:pt x="8" y="631"/>
                  </a:lnTo>
                  <a:lnTo>
                    <a:pt x="18" y="657"/>
                  </a:lnTo>
                  <a:lnTo>
                    <a:pt x="23" y="669"/>
                  </a:lnTo>
                  <a:lnTo>
                    <a:pt x="28" y="681"/>
                  </a:lnTo>
                  <a:lnTo>
                    <a:pt x="34" y="692"/>
                  </a:lnTo>
                  <a:lnTo>
                    <a:pt x="40" y="702"/>
                  </a:lnTo>
                  <a:lnTo>
                    <a:pt x="46" y="713"/>
                  </a:lnTo>
                  <a:lnTo>
                    <a:pt x="53" y="722"/>
                  </a:lnTo>
                  <a:lnTo>
                    <a:pt x="59" y="731"/>
                  </a:lnTo>
                  <a:lnTo>
                    <a:pt x="66" y="740"/>
                  </a:lnTo>
                  <a:lnTo>
                    <a:pt x="74" y="749"/>
                  </a:lnTo>
                  <a:lnTo>
                    <a:pt x="81" y="757"/>
                  </a:lnTo>
                  <a:lnTo>
                    <a:pt x="97" y="772"/>
                  </a:lnTo>
                  <a:lnTo>
                    <a:pt x="105" y="778"/>
                  </a:lnTo>
                  <a:lnTo>
                    <a:pt x="114" y="784"/>
                  </a:lnTo>
                  <a:lnTo>
                    <a:pt x="123" y="790"/>
                  </a:lnTo>
                  <a:lnTo>
                    <a:pt x="132" y="795"/>
                  </a:lnTo>
                  <a:lnTo>
                    <a:pt x="141" y="799"/>
                  </a:lnTo>
                  <a:lnTo>
                    <a:pt x="150" y="804"/>
                  </a:lnTo>
                  <a:lnTo>
                    <a:pt x="160" y="808"/>
                  </a:lnTo>
                  <a:lnTo>
                    <a:pt x="170" y="811"/>
                  </a:lnTo>
                  <a:lnTo>
                    <a:pt x="180" y="814"/>
                  </a:lnTo>
                  <a:lnTo>
                    <a:pt x="190" y="817"/>
                  </a:lnTo>
                  <a:lnTo>
                    <a:pt x="200" y="819"/>
                  </a:lnTo>
                  <a:lnTo>
                    <a:pt x="211" y="821"/>
                  </a:lnTo>
                  <a:lnTo>
                    <a:pt x="222" y="822"/>
                  </a:lnTo>
                  <a:lnTo>
                    <a:pt x="233" y="823"/>
                  </a:lnTo>
                  <a:lnTo>
                    <a:pt x="255" y="824"/>
                  </a:lnTo>
                  <a:lnTo>
                    <a:pt x="269" y="823"/>
                  </a:lnTo>
                  <a:lnTo>
                    <a:pt x="284" y="823"/>
                  </a:lnTo>
                  <a:lnTo>
                    <a:pt x="297" y="821"/>
                  </a:lnTo>
                  <a:lnTo>
                    <a:pt x="311" y="820"/>
                  </a:lnTo>
                  <a:lnTo>
                    <a:pt x="324" y="817"/>
                  </a:lnTo>
                  <a:lnTo>
                    <a:pt x="336" y="815"/>
                  </a:lnTo>
                  <a:lnTo>
                    <a:pt x="348" y="811"/>
                  </a:lnTo>
                  <a:lnTo>
                    <a:pt x="360" y="808"/>
                  </a:lnTo>
                  <a:lnTo>
                    <a:pt x="371" y="804"/>
                  </a:lnTo>
                  <a:lnTo>
                    <a:pt x="382" y="799"/>
                  </a:lnTo>
                  <a:lnTo>
                    <a:pt x="392" y="794"/>
                  </a:lnTo>
                  <a:lnTo>
                    <a:pt x="402" y="789"/>
                  </a:lnTo>
                  <a:lnTo>
                    <a:pt x="412" y="783"/>
                  </a:lnTo>
                  <a:lnTo>
                    <a:pt x="421" y="776"/>
                  </a:lnTo>
                  <a:lnTo>
                    <a:pt x="430" y="770"/>
                  </a:lnTo>
                  <a:lnTo>
                    <a:pt x="438" y="763"/>
                  </a:lnTo>
                  <a:lnTo>
                    <a:pt x="446" y="755"/>
                  </a:lnTo>
                  <a:lnTo>
                    <a:pt x="453" y="747"/>
                  </a:lnTo>
                  <a:lnTo>
                    <a:pt x="460" y="738"/>
                  </a:lnTo>
                  <a:lnTo>
                    <a:pt x="466" y="729"/>
                  </a:lnTo>
                  <a:lnTo>
                    <a:pt x="472" y="720"/>
                  </a:lnTo>
                  <a:lnTo>
                    <a:pt x="477" y="711"/>
                  </a:lnTo>
                  <a:lnTo>
                    <a:pt x="482" y="701"/>
                  </a:lnTo>
                  <a:lnTo>
                    <a:pt x="487" y="691"/>
                  </a:lnTo>
                  <a:lnTo>
                    <a:pt x="491" y="681"/>
                  </a:lnTo>
                  <a:lnTo>
                    <a:pt x="494" y="670"/>
                  </a:lnTo>
                  <a:lnTo>
                    <a:pt x="497" y="659"/>
                  </a:lnTo>
                  <a:lnTo>
                    <a:pt x="499" y="648"/>
                  </a:lnTo>
                  <a:lnTo>
                    <a:pt x="501" y="637"/>
                  </a:lnTo>
                  <a:lnTo>
                    <a:pt x="502" y="625"/>
                  </a:lnTo>
                  <a:lnTo>
                    <a:pt x="503" y="613"/>
                  </a:lnTo>
                  <a:lnTo>
                    <a:pt x="503" y="600"/>
                  </a:lnTo>
                  <a:lnTo>
                    <a:pt x="503" y="589"/>
                  </a:lnTo>
                  <a:lnTo>
                    <a:pt x="502" y="578"/>
                  </a:lnTo>
                  <a:lnTo>
                    <a:pt x="501" y="567"/>
                  </a:lnTo>
                  <a:lnTo>
                    <a:pt x="500" y="557"/>
                  </a:lnTo>
                  <a:lnTo>
                    <a:pt x="498" y="547"/>
                  </a:lnTo>
                  <a:lnTo>
                    <a:pt x="495" y="537"/>
                  </a:lnTo>
                  <a:lnTo>
                    <a:pt x="492" y="528"/>
                  </a:lnTo>
                  <a:lnTo>
                    <a:pt x="489" y="519"/>
                  </a:lnTo>
                  <a:lnTo>
                    <a:pt x="486" y="510"/>
                  </a:lnTo>
                  <a:lnTo>
                    <a:pt x="482" y="502"/>
                  </a:lnTo>
                  <a:lnTo>
                    <a:pt x="473" y="485"/>
                  </a:lnTo>
                  <a:lnTo>
                    <a:pt x="463" y="470"/>
                  </a:lnTo>
                  <a:lnTo>
                    <a:pt x="457" y="463"/>
                  </a:lnTo>
                  <a:lnTo>
                    <a:pt x="451" y="456"/>
                  </a:lnTo>
                  <a:lnTo>
                    <a:pt x="439" y="442"/>
                  </a:lnTo>
                  <a:lnTo>
                    <a:pt x="426" y="430"/>
                  </a:lnTo>
                  <a:lnTo>
                    <a:pt x="413" y="418"/>
                  </a:lnTo>
                  <a:lnTo>
                    <a:pt x="398" y="407"/>
                  </a:lnTo>
                  <a:lnTo>
                    <a:pt x="383" y="396"/>
                  </a:lnTo>
                  <a:lnTo>
                    <a:pt x="368" y="386"/>
                  </a:lnTo>
                  <a:lnTo>
                    <a:pt x="353" y="377"/>
                  </a:lnTo>
                  <a:lnTo>
                    <a:pt x="337" y="368"/>
                  </a:lnTo>
                  <a:lnTo>
                    <a:pt x="306" y="350"/>
                  </a:lnTo>
                  <a:lnTo>
                    <a:pt x="276" y="334"/>
                  </a:lnTo>
                  <a:lnTo>
                    <a:pt x="262" y="326"/>
                  </a:lnTo>
                  <a:lnTo>
                    <a:pt x="248" y="319"/>
                  </a:lnTo>
                  <a:lnTo>
                    <a:pt x="235" y="311"/>
                  </a:lnTo>
                  <a:lnTo>
                    <a:pt x="223" y="303"/>
                  </a:lnTo>
                  <a:lnTo>
                    <a:pt x="212" y="295"/>
                  </a:lnTo>
                  <a:lnTo>
                    <a:pt x="201" y="287"/>
                  </a:lnTo>
                  <a:lnTo>
                    <a:pt x="197" y="283"/>
                  </a:lnTo>
                  <a:lnTo>
                    <a:pt x="193" y="278"/>
                  </a:lnTo>
                  <a:lnTo>
                    <a:pt x="185" y="269"/>
                  </a:lnTo>
                  <a:lnTo>
                    <a:pt x="182" y="265"/>
                  </a:lnTo>
                  <a:lnTo>
                    <a:pt x="179" y="260"/>
                  </a:lnTo>
                  <a:lnTo>
                    <a:pt x="177" y="256"/>
                  </a:lnTo>
                  <a:lnTo>
                    <a:pt x="174" y="251"/>
                  </a:lnTo>
                  <a:lnTo>
                    <a:pt x="173" y="246"/>
                  </a:lnTo>
                  <a:lnTo>
                    <a:pt x="172" y="240"/>
                  </a:lnTo>
                  <a:lnTo>
                    <a:pt x="171" y="235"/>
                  </a:lnTo>
                  <a:lnTo>
                    <a:pt x="171" y="230"/>
                  </a:lnTo>
                  <a:lnTo>
                    <a:pt x="171" y="220"/>
                  </a:lnTo>
                  <a:lnTo>
                    <a:pt x="172" y="211"/>
                  </a:lnTo>
                  <a:lnTo>
                    <a:pt x="174" y="202"/>
                  </a:lnTo>
                  <a:lnTo>
                    <a:pt x="176" y="194"/>
                  </a:lnTo>
                  <a:lnTo>
                    <a:pt x="179" y="187"/>
                  </a:lnTo>
                  <a:lnTo>
                    <a:pt x="181" y="183"/>
                  </a:lnTo>
                  <a:lnTo>
                    <a:pt x="183" y="179"/>
                  </a:lnTo>
                  <a:lnTo>
                    <a:pt x="187" y="173"/>
                  </a:lnTo>
                  <a:lnTo>
                    <a:pt x="192" y="167"/>
                  </a:lnTo>
                  <a:lnTo>
                    <a:pt x="197" y="162"/>
                  </a:lnTo>
                  <a:lnTo>
                    <a:pt x="200" y="160"/>
                  </a:lnTo>
                  <a:lnTo>
                    <a:pt x="204" y="157"/>
                  </a:lnTo>
                  <a:lnTo>
                    <a:pt x="210" y="154"/>
                  </a:lnTo>
                  <a:lnTo>
                    <a:pt x="218" y="150"/>
                  </a:lnTo>
                  <a:lnTo>
                    <a:pt x="226" y="148"/>
                  </a:lnTo>
                  <a:lnTo>
                    <a:pt x="234" y="146"/>
                  </a:lnTo>
                  <a:lnTo>
                    <a:pt x="243" y="145"/>
                  </a:lnTo>
                  <a:lnTo>
                    <a:pt x="253" y="144"/>
                  </a:lnTo>
                  <a:lnTo>
                    <a:pt x="262" y="145"/>
                  </a:lnTo>
                  <a:lnTo>
                    <a:pt x="271" y="146"/>
                  </a:lnTo>
                  <a:lnTo>
                    <a:pt x="280" y="148"/>
                  </a:lnTo>
                  <a:lnTo>
                    <a:pt x="288" y="150"/>
                  </a:lnTo>
                  <a:lnTo>
                    <a:pt x="296" y="154"/>
                  </a:lnTo>
                  <a:lnTo>
                    <a:pt x="304" y="158"/>
                  </a:lnTo>
                  <a:lnTo>
                    <a:pt x="311" y="163"/>
                  </a:lnTo>
                  <a:lnTo>
                    <a:pt x="317" y="169"/>
                  </a:lnTo>
                  <a:lnTo>
                    <a:pt x="324" y="176"/>
                  </a:lnTo>
                  <a:lnTo>
                    <a:pt x="330" y="184"/>
                  </a:lnTo>
                  <a:lnTo>
                    <a:pt x="336" y="192"/>
                  </a:lnTo>
                  <a:lnTo>
                    <a:pt x="342" y="202"/>
                  </a:lnTo>
                  <a:lnTo>
                    <a:pt x="347" y="212"/>
                  </a:lnTo>
                  <a:lnTo>
                    <a:pt x="352" y="224"/>
                  </a:lnTo>
                  <a:lnTo>
                    <a:pt x="362" y="249"/>
                  </a:lnTo>
                  <a:lnTo>
                    <a:pt x="496" y="210"/>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 name="Freeform 6"/>
            <p:cNvSpPr>
              <a:spLocks noChangeAspect="1" noEditPoints="1"/>
            </p:cNvSpPr>
            <p:nvPr userDrawn="1"/>
          </p:nvSpPr>
          <p:spPr bwMode="auto">
            <a:xfrm>
              <a:off x="5705485" y="3717032"/>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292891281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p:cSld name="Slogan [en]">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pPr>
              <a:defRPr/>
            </a:pPr>
            <a:fld id="{8F9D223A-0B08-4474-9189-AF7811FFA314}" type="datetime1">
              <a:rPr lang="fi-FI" smtClean="0"/>
              <a:t>7.3.2018</a:t>
            </a:fld>
            <a:endParaRPr lang="fi-FI"/>
          </a:p>
        </p:txBody>
      </p:sp>
      <p:sp>
        <p:nvSpPr>
          <p:cNvPr id="4" name="Footer Placeholder 3"/>
          <p:cNvSpPr>
            <a:spLocks noGrp="1"/>
          </p:cNvSpPr>
          <p:nvPr>
            <p:ph type="ftr" sz="quarter" idx="11"/>
          </p:nvPr>
        </p:nvSpPr>
        <p:spPr>
          <a:noFill/>
        </p:spPr>
        <p:txBody>
          <a:bodyPr/>
          <a:lstStyle>
            <a:lvl1pPr>
              <a:defRPr>
                <a:noFill/>
              </a:defRPr>
            </a:lvl1pPr>
          </a:lstStyle>
          <a:p>
            <a:pPr>
              <a:defRPr/>
            </a:pPr>
            <a:endParaRPr lang="fi-FI"/>
          </a:p>
        </p:txBody>
      </p:sp>
      <p:sp>
        <p:nvSpPr>
          <p:cNvPr id="5" name="Slide Number Placeholder 4"/>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grpSp>
        <p:nvGrpSpPr>
          <p:cNvPr id="44" name="Group 43"/>
          <p:cNvGrpSpPr>
            <a:grpSpLocks noChangeAspect="1"/>
          </p:cNvGrpSpPr>
          <p:nvPr/>
        </p:nvGrpSpPr>
        <p:grpSpPr>
          <a:xfrm>
            <a:off x="3964467" y="2325099"/>
            <a:ext cx="4261480" cy="2027057"/>
            <a:chOff x="3736670" y="2349500"/>
            <a:chExt cx="4735594" cy="2251765"/>
          </a:xfrm>
        </p:grpSpPr>
        <p:sp>
          <p:nvSpPr>
            <p:cNvPr id="21" name="Freeform 8"/>
            <p:cNvSpPr>
              <a:spLocks noChangeAspect="1" noEditPoints="1"/>
            </p:cNvSpPr>
            <p:nvPr userDrawn="1"/>
          </p:nvSpPr>
          <p:spPr bwMode="auto">
            <a:xfrm>
              <a:off x="3736670" y="2349500"/>
              <a:ext cx="4718660" cy="1242000"/>
            </a:xfrm>
            <a:custGeom>
              <a:avLst/>
              <a:gdLst>
                <a:gd name="T0" fmla="*/ 2650 w 3009"/>
                <a:gd name="T1" fmla="*/ 713 h 792"/>
                <a:gd name="T2" fmla="*/ 2548 w 3009"/>
                <a:gd name="T3" fmla="*/ 782 h 792"/>
                <a:gd name="T4" fmla="*/ 2455 w 3009"/>
                <a:gd name="T5" fmla="*/ 787 h 792"/>
                <a:gd name="T6" fmla="*/ 2404 w 3009"/>
                <a:gd name="T7" fmla="*/ 757 h 792"/>
                <a:gd name="T8" fmla="*/ 2374 w 3009"/>
                <a:gd name="T9" fmla="*/ 677 h 792"/>
                <a:gd name="T10" fmla="*/ 2509 w 3009"/>
                <a:gd name="T11" fmla="*/ 645 h 792"/>
                <a:gd name="T12" fmla="*/ 2534 w 3009"/>
                <a:gd name="T13" fmla="*/ 684 h 792"/>
                <a:gd name="T14" fmla="*/ 2590 w 3009"/>
                <a:gd name="T15" fmla="*/ 679 h 792"/>
                <a:gd name="T16" fmla="*/ 2001 w 3009"/>
                <a:gd name="T17" fmla="*/ 619 h 792"/>
                <a:gd name="T18" fmla="*/ 2033 w 3009"/>
                <a:gd name="T19" fmla="*/ 662 h 792"/>
                <a:gd name="T20" fmla="*/ 2104 w 3009"/>
                <a:gd name="T21" fmla="*/ 669 h 792"/>
                <a:gd name="T22" fmla="*/ 2153 w 3009"/>
                <a:gd name="T23" fmla="*/ 633 h 792"/>
                <a:gd name="T24" fmla="*/ 2153 w 3009"/>
                <a:gd name="T25" fmla="*/ 340 h 792"/>
                <a:gd name="T26" fmla="*/ 2112 w 3009"/>
                <a:gd name="T27" fmla="*/ 305 h 792"/>
                <a:gd name="T28" fmla="*/ 2039 w 3009"/>
                <a:gd name="T29" fmla="*/ 307 h 792"/>
                <a:gd name="T30" fmla="*/ 2001 w 3009"/>
                <a:gd name="T31" fmla="*/ 353 h 792"/>
                <a:gd name="T32" fmla="*/ 1869 w 3009"/>
                <a:gd name="T33" fmla="*/ 338 h 792"/>
                <a:gd name="T34" fmla="*/ 1907 w 3009"/>
                <a:gd name="T35" fmla="*/ 249 h 792"/>
                <a:gd name="T36" fmla="*/ 1978 w 3009"/>
                <a:gd name="T37" fmla="*/ 198 h 792"/>
                <a:gd name="T38" fmla="*/ 2092 w 3009"/>
                <a:gd name="T39" fmla="*/ 182 h 792"/>
                <a:gd name="T40" fmla="*/ 2189 w 3009"/>
                <a:gd name="T41" fmla="*/ 202 h 792"/>
                <a:gd name="T42" fmla="*/ 2257 w 3009"/>
                <a:gd name="T43" fmla="*/ 257 h 792"/>
                <a:gd name="T44" fmla="*/ 2292 w 3009"/>
                <a:gd name="T45" fmla="*/ 350 h 792"/>
                <a:gd name="T46" fmla="*/ 2292 w 3009"/>
                <a:gd name="T47" fmla="*/ 622 h 792"/>
                <a:gd name="T48" fmla="*/ 2257 w 3009"/>
                <a:gd name="T49" fmla="*/ 715 h 792"/>
                <a:gd name="T50" fmla="*/ 2189 w 3009"/>
                <a:gd name="T51" fmla="*/ 771 h 792"/>
                <a:gd name="T52" fmla="*/ 2079 w 3009"/>
                <a:gd name="T53" fmla="*/ 792 h 792"/>
                <a:gd name="T54" fmla="*/ 1978 w 3009"/>
                <a:gd name="T55" fmla="*/ 775 h 792"/>
                <a:gd name="T56" fmla="*/ 1907 w 3009"/>
                <a:gd name="T57" fmla="*/ 723 h 792"/>
                <a:gd name="T58" fmla="*/ 1869 w 3009"/>
                <a:gd name="T59" fmla="*/ 635 h 792"/>
                <a:gd name="T60" fmla="*/ 1920 w 3009"/>
                <a:gd name="T61" fmla="*/ 0 h 792"/>
                <a:gd name="T62" fmla="*/ 867 w 3009"/>
                <a:gd name="T63" fmla="*/ 192 h 792"/>
                <a:gd name="T64" fmla="*/ 1050 w 3009"/>
                <a:gd name="T65" fmla="*/ 210 h 792"/>
                <a:gd name="T66" fmla="*/ 1130 w 3009"/>
                <a:gd name="T67" fmla="*/ 182 h 792"/>
                <a:gd name="T68" fmla="*/ 1055 w 3009"/>
                <a:gd name="T69" fmla="*/ 315 h 792"/>
                <a:gd name="T70" fmla="*/ 1010 w 3009"/>
                <a:gd name="T71" fmla="*/ 349 h 792"/>
                <a:gd name="T72" fmla="*/ 517 w 3009"/>
                <a:gd name="T73" fmla="*/ 611 h 792"/>
                <a:gd name="T74" fmla="*/ 544 w 3009"/>
                <a:gd name="T75" fmla="*/ 658 h 792"/>
                <a:gd name="T76" fmla="*/ 613 w 3009"/>
                <a:gd name="T77" fmla="*/ 671 h 792"/>
                <a:gd name="T78" fmla="*/ 667 w 3009"/>
                <a:gd name="T79" fmla="*/ 639 h 792"/>
                <a:gd name="T80" fmla="*/ 673 w 3009"/>
                <a:gd name="T81" fmla="*/ 346 h 792"/>
                <a:gd name="T82" fmla="*/ 636 w 3009"/>
                <a:gd name="T83" fmla="*/ 307 h 792"/>
                <a:gd name="T84" fmla="*/ 564 w 3009"/>
                <a:gd name="T85" fmla="*/ 305 h 792"/>
                <a:gd name="T86" fmla="*/ 520 w 3009"/>
                <a:gd name="T87" fmla="*/ 346 h 792"/>
                <a:gd name="T88" fmla="*/ 384 w 3009"/>
                <a:gd name="T89" fmla="*/ 350 h 792"/>
                <a:gd name="T90" fmla="*/ 418 w 3009"/>
                <a:gd name="T91" fmla="*/ 257 h 792"/>
                <a:gd name="T92" fmla="*/ 486 w 3009"/>
                <a:gd name="T93" fmla="*/ 202 h 792"/>
                <a:gd name="T94" fmla="*/ 596 w 3009"/>
                <a:gd name="T95" fmla="*/ 182 h 792"/>
                <a:gd name="T96" fmla="*/ 697 w 3009"/>
                <a:gd name="T97" fmla="*/ 198 h 792"/>
                <a:gd name="T98" fmla="*/ 769 w 3009"/>
                <a:gd name="T99" fmla="*/ 249 h 792"/>
                <a:gd name="T100" fmla="*/ 807 w 3009"/>
                <a:gd name="T101" fmla="*/ 338 h 792"/>
                <a:gd name="T102" fmla="*/ 811 w 3009"/>
                <a:gd name="T103" fmla="*/ 610 h 792"/>
                <a:gd name="T104" fmla="*/ 781 w 3009"/>
                <a:gd name="T105" fmla="*/ 707 h 792"/>
                <a:gd name="T106" fmla="*/ 716 w 3009"/>
                <a:gd name="T107" fmla="*/ 767 h 792"/>
                <a:gd name="T108" fmla="*/ 609 w 3009"/>
                <a:gd name="T109" fmla="*/ 791 h 792"/>
                <a:gd name="T110" fmla="*/ 505 w 3009"/>
                <a:gd name="T111" fmla="*/ 779 h 792"/>
                <a:gd name="T112" fmla="*/ 431 w 3009"/>
                <a:gd name="T113" fmla="*/ 732 h 792"/>
                <a:gd name="T114" fmla="*/ 389 w 3009"/>
                <a:gd name="T115" fmla="*/ 646 h 792"/>
                <a:gd name="T116" fmla="*/ 0 w 3009"/>
                <a:gd name="T117" fmla="*/ 0 h 792"/>
                <a:gd name="T118" fmla="*/ 0 w 3009"/>
                <a:gd name="T119" fmla="*/ 781 h 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09" h="792">
                  <a:moveTo>
                    <a:pt x="2855" y="781"/>
                  </a:moveTo>
                  <a:lnTo>
                    <a:pt x="2855" y="626"/>
                  </a:lnTo>
                  <a:lnTo>
                    <a:pt x="3009" y="626"/>
                  </a:lnTo>
                  <a:lnTo>
                    <a:pt x="3009" y="781"/>
                  </a:lnTo>
                  <a:lnTo>
                    <a:pt x="2855" y="781"/>
                  </a:lnTo>
                  <a:close/>
                  <a:moveTo>
                    <a:pt x="2782" y="192"/>
                  </a:moveTo>
                  <a:lnTo>
                    <a:pt x="2782" y="781"/>
                  </a:lnTo>
                  <a:lnTo>
                    <a:pt x="2650" y="781"/>
                  </a:lnTo>
                  <a:lnTo>
                    <a:pt x="2650" y="713"/>
                  </a:lnTo>
                  <a:lnTo>
                    <a:pt x="2632" y="730"/>
                  </a:lnTo>
                  <a:lnTo>
                    <a:pt x="2613" y="744"/>
                  </a:lnTo>
                  <a:lnTo>
                    <a:pt x="2604" y="751"/>
                  </a:lnTo>
                  <a:lnTo>
                    <a:pt x="2595" y="757"/>
                  </a:lnTo>
                  <a:lnTo>
                    <a:pt x="2586" y="763"/>
                  </a:lnTo>
                  <a:lnTo>
                    <a:pt x="2577" y="769"/>
                  </a:lnTo>
                  <a:lnTo>
                    <a:pt x="2567" y="774"/>
                  </a:lnTo>
                  <a:lnTo>
                    <a:pt x="2558" y="778"/>
                  </a:lnTo>
                  <a:lnTo>
                    <a:pt x="2548" y="782"/>
                  </a:lnTo>
                  <a:lnTo>
                    <a:pt x="2538" y="786"/>
                  </a:lnTo>
                  <a:lnTo>
                    <a:pt x="2529" y="788"/>
                  </a:lnTo>
                  <a:lnTo>
                    <a:pt x="2519" y="790"/>
                  </a:lnTo>
                  <a:lnTo>
                    <a:pt x="2508" y="791"/>
                  </a:lnTo>
                  <a:lnTo>
                    <a:pt x="2498" y="792"/>
                  </a:lnTo>
                  <a:lnTo>
                    <a:pt x="2483" y="791"/>
                  </a:lnTo>
                  <a:lnTo>
                    <a:pt x="2476" y="791"/>
                  </a:lnTo>
                  <a:lnTo>
                    <a:pt x="2469" y="790"/>
                  </a:lnTo>
                  <a:lnTo>
                    <a:pt x="2455" y="787"/>
                  </a:lnTo>
                  <a:lnTo>
                    <a:pt x="2449" y="785"/>
                  </a:lnTo>
                  <a:lnTo>
                    <a:pt x="2443" y="783"/>
                  </a:lnTo>
                  <a:lnTo>
                    <a:pt x="2432" y="779"/>
                  </a:lnTo>
                  <a:lnTo>
                    <a:pt x="2427" y="776"/>
                  </a:lnTo>
                  <a:lnTo>
                    <a:pt x="2421" y="773"/>
                  </a:lnTo>
                  <a:lnTo>
                    <a:pt x="2417" y="769"/>
                  </a:lnTo>
                  <a:lnTo>
                    <a:pt x="2412" y="765"/>
                  </a:lnTo>
                  <a:lnTo>
                    <a:pt x="2408" y="761"/>
                  </a:lnTo>
                  <a:lnTo>
                    <a:pt x="2404" y="757"/>
                  </a:lnTo>
                  <a:lnTo>
                    <a:pt x="2400" y="752"/>
                  </a:lnTo>
                  <a:lnTo>
                    <a:pt x="2396" y="747"/>
                  </a:lnTo>
                  <a:lnTo>
                    <a:pt x="2393" y="742"/>
                  </a:lnTo>
                  <a:lnTo>
                    <a:pt x="2390" y="736"/>
                  </a:lnTo>
                  <a:lnTo>
                    <a:pt x="2384" y="723"/>
                  </a:lnTo>
                  <a:lnTo>
                    <a:pt x="2382" y="716"/>
                  </a:lnTo>
                  <a:lnTo>
                    <a:pt x="2380" y="709"/>
                  </a:lnTo>
                  <a:lnTo>
                    <a:pt x="2376" y="694"/>
                  </a:lnTo>
                  <a:lnTo>
                    <a:pt x="2374" y="677"/>
                  </a:lnTo>
                  <a:lnTo>
                    <a:pt x="2373" y="668"/>
                  </a:lnTo>
                  <a:lnTo>
                    <a:pt x="2372" y="659"/>
                  </a:lnTo>
                  <a:lnTo>
                    <a:pt x="2372" y="639"/>
                  </a:lnTo>
                  <a:lnTo>
                    <a:pt x="2372" y="192"/>
                  </a:lnTo>
                  <a:lnTo>
                    <a:pt x="2508" y="192"/>
                  </a:lnTo>
                  <a:lnTo>
                    <a:pt x="2508" y="624"/>
                  </a:lnTo>
                  <a:lnTo>
                    <a:pt x="2508" y="631"/>
                  </a:lnTo>
                  <a:lnTo>
                    <a:pt x="2508" y="638"/>
                  </a:lnTo>
                  <a:lnTo>
                    <a:pt x="2509" y="645"/>
                  </a:lnTo>
                  <a:lnTo>
                    <a:pt x="2510" y="651"/>
                  </a:lnTo>
                  <a:lnTo>
                    <a:pt x="2512" y="657"/>
                  </a:lnTo>
                  <a:lnTo>
                    <a:pt x="2514" y="662"/>
                  </a:lnTo>
                  <a:lnTo>
                    <a:pt x="2516" y="667"/>
                  </a:lnTo>
                  <a:lnTo>
                    <a:pt x="2519" y="671"/>
                  </a:lnTo>
                  <a:lnTo>
                    <a:pt x="2522" y="675"/>
                  </a:lnTo>
                  <a:lnTo>
                    <a:pt x="2525" y="679"/>
                  </a:lnTo>
                  <a:lnTo>
                    <a:pt x="2530" y="682"/>
                  </a:lnTo>
                  <a:lnTo>
                    <a:pt x="2534" y="684"/>
                  </a:lnTo>
                  <a:lnTo>
                    <a:pt x="2539" y="686"/>
                  </a:lnTo>
                  <a:lnTo>
                    <a:pt x="2545" y="688"/>
                  </a:lnTo>
                  <a:lnTo>
                    <a:pt x="2551" y="689"/>
                  </a:lnTo>
                  <a:lnTo>
                    <a:pt x="2557" y="689"/>
                  </a:lnTo>
                  <a:lnTo>
                    <a:pt x="2563" y="689"/>
                  </a:lnTo>
                  <a:lnTo>
                    <a:pt x="2568" y="688"/>
                  </a:lnTo>
                  <a:lnTo>
                    <a:pt x="2573" y="686"/>
                  </a:lnTo>
                  <a:lnTo>
                    <a:pt x="2579" y="684"/>
                  </a:lnTo>
                  <a:lnTo>
                    <a:pt x="2590" y="679"/>
                  </a:lnTo>
                  <a:lnTo>
                    <a:pt x="2601" y="672"/>
                  </a:lnTo>
                  <a:lnTo>
                    <a:pt x="2612" y="664"/>
                  </a:lnTo>
                  <a:lnTo>
                    <a:pt x="2624" y="655"/>
                  </a:lnTo>
                  <a:lnTo>
                    <a:pt x="2646" y="636"/>
                  </a:lnTo>
                  <a:lnTo>
                    <a:pt x="2646" y="192"/>
                  </a:lnTo>
                  <a:lnTo>
                    <a:pt x="2782" y="192"/>
                  </a:lnTo>
                  <a:close/>
                  <a:moveTo>
                    <a:pt x="1999" y="603"/>
                  </a:moveTo>
                  <a:lnTo>
                    <a:pt x="1999" y="611"/>
                  </a:lnTo>
                  <a:lnTo>
                    <a:pt x="2001" y="619"/>
                  </a:lnTo>
                  <a:lnTo>
                    <a:pt x="2002" y="626"/>
                  </a:lnTo>
                  <a:lnTo>
                    <a:pt x="2005" y="633"/>
                  </a:lnTo>
                  <a:lnTo>
                    <a:pt x="2008" y="639"/>
                  </a:lnTo>
                  <a:lnTo>
                    <a:pt x="2012" y="645"/>
                  </a:lnTo>
                  <a:lnTo>
                    <a:pt x="2016" y="650"/>
                  </a:lnTo>
                  <a:lnTo>
                    <a:pt x="2019" y="652"/>
                  </a:lnTo>
                  <a:lnTo>
                    <a:pt x="2021" y="654"/>
                  </a:lnTo>
                  <a:lnTo>
                    <a:pt x="2027" y="658"/>
                  </a:lnTo>
                  <a:lnTo>
                    <a:pt x="2033" y="662"/>
                  </a:lnTo>
                  <a:lnTo>
                    <a:pt x="2039" y="665"/>
                  </a:lnTo>
                  <a:lnTo>
                    <a:pt x="2046" y="667"/>
                  </a:lnTo>
                  <a:lnTo>
                    <a:pt x="2054" y="669"/>
                  </a:lnTo>
                  <a:lnTo>
                    <a:pt x="2062" y="671"/>
                  </a:lnTo>
                  <a:lnTo>
                    <a:pt x="2070" y="672"/>
                  </a:lnTo>
                  <a:lnTo>
                    <a:pt x="2079" y="672"/>
                  </a:lnTo>
                  <a:lnTo>
                    <a:pt x="2088" y="672"/>
                  </a:lnTo>
                  <a:lnTo>
                    <a:pt x="2096" y="671"/>
                  </a:lnTo>
                  <a:lnTo>
                    <a:pt x="2104" y="669"/>
                  </a:lnTo>
                  <a:lnTo>
                    <a:pt x="2112" y="667"/>
                  </a:lnTo>
                  <a:lnTo>
                    <a:pt x="2119" y="665"/>
                  </a:lnTo>
                  <a:lnTo>
                    <a:pt x="2125" y="662"/>
                  </a:lnTo>
                  <a:lnTo>
                    <a:pt x="2131" y="658"/>
                  </a:lnTo>
                  <a:lnTo>
                    <a:pt x="2137" y="654"/>
                  </a:lnTo>
                  <a:lnTo>
                    <a:pt x="2142" y="650"/>
                  </a:lnTo>
                  <a:lnTo>
                    <a:pt x="2146" y="645"/>
                  </a:lnTo>
                  <a:lnTo>
                    <a:pt x="2150" y="639"/>
                  </a:lnTo>
                  <a:lnTo>
                    <a:pt x="2153" y="633"/>
                  </a:lnTo>
                  <a:lnTo>
                    <a:pt x="2156" y="626"/>
                  </a:lnTo>
                  <a:lnTo>
                    <a:pt x="2157" y="619"/>
                  </a:lnTo>
                  <a:lnTo>
                    <a:pt x="2159" y="611"/>
                  </a:lnTo>
                  <a:lnTo>
                    <a:pt x="2159" y="603"/>
                  </a:lnTo>
                  <a:lnTo>
                    <a:pt x="2159" y="369"/>
                  </a:lnTo>
                  <a:lnTo>
                    <a:pt x="2159" y="361"/>
                  </a:lnTo>
                  <a:lnTo>
                    <a:pt x="2157" y="353"/>
                  </a:lnTo>
                  <a:lnTo>
                    <a:pt x="2156" y="346"/>
                  </a:lnTo>
                  <a:lnTo>
                    <a:pt x="2153" y="340"/>
                  </a:lnTo>
                  <a:lnTo>
                    <a:pt x="2150" y="333"/>
                  </a:lnTo>
                  <a:lnTo>
                    <a:pt x="2146" y="328"/>
                  </a:lnTo>
                  <a:lnTo>
                    <a:pt x="2142" y="322"/>
                  </a:lnTo>
                  <a:lnTo>
                    <a:pt x="2139" y="320"/>
                  </a:lnTo>
                  <a:lnTo>
                    <a:pt x="2137" y="318"/>
                  </a:lnTo>
                  <a:lnTo>
                    <a:pt x="2131" y="314"/>
                  </a:lnTo>
                  <a:lnTo>
                    <a:pt x="2125" y="310"/>
                  </a:lnTo>
                  <a:lnTo>
                    <a:pt x="2119" y="307"/>
                  </a:lnTo>
                  <a:lnTo>
                    <a:pt x="2112" y="305"/>
                  </a:lnTo>
                  <a:lnTo>
                    <a:pt x="2104" y="303"/>
                  </a:lnTo>
                  <a:lnTo>
                    <a:pt x="2096" y="301"/>
                  </a:lnTo>
                  <a:lnTo>
                    <a:pt x="2088" y="301"/>
                  </a:lnTo>
                  <a:lnTo>
                    <a:pt x="2079" y="300"/>
                  </a:lnTo>
                  <a:lnTo>
                    <a:pt x="2070" y="301"/>
                  </a:lnTo>
                  <a:lnTo>
                    <a:pt x="2062" y="301"/>
                  </a:lnTo>
                  <a:lnTo>
                    <a:pt x="2054" y="303"/>
                  </a:lnTo>
                  <a:lnTo>
                    <a:pt x="2046" y="305"/>
                  </a:lnTo>
                  <a:lnTo>
                    <a:pt x="2039" y="307"/>
                  </a:lnTo>
                  <a:lnTo>
                    <a:pt x="2033" y="310"/>
                  </a:lnTo>
                  <a:lnTo>
                    <a:pt x="2027" y="314"/>
                  </a:lnTo>
                  <a:lnTo>
                    <a:pt x="2021" y="318"/>
                  </a:lnTo>
                  <a:lnTo>
                    <a:pt x="2016" y="322"/>
                  </a:lnTo>
                  <a:lnTo>
                    <a:pt x="2012" y="328"/>
                  </a:lnTo>
                  <a:lnTo>
                    <a:pt x="2008" y="333"/>
                  </a:lnTo>
                  <a:lnTo>
                    <a:pt x="2005" y="340"/>
                  </a:lnTo>
                  <a:lnTo>
                    <a:pt x="2002" y="346"/>
                  </a:lnTo>
                  <a:lnTo>
                    <a:pt x="2001" y="353"/>
                  </a:lnTo>
                  <a:lnTo>
                    <a:pt x="1999" y="361"/>
                  </a:lnTo>
                  <a:lnTo>
                    <a:pt x="1999" y="369"/>
                  </a:lnTo>
                  <a:lnTo>
                    <a:pt x="1999" y="603"/>
                  </a:lnTo>
                  <a:close/>
                  <a:moveTo>
                    <a:pt x="1863" y="404"/>
                  </a:moveTo>
                  <a:lnTo>
                    <a:pt x="1863" y="390"/>
                  </a:lnTo>
                  <a:lnTo>
                    <a:pt x="1864" y="376"/>
                  </a:lnTo>
                  <a:lnTo>
                    <a:pt x="1865" y="363"/>
                  </a:lnTo>
                  <a:lnTo>
                    <a:pt x="1867" y="350"/>
                  </a:lnTo>
                  <a:lnTo>
                    <a:pt x="1869" y="338"/>
                  </a:lnTo>
                  <a:lnTo>
                    <a:pt x="1871" y="326"/>
                  </a:lnTo>
                  <a:lnTo>
                    <a:pt x="1874" y="314"/>
                  </a:lnTo>
                  <a:lnTo>
                    <a:pt x="1878" y="304"/>
                  </a:lnTo>
                  <a:lnTo>
                    <a:pt x="1881" y="293"/>
                  </a:lnTo>
                  <a:lnTo>
                    <a:pt x="1886" y="283"/>
                  </a:lnTo>
                  <a:lnTo>
                    <a:pt x="1890" y="274"/>
                  </a:lnTo>
                  <a:lnTo>
                    <a:pt x="1895" y="265"/>
                  </a:lnTo>
                  <a:lnTo>
                    <a:pt x="1901" y="257"/>
                  </a:lnTo>
                  <a:lnTo>
                    <a:pt x="1907" y="249"/>
                  </a:lnTo>
                  <a:lnTo>
                    <a:pt x="1913" y="241"/>
                  </a:lnTo>
                  <a:lnTo>
                    <a:pt x="1920" y="234"/>
                  </a:lnTo>
                  <a:lnTo>
                    <a:pt x="1927" y="228"/>
                  </a:lnTo>
                  <a:lnTo>
                    <a:pt x="1935" y="222"/>
                  </a:lnTo>
                  <a:lnTo>
                    <a:pt x="1943" y="216"/>
                  </a:lnTo>
                  <a:lnTo>
                    <a:pt x="1951" y="211"/>
                  </a:lnTo>
                  <a:lnTo>
                    <a:pt x="1960" y="206"/>
                  </a:lnTo>
                  <a:lnTo>
                    <a:pt x="1969" y="202"/>
                  </a:lnTo>
                  <a:lnTo>
                    <a:pt x="1978" y="198"/>
                  </a:lnTo>
                  <a:lnTo>
                    <a:pt x="1988" y="194"/>
                  </a:lnTo>
                  <a:lnTo>
                    <a:pt x="1998" y="191"/>
                  </a:lnTo>
                  <a:lnTo>
                    <a:pt x="2009" y="189"/>
                  </a:lnTo>
                  <a:lnTo>
                    <a:pt x="2019" y="187"/>
                  </a:lnTo>
                  <a:lnTo>
                    <a:pt x="2031" y="185"/>
                  </a:lnTo>
                  <a:lnTo>
                    <a:pt x="2054" y="182"/>
                  </a:lnTo>
                  <a:lnTo>
                    <a:pt x="2066" y="182"/>
                  </a:lnTo>
                  <a:lnTo>
                    <a:pt x="2079" y="182"/>
                  </a:lnTo>
                  <a:lnTo>
                    <a:pt x="2092" y="182"/>
                  </a:lnTo>
                  <a:lnTo>
                    <a:pt x="2104" y="182"/>
                  </a:lnTo>
                  <a:lnTo>
                    <a:pt x="2116" y="183"/>
                  </a:lnTo>
                  <a:lnTo>
                    <a:pt x="2127" y="185"/>
                  </a:lnTo>
                  <a:lnTo>
                    <a:pt x="2139" y="187"/>
                  </a:lnTo>
                  <a:lnTo>
                    <a:pt x="2149" y="189"/>
                  </a:lnTo>
                  <a:lnTo>
                    <a:pt x="2160" y="191"/>
                  </a:lnTo>
                  <a:lnTo>
                    <a:pt x="2170" y="194"/>
                  </a:lnTo>
                  <a:lnTo>
                    <a:pt x="2180" y="198"/>
                  </a:lnTo>
                  <a:lnTo>
                    <a:pt x="2189" y="202"/>
                  </a:lnTo>
                  <a:lnTo>
                    <a:pt x="2198" y="206"/>
                  </a:lnTo>
                  <a:lnTo>
                    <a:pt x="2207" y="211"/>
                  </a:lnTo>
                  <a:lnTo>
                    <a:pt x="2215" y="216"/>
                  </a:lnTo>
                  <a:lnTo>
                    <a:pt x="2223" y="222"/>
                  </a:lnTo>
                  <a:lnTo>
                    <a:pt x="2231" y="228"/>
                  </a:lnTo>
                  <a:lnTo>
                    <a:pt x="2238" y="234"/>
                  </a:lnTo>
                  <a:lnTo>
                    <a:pt x="2245" y="241"/>
                  </a:lnTo>
                  <a:lnTo>
                    <a:pt x="2251" y="249"/>
                  </a:lnTo>
                  <a:lnTo>
                    <a:pt x="2257" y="257"/>
                  </a:lnTo>
                  <a:lnTo>
                    <a:pt x="2263" y="265"/>
                  </a:lnTo>
                  <a:lnTo>
                    <a:pt x="2268" y="274"/>
                  </a:lnTo>
                  <a:lnTo>
                    <a:pt x="2273" y="283"/>
                  </a:lnTo>
                  <a:lnTo>
                    <a:pt x="2278" y="293"/>
                  </a:lnTo>
                  <a:lnTo>
                    <a:pt x="2281" y="304"/>
                  </a:lnTo>
                  <a:lnTo>
                    <a:pt x="2285" y="314"/>
                  </a:lnTo>
                  <a:lnTo>
                    <a:pt x="2288" y="326"/>
                  </a:lnTo>
                  <a:lnTo>
                    <a:pt x="2290" y="338"/>
                  </a:lnTo>
                  <a:lnTo>
                    <a:pt x="2292" y="350"/>
                  </a:lnTo>
                  <a:lnTo>
                    <a:pt x="2294" y="363"/>
                  </a:lnTo>
                  <a:lnTo>
                    <a:pt x="2295" y="376"/>
                  </a:lnTo>
                  <a:lnTo>
                    <a:pt x="2296" y="390"/>
                  </a:lnTo>
                  <a:lnTo>
                    <a:pt x="2296" y="404"/>
                  </a:lnTo>
                  <a:lnTo>
                    <a:pt x="2296" y="568"/>
                  </a:lnTo>
                  <a:lnTo>
                    <a:pt x="2296" y="582"/>
                  </a:lnTo>
                  <a:lnTo>
                    <a:pt x="2295" y="596"/>
                  </a:lnTo>
                  <a:lnTo>
                    <a:pt x="2294" y="610"/>
                  </a:lnTo>
                  <a:lnTo>
                    <a:pt x="2292" y="622"/>
                  </a:lnTo>
                  <a:lnTo>
                    <a:pt x="2290" y="635"/>
                  </a:lnTo>
                  <a:lnTo>
                    <a:pt x="2288" y="646"/>
                  </a:lnTo>
                  <a:lnTo>
                    <a:pt x="2285" y="658"/>
                  </a:lnTo>
                  <a:lnTo>
                    <a:pt x="2281" y="669"/>
                  </a:lnTo>
                  <a:lnTo>
                    <a:pt x="2278" y="679"/>
                  </a:lnTo>
                  <a:lnTo>
                    <a:pt x="2273" y="689"/>
                  </a:lnTo>
                  <a:lnTo>
                    <a:pt x="2268" y="698"/>
                  </a:lnTo>
                  <a:lnTo>
                    <a:pt x="2263" y="707"/>
                  </a:lnTo>
                  <a:lnTo>
                    <a:pt x="2257" y="715"/>
                  </a:lnTo>
                  <a:lnTo>
                    <a:pt x="2251" y="723"/>
                  </a:lnTo>
                  <a:lnTo>
                    <a:pt x="2245" y="732"/>
                  </a:lnTo>
                  <a:lnTo>
                    <a:pt x="2238" y="739"/>
                  </a:lnTo>
                  <a:lnTo>
                    <a:pt x="2231" y="745"/>
                  </a:lnTo>
                  <a:lnTo>
                    <a:pt x="2223" y="751"/>
                  </a:lnTo>
                  <a:lnTo>
                    <a:pt x="2215" y="757"/>
                  </a:lnTo>
                  <a:lnTo>
                    <a:pt x="2207" y="762"/>
                  </a:lnTo>
                  <a:lnTo>
                    <a:pt x="2198" y="767"/>
                  </a:lnTo>
                  <a:lnTo>
                    <a:pt x="2189" y="771"/>
                  </a:lnTo>
                  <a:lnTo>
                    <a:pt x="2180" y="775"/>
                  </a:lnTo>
                  <a:lnTo>
                    <a:pt x="2170" y="779"/>
                  </a:lnTo>
                  <a:lnTo>
                    <a:pt x="2160" y="782"/>
                  </a:lnTo>
                  <a:lnTo>
                    <a:pt x="2149" y="784"/>
                  </a:lnTo>
                  <a:lnTo>
                    <a:pt x="2139" y="787"/>
                  </a:lnTo>
                  <a:lnTo>
                    <a:pt x="2127" y="788"/>
                  </a:lnTo>
                  <a:lnTo>
                    <a:pt x="2104" y="791"/>
                  </a:lnTo>
                  <a:lnTo>
                    <a:pt x="2092" y="791"/>
                  </a:lnTo>
                  <a:lnTo>
                    <a:pt x="2079" y="792"/>
                  </a:lnTo>
                  <a:lnTo>
                    <a:pt x="2066" y="791"/>
                  </a:lnTo>
                  <a:lnTo>
                    <a:pt x="2054" y="791"/>
                  </a:lnTo>
                  <a:lnTo>
                    <a:pt x="2042" y="790"/>
                  </a:lnTo>
                  <a:lnTo>
                    <a:pt x="2031" y="788"/>
                  </a:lnTo>
                  <a:lnTo>
                    <a:pt x="2019" y="787"/>
                  </a:lnTo>
                  <a:lnTo>
                    <a:pt x="2009" y="784"/>
                  </a:lnTo>
                  <a:lnTo>
                    <a:pt x="1998" y="782"/>
                  </a:lnTo>
                  <a:lnTo>
                    <a:pt x="1988" y="779"/>
                  </a:lnTo>
                  <a:lnTo>
                    <a:pt x="1978" y="775"/>
                  </a:lnTo>
                  <a:lnTo>
                    <a:pt x="1969" y="771"/>
                  </a:lnTo>
                  <a:lnTo>
                    <a:pt x="1960" y="767"/>
                  </a:lnTo>
                  <a:lnTo>
                    <a:pt x="1951" y="762"/>
                  </a:lnTo>
                  <a:lnTo>
                    <a:pt x="1943" y="757"/>
                  </a:lnTo>
                  <a:lnTo>
                    <a:pt x="1935" y="751"/>
                  </a:lnTo>
                  <a:lnTo>
                    <a:pt x="1927" y="745"/>
                  </a:lnTo>
                  <a:lnTo>
                    <a:pt x="1920" y="739"/>
                  </a:lnTo>
                  <a:lnTo>
                    <a:pt x="1913" y="732"/>
                  </a:lnTo>
                  <a:lnTo>
                    <a:pt x="1907" y="723"/>
                  </a:lnTo>
                  <a:lnTo>
                    <a:pt x="1901" y="715"/>
                  </a:lnTo>
                  <a:lnTo>
                    <a:pt x="1895" y="707"/>
                  </a:lnTo>
                  <a:lnTo>
                    <a:pt x="1890" y="698"/>
                  </a:lnTo>
                  <a:lnTo>
                    <a:pt x="1886" y="689"/>
                  </a:lnTo>
                  <a:lnTo>
                    <a:pt x="1881" y="679"/>
                  </a:lnTo>
                  <a:lnTo>
                    <a:pt x="1878" y="669"/>
                  </a:lnTo>
                  <a:lnTo>
                    <a:pt x="1874" y="658"/>
                  </a:lnTo>
                  <a:lnTo>
                    <a:pt x="1871" y="646"/>
                  </a:lnTo>
                  <a:lnTo>
                    <a:pt x="1869" y="635"/>
                  </a:lnTo>
                  <a:lnTo>
                    <a:pt x="1867" y="622"/>
                  </a:lnTo>
                  <a:lnTo>
                    <a:pt x="1865" y="610"/>
                  </a:lnTo>
                  <a:lnTo>
                    <a:pt x="1864" y="596"/>
                  </a:lnTo>
                  <a:lnTo>
                    <a:pt x="1863" y="582"/>
                  </a:lnTo>
                  <a:lnTo>
                    <a:pt x="1863" y="568"/>
                  </a:lnTo>
                  <a:lnTo>
                    <a:pt x="1863" y="404"/>
                  </a:lnTo>
                  <a:close/>
                  <a:moveTo>
                    <a:pt x="1635" y="314"/>
                  </a:moveTo>
                  <a:lnTo>
                    <a:pt x="1761" y="0"/>
                  </a:lnTo>
                  <a:lnTo>
                    <a:pt x="1920" y="0"/>
                  </a:lnTo>
                  <a:lnTo>
                    <a:pt x="1707" y="464"/>
                  </a:lnTo>
                  <a:lnTo>
                    <a:pt x="1707" y="781"/>
                  </a:lnTo>
                  <a:lnTo>
                    <a:pt x="1558" y="781"/>
                  </a:lnTo>
                  <a:lnTo>
                    <a:pt x="1558" y="464"/>
                  </a:lnTo>
                  <a:lnTo>
                    <a:pt x="1346" y="0"/>
                  </a:lnTo>
                  <a:lnTo>
                    <a:pt x="1504" y="0"/>
                  </a:lnTo>
                  <a:lnTo>
                    <a:pt x="1635" y="314"/>
                  </a:lnTo>
                  <a:close/>
                  <a:moveTo>
                    <a:pt x="867" y="781"/>
                  </a:moveTo>
                  <a:lnTo>
                    <a:pt x="867" y="192"/>
                  </a:lnTo>
                  <a:lnTo>
                    <a:pt x="1000" y="192"/>
                  </a:lnTo>
                  <a:lnTo>
                    <a:pt x="1000" y="270"/>
                  </a:lnTo>
                  <a:lnTo>
                    <a:pt x="1006" y="259"/>
                  </a:lnTo>
                  <a:lnTo>
                    <a:pt x="1013" y="250"/>
                  </a:lnTo>
                  <a:lnTo>
                    <a:pt x="1020" y="240"/>
                  </a:lnTo>
                  <a:lnTo>
                    <a:pt x="1027" y="232"/>
                  </a:lnTo>
                  <a:lnTo>
                    <a:pt x="1034" y="224"/>
                  </a:lnTo>
                  <a:lnTo>
                    <a:pt x="1042" y="216"/>
                  </a:lnTo>
                  <a:lnTo>
                    <a:pt x="1050" y="210"/>
                  </a:lnTo>
                  <a:lnTo>
                    <a:pt x="1058" y="204"/>
                  </a:lnTo>
                  <a:lnTo>
                    <a:pt x="1067" y="199"/>
                  </a:lnTo>
                  <a:lnTo>
                    <a:pt x="1072" y="196"/>
                  </a:lnTo>
                  <a:lnTo>
                    <a:pt x="1076" y="194"/>
                  </a:lnTo>
                  <a:lnTo>
                    <a:pt x="1086" y="190"/>
                  </a:lnTo>
                  <a:lnTo>
                    <a:pt x="1096" y="187"/>
                  </a:lnTo>
                  <a:lnTo>
                    <a:pt x="1107" y="185"/>
                  </a:lnTo>
                  <a:lnTo>
                    <a:pt x="1118" y="183"/>
                  </a:lnTo>
                  <a:lnTo>
                    <a:pt x="1130" y="182"/>
                  </a:lnTo>
                  <a:lnTo>
                    <a:pt x="1143" y="182"/>
                  </a:lnTo>
                  <a:lnTo>
                    <a:pt x="1143" y="328"/>
                  </a:lnTo>
                  <a:lnTo>
                    <a:pt x="1125" y="323"/>
                  </a:lnTo>
                  <a:lnTo>
                    <a:pt x="1107" y="318"/>
                  </a:lnTo>
                  <a:lnTo>
                    <a:pt x="1088" y="315"/>
                  </a:lnTo>
                  <a:lnTo>
                    <a:pt x="1079" y="314"/>
                  </a:lnTo>
                  <a:lnTo>
                    <a:pt x="1070" y="313"/>
                  </a:lnTo>
                  <a:lnTo>
                    <a:pt x="1062" y="314"/>
                  </a:lnTo>
                  <a:lnTo>
                    <a:pt x="1055" y="315"/>
                  </a:lnTo>
                  <a:lnTo>
                    <a:pt x="1048" y="317"/>
                  </a:lnTo>
                  <a:lnTo>
                    <a:pt x="1041" y="319"/>
                  </a:lnTo>
                  <a:lnTo>
                    <a:pt x="1035" y="322"/>
                  </a:lnTo>
                  <a:lnTo>
                    <a:pt x="1030" y="326"/>
                  </a:lnTo>
                  <a:lnTo>
                    <a:pt x="1025" y="330"/>
                  </a:lnTo>
                  <a:lnTo>
                    <a:pt x="1020" y="334"/>
                  </a:lnTo>
                  <a:lnTo>
                    <a:pt x="1016" y="339"/>
                  </a:lnTo>
                  <a:lnTo>
                    <a:pt x="1013" y="344"/>
                  </a:lnTo>
                  <a:lnTo>
                    <a:pt x="1010" y="349"/>
                  </a:lnTo>
                  <a:lnTo>
                    <a:pt x="1008" y="355"/>
                  </a:lnTo>
                  <a:lnTo>
                    <a:pt x="1006" y="360"/>
                  </a:lnTo>
                  <a:lnTo>
                    <a:pt x="1004" y="366"/>
                  </a:lnTo>
                  <a:lnTo>
                    <a:pt x="1004" y="372"/>
                  </a:lnTo>
                  <a:lnTo>
                    <a:pt x="1003" y="378"/>
                  </a:lnTo>
                  <a:lnTo>
                    <a:pt x="1003" y="781"/>
                  </a:lnTo>
                  <a:lnTo>
                    <a:pt x="867" y="781"/>
                  </a:lnTo>
                  <a:close/>
                  <a:moveTo>
                    <a:pt x="516" y="603"/>
                  </a:moveTo>
                  <a:lnTo>
                    <a:pt x="517" y="611"/>
                  </a:lnTo>
                  <a:lnTo>
                    <a:pt x="518" y="619"/>
                  </a:lnTo>
                  <a:lnTo>
                    <a:pt x="520" y="626"/>
                  </a:lnTo>
                  <a:lnTo>
                    <a:pt x="522" y="633"/>
                  </a:lnTo>
                  <a:lnTo>
                    <a:pt x="525" y="639"/>
                  </a:lnTo>
                  <a:lnTo>
                    <a:pt x="529" y="645"/>
                  </a:lnTo>
                  <a:lnTo>
                    <a:pt x="534" y="650"/>
                  </a:lnTo>
                  <a:lnTo>
                    <a:pt x="536" y="652"/>
                  </a:lnTo>
                  <a:lnTo>
                    <a:pt x="538" y="654"/>
                  </a:lnTo>
                  <a:lnTo>
                    <a:pt x="544" y="658"/>
                  </a:lnTo>
                  <a:lnTo>
                    <a:pt x="550" y="662"/>
                  </a:lnTo>
                  <a:lnTo>
                    <a:pt x="557" y="665"/>
                  </a:lnTo>
                  <a:lnTo>
                    <a:pt x="564" y="667"/>
                  </a:lnTo>
                  <a:lnTo>
                    <a:pt x="571" y="669"/>
                  </a:lnTo>
                  <a:lnTo>
                    <a:pt x="579" y="671"/>
                  </a:lnTo>
                  <a:lnTo>
                    <a:pt x="588" y="672"/>
                  </a:lnTo>
                  <a:lnTo>
                    <a:pt x="596" y="672"/>
                  </a:lnTo>
                  <a:lnTo>
                    <a:pt x="605" y="672"/>
                  </a:lnTo>
                  <a:lnTo>
                    <a:pt x="613" y="671"/>
                  </a:lnTo>
                  <a:lnTo>
                    <a:pt x="621" y="669"/>
                  </a:lnTo>
                  <a:lnTo>
                    <a:pt x="629" y="667"/>
                  </a:lnTo>
                  <a:lnTo>
                    <a:pt x="636" y="665"/>
                  </a:lnTo>
                  <a:lnTo>
                    <a:pt x="642" y="662"/>
                  </a:lnTo>
                  <a:lnTo>
                    <a:pt x="649" y="658"/>
                  </a:lnTo>
                  <a:lnTo>
                    <a:pt x="654" y="654"/>
                  </a:lnTo>
                  <a:lnTo>
                    <a:pt x="659" y="650"/>
                  </a:lnTo>
                  <a:lnTo>
                    <a:pt x="663" y="645"/>
                  </a:lnTo>
                  <a:lnTo>
                    <a:pt x="667" y="639"/>
                  </a:lnTo>
                  <a:lnTo>
                    <a:pt x="670" y="633"/>
                  </a:lnTo>
                  <a:lnTo>
                    <a:pt x="673" y="626"/>
                  </a:lnTo>
                  <a:lnTo>
                    <a:pt x="675" y="619"/>
                  </a:lnTo>
                  <a:lnTo>
                    <a:pt x="676" y="611"/>
                  </a:lnTo>
                  <a:lnTo>
                    <a:pt x="676" y="603"/>
                  </a:lnTo>
                  <a:lnTo>
                    <a:pt x="676" y="369"/>
                  </a:lnTo>
                  <a:lnTo>
                    <a:pt x="676" y="361"/>
                  </a:lnTo>
                  <a:lnTo>
                    <a:pt x="675" y="353"/>
                  </a:lnTo>
                  <a:lnTo>
                    <a:pt x="673" y="346"/>
                  </a:lnTo>
                  <a:lnTo>
                    <a:pt x="670" y="340"/>
                  </a:lnTo>
                  <a:lnTo>
                    <a:pt x="667" y="333"/>
                  </a:lnTo>
                  <a:lnTo>
                    <a:pt x="663" y="328"/>
                  </a:lnTo>
                  <a:lnTo>
                    <a:pt x="659" y="322"/>
                  </a:lnTo>
                  <a:lnTo>
                    <a:pt x="657" y="320"/>
                  </a:lnTo>
                  <a:lnTo>
                    <a:pt x="654" y="318"/>
                  </a:lnTo>
                  <a:lnTo>
                    <a:pt x="649" y="314"/>
                  </a:lnTo>
                  <a:lnTo>
                    <a:pt x="642" y="310"/>
                  </a:lnTo>
                  <a:lnTo>
                    <a:pt x="636" y="307"/>
                  </a:lnTo>
                  <a:lnTo>
                    <a:pt x="629" y="305"/>
                  </a:lnTo>
                  <a:lnTo>
                    <a:pt x="621" y="303"/>
                  </a:lnTo>
                  <a:lnTo>
                    <a:pt x="613" y="301"/>
                  </a:lnTo>
                  <a:lnTo>
                    <a:pt x="605" y="301"/>
                  </a:lnTo>
                  <a:lnTo>
                    <a:pt x="596" y="300"/>
                  </a:lnTo>
                  <a:lnTo>
                    <a:pt x="588" y="301"/>
                  </a:lnTo>
                  <a:lnTo>
                    <a:pt x="579" y="301"/>
                  </a:lnTo>
                  <a:lnTo>
                    <a:pt x="571" y="303"/>
                  </a:lnTo>
                  <a:lnTo>
                    <a:pt x="564" y="305"/>
                  </a:lnTo>
                  <a:lnTo>
                    <a:pt x="557" y="307"/>
                  </a:lnTo>
                  <a:lnTo>
                    <a:pt x="550" y="310"/>
                  </a:lnTo>
                  <a:lnTo>
                    <a:pt x="544" y="314"/>
                  </a:lnTo>
                  <a:lnTo>
                    <a:pt x="538" y="318"/>
                  </a:lnTo>
                  <a:lnTo>
                    <a:pt x="534" y="322"/>
                  </a:lnTo>
                  <a:lnTo>
                    <a:pt x="529" y="328"/>
                  </a:lnTo>
                  <a:lnTo>
                    <a:pt x="525" y="333"/>
                  </a:lnTo>
                  <a:lnTo>
                    <a:pt x="522" y="340"/>
                  </a:lnTo>
                  <a:lnTo>
                    <a:pt x="520" y="346"/>
                  </a:lnTo>
                  <a:lnTo>
                    <a:pt x="518" y="353"/>
                  </a:lnTo>
                  <a:lnTo>
                    <a:pt x="517" y="361"/>
                  </a:lnTo>
                  <a:lnTo>
                    <a:pt x="516" y="369"/>
                  </a:lnTo>
                  <a:lnTo>
                    <a:pt x="516" y="603"/>
                  </a:lnTo>
                  <a:close/>
                  <a:moveTo>
                    <a:pt x="380" y="404"/>
                  </a:moveTo>
                  <a:lnTo>
                    <a:pt x="381" y="390"/>
                  </a:lnTo>
                  <a:lnTo>
                    <a:pt x="381" y="376"/>
                  </a:lnTo>
                  <a:lnTo>
                    <a:pt x="382" y="363"/>
                  </a:lnTo>
                  <a:lnTo>
                    <a:pt x="384" y="350"/>
                  </a:lnTo>
                  <a:lnTo>
                    <a:pt x="386" y="338"/>
                  </a:lnTo>
                  <a:lnTo>
                    <a:pt x="389" y="326"/>
                  </a:lnTo>
                  <a:lnTo>
                    <a:pt x="392" y="314"/>
                  </a:lnTo>
                  <a:lnTo>
                    <a:pt x="395" y="304"/>
                  </a:lnTo>
                  <a:lnTo>
                    <a:pt x="399" y="293"/>
                  </a:lnTo>
                  <a:lnTo>
                    <a:pt x="403" y="283"/>
                  </a:lnTo>
                  <a:lnTo>
                    <a:pt x="408" y="274"/>
                  </a:lnTo>
                  <a:lnTo>
                    <a:pt x="413" y="265"/>
                  </a:lnTo>
                  <a:lnTo>
                    <a:pt x="418" y="257"/>
                  </a:lnTo>
                  <a:lnTo>
                    <a:pt x="424" y="249"/>
                  </a:lnTo>
                  <a:lnTo>
                    <a:pt x="431" y="241"/>
                  </a:lnTo>
                  <a:lnTo>
                    <a:pt x="437" y="234"/>
                  </a:lnTo>
                  <a:lnTo>
                    <a:pt x="444" y="228"/>
                  </a:lnTo>
                  <a:lnTo>
                    <a:pt x="452" y="222"/>
                  </a:lnTo>
                  <a:lnTo>
                    <a:pt x="460" y="216"/>
                  </a:lnTo>
                  <a:lnTo>
                    <a:pt x="468" y="211"/>
                  </a:lnTo>
                  <a:lnTo>
                    <a:pt x="477" y="206"/>
                  </a:lnTo>
                  <a:lnTo>
                    <a:pt x="486" y="202"/>
                  </a:lnTo>
                  <a:lnTo>
                    <a:pt x="495" y="198"/>
                  </a:lnTo>
                  <a:lnTo>
                    <a:pt x="505" y="194"/>
                  </a:lnTo>
                  <a:lnTo>
                    <a:pt x="515" y="191"/>
                  </a:lnTo>
                  <a:lnTo>
                    <a:pt x="526" y="189"/>
                  </a:lnTo>
                  <a:lnTo>
                    <a:pt x="537" y="187"/>
                  </a:lnTo>
                  <a:lnTo>
                    <a:pt x="548" y="185"/>
                  </a:lnTo>
                  <a:lnTo>
                    <a:pt x="571" y="182"/>
                  </a:lnTo>
                  <a:lnTo>
                    <a:pt x="584" y="182"/>
                  </a:lnTo>
                  <a:lnTo>
                    <a:pt x="596" y="182"/>
                  </a:lnTo>
                  <a:lnTo>
                    <a:pt x="609" y="182"/>
                  </a:lnTo>
                  <a:lnTo>
                    <a:pt x="621" y="182"/>
                  </a:lnTo>
                  <a:lnTo>
                    <a:pt x="633" y="183"/>
                  </a:lnTo>
                  <a:lnTo>
                    <a:pt x="645" y="185"/>
                  </a:lnTo>
                  <a:lnTo>
                    <a:pt x="656" y="187"/>
                  </a:lnTo>
                  <a:lnTo>
                    <a:pt x="667" y="189"/>
                  </a:lnTo>
                  <a:lnTo>
                    <a:pt x="677" y="191"/>
                  </a:lnTo>
                  <a:lnTo>
                    <a:pt x="687" y="194"/>
                  </a:lnTo>
                  <a:lnTo>
                    <a:pt x="697" y="198"/>
                  </a:lnTo>
                  <a:lnTo>
                    <a:pt x="707" y="202"/>
                  </a:lnTo>
                  <a:lnTo>
                    <a:pt x="716" y="206"/>
                  </a:lnTo>
                  <a:lnTo>
                    <a:pt x="724" y="211"/>
                  </a:lnTo>
                  <a:lnTo>
                    <a:pt x="733" y="216"/>
                  </a:lnTo>
                  <a:lnTo>
                    <a:pt x="741" y="222"/>
                  </a:lnTo>
                  <a:lnTo>
                    <a:pt x="748" y="228"/>
                  </a:lnTo>
                  <a:lnTo>
                    <a:pt x="755" y="234"/>
                  </a:lnTo>
                  <a:lnTo>
                    <a:pt x="763" y="241"/>
                  </a:lnTo>
                  <a:lnTo>
                    <a:pt x="769" y="249"/>
                  </a:lnTo>
                  <a:lnTo>
                    <a:pt x="775" y="257"/>
                  </a:lnTo>
                  <a:lnTo>
                    <a:pt x="781" y="265"/>
                  </a:lnTo>
                  <a:lnTo>
                    <a:pt x="786" y="274"/>
                  </a:lnTo>
                  <a:lnTo>
                    <a:pt x="791" y="283"/>
                  </a:lnTo>
                  <a:lnTo>
                    <a:pt x="795" y="293"/>
                  </a:lnTo>
                  <a:lnTo>
                    <a:pt x="799" y="304"/>
                  </a:lnTo>
                  <a:lnTo>
                    <a:pt x="802" y="314"/>
                  </a:lnTo>
                  <a:lnTo>
                    <a:pt x="805" y="326"/>
                  </a:lnTo>
                  <a:lnTo>
                    <a:pt x="807" y="338"/>
                  </a:lnTo>
                  <a:lnTo>
                    <a:pt x="810" y="350"/>
                  </a:lnTo>
                  <a:lnTo>
                    <a:pt x="811" y="363"/>
                  </a:lnTo>
                  <a:lnTo>
                    <a:pt x="812" y="376"/>
                  </a:lnTo>
                  <a:lnTo>
                    <a:pt x="813" y="390"/>
                  </a:lnTo>
                  <a:lnTo>
                    <a:pt x="813" y="404"/>
                  </a:lnTo>
                  <a:lnTo>
                    <a:pt x="813" y="568"/>
                  </a:lnTo>
                  <a:lnTo>
                    <a:pt x="813" y="582"/>
                  </a:lnTo>
                  <a:lnTo>
                    <a:pt x="812" y="596"/>
                  </a:lnTo>
                  <a:lnTo>
                    <a:pt x="811" y="610"/>
                  </a:lnTo>
                  <a:lnTo>
                    <a:pt x="810" y="622"/>
                  </a:lnTo>
                  <a:lnTo>
                    <a:pt x="807" y="635"/>
                  </a:lnTo>
                  <a:lnTo>
                    <a:pt x="805" y="646"/>
                  </a:lnTo>
                  <a:lnTo>
                    <a:pt x="802" y="658"/>
                  </a:lnTo>
                  <a:lnTo>
                    <a:pt x="799" y="669"/>
                  </a:lnTo>
                  <a:lnTo>
                    <a:pt x="795" y="679"/>
                  </a:lnTo>
                  <a:lnTo>
                    <a:pt x="791" y="689"/>
                  </a:lnTo>
                  <a:lnTo>
                    <a:pt x="786" y="698"/>
                  </a:lnTo>
                  <a:lnTo>
                    <a:pt x="781" y="707"/>
                  </a:lnTo>
                  <a:lnTo>
                    <a:pt x="775" y="715"/>
                  </a:lnTo>
                  <a:lnTo>
                    <a:pt x="769" y="723"/>
                  </a:lnTo>
                  <a:lnTo>
                    <a:pt x="763" y="732"/>
                  </a:lnTo>
                  <a:lnTo>
                    <a:pt x="755" y="739"/>
                  </a:lnTo>
                  <a:lnTo>
                    <a:pt x="748" y="745"/>
                  </a:lnTo>
                  <a:lnTo>
                    <a:pt x="741" y="751"/>
                  </a:lnTo>
                  <a:lnTo>
                    <a:pt x="733" y="757"/>
                  </a:lnTo>
                  <a:lnTo>
                    <a:pt x="724" y="762"/>
                  </a:lnTo>
                  <a:lnTo>
                    <a:pt x="716" y="767"/>
                  </a:lnTo>
                  <a:lnTo>
                    <a:pt x="707" y="771"/>
                  </a:lnTo>
                  <a:lnTo>
                    <a:pt x="697" y="775"/>
                  </a:lnTo>
                  <a:lnTo>
                    <a:pt x="687" y="779"/>
                  </a:lnTo>
                  <a:lnTo>
                    <a:pt x="677" y="782"/>
                  </a:lnTo>
                  <a:lnTo>
                    <a:pt x="667" y="784"/>
                  </a:lnTo>
                  <a:lnTo>
                    <a:pt x="656" y="787"/>
                  </a:lnTo>
                  <a:lnTo>
                    <a:pt x="645" y="788"/>
                  </a:lnTo>
                  <a:lnTo>
                    <a:pt x="621" y="791"/>
                  </a:lnTo>
                  <a:lnTo>
                    <a:pt x="609" y="791"/>
                  </a:lnTo>
                  <a:lnTo>
                    <a:pt x="596" y="792"/>
                  </a:lnTo>
                  <a:lnTo>
                    <a:pt x="584" y="791"/>
                  </a:lnTo>
                  <a:lnTo>
                    <a:pt x="571" y="791"/>
                  </a:lnTo>
                  <a:lnTo>
                    <a:pt x="560" y="790"/>
                  </a:lnTo>
                  <a:lnTo>
                    <a:pt x="548" y="788"/>
                  </a:lnTo>
                  <a:lnTo>
                    <a:pt x="537" y="787"/>
                  </a:lnTo>
                  <a:lnTo>
                    <a:pt x="526" y="784"/>
                  </a:lnTo>
                  <a:lnTo>
                    <a:pt x="515" y="782"/>
                  </a:lnTo>
                  <a:lnTo>
                    <a:pt x="505" y="779"/>
                  </a:lnTo>
                  <a:lnTo>
                    <a:pt x="495" y="775"/>
                  </a:lnTo>
                  <a:lnTo>
                    <a:pt x="486" y="771"/>
                  </a:lnTo>
                  <a:lnTo>
                    <a:pt x="477" y="767"/>
                  </a:lnTo>
                  <a:lnTo>
                    <a:pt x="468" y="762"/>
                  </a:lnTo>
                  <a:lnTo>
                    <a:pt x="460" y="757"/>
                  </a:lnTo>
                  <a:lnTo>
                    <a:pt x="452" y="751"/>
                  </a:lnTo>
                  <a:lnTo>
                    <a:pt x="444" y="745"/>
                  </a:lnTo>
                  <a:lnTo>
                    <a:pt x="437" y="739"/>
                  </a:lnTo>
                  <a:lnTo>
                    <a:pt x="431" y="732"/>
                  </a:lnTo>
                  <a:lnTo>
                    <a:pt x="424" y="723"/>
                  </a:lnTo>
                  <a:lnTo>
                    <a:pt x="418" y="715"/>
                  </a:lnTo>
                  <a:lnTo>
                    <a:pt x="413" y="707"/>
                  </a:lnTo>
                  <a:lnTo>
                    <a:pt x="408" y="698"/>
                  </a:lnTo>
                  <a:lnTo>
                    <a:pt x="403" y="689"/>
                  </a:lnTo>
                  <a:lnTo>
                    <a:pt x="399" y="679"/>
                  </a:lnTo>
                  <a:lnTo>
                    <a:pt x="395" y="669"/>
                  </a:lnTo>
                  <a:lnTo>
                    <a:pt x="392" y="658"/>
                  </a:lnTo>
                  <a:lnTo>
                    <a:pt x="389" y="646"/>
                  </a:lnTo>
                  <a:lnTo>
                    <a:pt x="386" y="635"/>
                  </a:lnTo>
                  <a:lnTo>
                    <a:pt x="384" y="622"/>
                  </a:lnTo>
                  <a:lnTo>
                    <a:pt x="382" y="610"/>
                  </a:lnTo>
                  <a:lnTo>
                    <a:pt x="381" y="596"/>
                  </a:lnTo>
                  <a:lnTo>
                    <a:pt x="381" y="582"/>
                  </a:lnTo>
                  <a:lnTo>
                    <a:pt x="380" y="568"/>
                  </a:lnTo>
                  <a:lnTo>
                    <a:pt x="380" y="404"/>
                  </a:lnTo>
                  <a:close/>
                  <a:moveTo>
                    <a:pt x="0" y="781"/>
                  </a:moveTo>
                  <a:lnTo>
                    <a:pt x="0" y="0"/>
                  </a:lnTo>
                  <a:lnTo>
                    <a:pt x="389" y="0"/>
                  </a:lnTo>
                  <a:lnTo>
                    <a:pt x="389" y="132"/>
                  </a:lnTo>
                  <a:lnTo>
                    <a:pt x="149" y="132"/>
                  </a:lnTo>
                  <a:lnTo>
                    <a:pt x="149" y="311"/>
                  </a:lnTo>
                  <a:lnTo>
                    <a:pt x="337" y="311"/>
                  </a:lnTo>
                  <a:lnTo>
                    <a:pt x="337" y="443"/>
                  </a:lnTo>
                  <a:lnTo>
                    <a:pt x="149" y="443"/>
                  </a:lnTo>
                  <a:lnTo>
                    <a:pt x="149" y="781"/>
                  </a:lnTo>
                  <a:lnTo>
                    <a:pt x="0" y="781"/>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6"/>
            <p:cNvSpPr>
              <a:spLocks noChangeAspect="1" noEditPoints="1"/>
            </p:cNvSpPr>
            <p:nvPr userDrawn="1"/>
          </p:nvSpPr>
          <p:spPr bwMode="auto">
            <a:xfrm>
              <a:off x="5642842" y="3737169"/>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212158965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orange]">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793" y="1557699"/>
            <a:ext cx="9647569" cy="1872095"/>
          </a:xfrm>
        </p:spPr>
        <p:txBody>
          <a:bodyPr anchor="b"/>
          <a:lstStyle>
            <a:lvl1pPr algn="l">
              <a:defRPr sz="5200">
                <a:solidFill>
                  <a:schemeClr val="bg1"/>
                </a:solidFill>
              </a:defRPr>
            </a:lvl1pPr>
          </a:lstStyle>
          <a:p>
            <a:r>
              <a:rPr lang="fi-FI" smtClean="0"/>
              <a:t>Muokkaa perustyyl. napsautt.</a:t>
            </a:r>
            <a:endParaRPr lang="en-US" dirty="0"/>
          </a:p>
        </p:txBody>
      </p:sp>
      <p:sp>
        <p:nvSpPr>
          <p:cNvPr id="3" name="Subtitle 2"/>
          <p:cNvSpPr>
            <a:spLocks noGrp="1"/>
          </p:cNvSpPr>
          <p:nvPr>
            <p:ph type="subTitle" idx="1"/>
          </p:nvPr>
        </p:nvSpPr>
        <p:spPr>
          <a:xfrm>
            <a:off x="550793" y="3602872"/>
            <a:ext cx="9647569" cy="690722"/>
          </a:xfrm>
        </p:spPr>
        <p:txBody>
          <a:bodyPr/>
          <a:lstStyle>
            <a:lvl1pPr marL="0" indent="0" algn="l">
              <a:buNone/>
              <a:defRPr sz="2400">
                <a:solidFill>
                  <a:schemeClr val="bg1"/>
                </a:solidFill>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8F9D223A-0B08-4474-9189-AF7811FFA314}" type="datetime1">
              <a:rPr lang="fi-FI" smtClean="0"/>
              <a:t>7.3.2018</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29" name="Freeform 6"/>
          <p:cNvSpPr>
            <a:spLocks noChangeAspect="1" noEditPoints="1"/>
          </p:cNvSpPr>
          <p:nvPr/>
        </p:nvSpPr>
        <p:spPr bwMode="auto">
          <a:xfrm>
            <a:off x="550791" y="692312"/>
            <a:ext cx="2355192" cy="719528"/>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11032753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p:cSld name="Slogan [se]">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pPr>
              <a:defRPr/>
            </a:pPr>
            <a:fld id="{8F9D223A-0B08-4474-9189-AF7811FFA314}" type="datetime1">
              <a:rPr lang="fi-FI" smtClean="0"/>
              <a:t>7.3.2018</a:t>
            </a:fld>
            <a:endParaRPr lang="fi-FI"/>
          </a:p>
        </p:txBody>
      </p:sp>
      <p:sp>
        <p:nvSpPr>
          <p:cNvPr id="4" name="Footer Placeholder 3"/>
          <p:cNvSpPr>
            <a:spLocks noGrp="1"/>
          </p:cNvSpPr>
          <p:nvPr>
            <p:ph type="ftr" sz="quarter" idx="11"/>
          </p:nvPr>
        </p:nvSpPr>
        <p:spPr>
          <a:noFill/>
        </p:spPr>
        <p:txBody>
          <a:bodyPr/>
          <a:lstStyle>
            <a:lvl1pPr>
              <a:defRPr>
                <a:noFill/>
              </a:defRPr>
            </a:lvl1pPr>
          </a:lstStyle>
          <a:p>
            <a:pPr>
              <a:defRPr/>
            </a:pPr>
            <a:endParaRPr lang="fi-FI"/>
          </a:p>
        </p:txBody>
      </p:sp>
      <p:sp>
        <p:nvSpPr>
          <p:cNvPr id="5" name="Slide Number Placeholder 4"/>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grpSp>
        <p:nvGrpSpPr>
          <p:cNvPr id="42" name="Group 41"/>
          <p:cNvGrpSpPr>
            <a:grpSpLocks noChangeAspect="1"/>
          </p:cNvGrpSpPr>
          <p:nvPr/>
        </p:nvGrpSpPr>
        <p:grpSpPr>
          <a:xfrm>
            <a:off x="4087098" y="2280122"/>
            <a:ext cx="4016218" cy="2374916"/>
            <a:chOff x="3840163" y="2278046"/>
            <a:chExt cx="4463045" cy="2638183"/>
          </a:xfrm>
        </p:grpSpPr>
        <p:sp>
          <p:nvSpPr>
            <p:cNvPr id="6" name="Freeform 6"/>
            <p:cNvSpPr>
              <a:spLocks noChangeAspect="1" noEditPoints="1"/>
            </p:cNvSpPr>
            <p:nvPr userDrawn="1"/>
          </p:nvSpPr>
          <p:spPr bwMode="auto">
            <a:xfrm>
              <a:off x="5473786" y="4052133"/>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6"/>
            <p:cNvSpPr>
              <a:spLocks noChangeAspect="1" noEditPoints="1"/>
            </p:cNvSpPr>
            <p:nvPr userDrawn="1"/>
          </p:nvSpPr>
          <p:spPr bwMode="auto">
            <a:xfrm>
              <a:off x="3840163" y="2278046"/>
              <a:ext cx="4462379" cy="1602000"/>
            </a:xfrm>
            <a:custGeom>
              <a:avLst/>
              <a:gdLst>
                <a:gd name="T0" fmla="*/ 2509 w 2844"/>
                <a:gd name="T1" fmla="*/ 871 h 1021"/>
                <a:gd name="T2" fmla="*/ 2477 w 2844"/>
                <a:gd name="T3" fmla="*/ 921 h 1021"/>
                <a:gd name="T4" fmla="*/ 2316 w 2844"/>
                <a:gd name="T5" fmla="*/ 920 h 1021"/>
                <a:gd name="T6" fmla="*/ 2289 w 2844"/>
                <a:gd name="T7" fmla="*/ 866 h 1021"/>
                <a:gd name="T8" fmla="*/ 2582 w 2844"/>
                <a:gd name="T9" fmla="*/ 232 h 1021"/>
                <a:gd name="T10" fmla="*/ 2479 w 2844"/>
                <a:gd name="T11" fmla="*/ 242 h 1021"/>
                <a:gd name="T12" fmla="*/ 2323 w 2844"/>
                <a:gd name="T13" fmla="*/ 219 h 1021"/>
                <a:gd name="T14" fmla="*/ 2212 w 2844"/>
                <a:gd name="T15" fmla="*/ 285 h 1021"/>
                <a:gd name="T16" fmla="*/ 2174 w 2844"/>
                <a:gd name="T17" fmla="*/ 424 h 1021"/>
                <a:gd name="T18" fmla="*/ 2225 w 2844"/>
                <a:gd name="T19" fmla="*/ 609 h 1021"/>
                <a:gd name="T20" fmla="*/ 2185 w 2844"/>
                <a:gd name="T21" fmla="*/ 714 h 1021"/>
                <a:gd name="T22" fmla="*/ 2209 w 2844"/>
                <a:gd name="T23" fmla="*/ 801 h 1021"/>
                <a:gd name="T24" fmla="*/ 2159 w 2844"/>
                <a:gd name="T25" fmla="*/ 891 h 1021"/>
                <a:gd name="T26" fmla="*/ 2177 w 2844"/>
                <a:gd name="T27" fmla="*/ 968 h 1021"/>
                <a:gd name="T28" fmla="*/ 2353 w 2844"/>
                <a:gd name="T29" fmla="*/ 1021 h 1021"/>
                <a:gd name="T30" fmla="*/ 2593 w 2844"/>
                <a:gd name="T31" fmla="*/ 970 h 1021"/>
                <a:gd name="T32" fmla="*/ 2640 w 2844"/>
                <a:gd name="T33" fmla="*/ 863 h 1021"/>
                <a:gd name="T34" fmla="*/ 2593 w 2844"/>
                <a:gd name="T35" fmla="*/ 770 h 1021"/>
                <a:gd name="T36" fmla="*/ 2378 w 2844"/>
                <a:gd name="T37" fmla="*/ 729 h 1021"/>
                <a:gd name="T38" fmla="*/ 2299 w 2844"/>
                <a:gd name="T39" fmla="*/ 699 h 1021"/>
                <a:gd name="T40" fmla="*/ 2365 w 2844"/>
                <a:gd name="T41" fmla="*/ 672 h 1021"/>
                <a:gd name="T42" fmla="*/ 2508 w 2844"/>
                <a:gd name="T43" fmla="*/ 632 h 1021"/>
                <a:gd name="T44" fmla="*/ 2571 w 2844"/>
                <a:gd name="T45" fmla="*/ 505 h 1021"/>
                <a:gd name="T46" fmla="*/ 2583 w 2844"/>
                <a:gd name="T47" fmla="*/ 329 h 1021"/>
                <a:gd name="T48" fmla="*/ 2440 w 2844"/>
                <a:gd name="T49" fmla="*/ 512 h 1021"/>
                <a:gd name="T50" fmla="*/ 2379 w 2844"/>
                <a:gd name="T51" fmla="*/ 562 h 1021"/>
                <a:gd name="T52" fmla="*/ 2308 w 2844"/>
                <a:gd name="T53" fmla="*/ 500 h 1021"/>
                <a:gd name="T54" fmla="*/ 2327 w 2844"/>
                <a:gd name="T55" fmla="*/ 344 h 1021"/>
                <a:gd name="T56" fmla="*/ 2412 w 2844"/>
                <a:gd name="T57" fmla="*/ 336 h 1021"/>
                <a:gd name="T58" fmla="*/ 2446 w 2844"/>
                <a:gd name="T59" fmla="*/ 438 h 1021"/>
                <a:gd name="T60" fmla="*/ 1737 w 2844"/>
                <a:gd name="T61" fmla="*/ 279 h 1021"/>
                <a:gd name="T62" fmla="*/ 1572 w 2844"/>
                <a:gd name="T63" fmla="*/ 216 h 1021"/>
                <a:gd name="T64" fmla="*/ 1478 w 2844"/>
                <a:gd name="T65" fmla="*/ 290 h 1021"/>
                <a:gd name="T66" fmla="*/ 1452 w 2844"/>
                <a:gd name="T67" fmla="*/ 590 h 1021"/>
                <a:gd name="T68" fmla="*/ 1491 w 2844"/>
                <a:gd name="T69" fmla="*/ 771 h 1021"/>
                <a:gd name="T70" fmla="*/ 1591 w 2844"/>
                <a:gd name="T71" fmla="*/ 824 h 1021"/>
                <a:gd name="T72" fmla="*/ 1728 w 2844"/>
                <a:gd name="T73" fmla="*/ 763 h 1021"/>
                <a:gd name="T74" fmla="*/ 1697 w 2844"/>
                <a:gd name="T75" fmla="*/ 712 h 1021"/>
                <a:gd name="T76" fmla="*/ 1612 w 2844"/>
                <a:gd name="T77" fmla="*/ 703 h 1021"/>
                <a:gd name="T78" fmla="*/ 1589 w 2844"/>
                <a:gd name="T79" fmla="*/ 417 h 1021"/>
                <a:gd name="T80" fmla="*/ 1648 w 2844"/>
                <a:gd name="T81" fmla="*/ 316 h 1021"/>
                <a:gd name="T82" fmla="*/ 1047 w 2844"/>
                <a:gd name="T83" fmla="*/ 813 h 1021"/>
                <a:gd name="T84" fmla="*/ 1091 w 2844"/>
                <a:gd name="T85" fmla="*/ 349 h 1021"/>
                <a:gd name="T86" fmla="*/ 1129 w 2844"/>
                <a:gd name="T87" fmla="*/ 223 h 1021"/>
                <a:gd name="T88" fmla="*/ 1043 w 2844"/>
                <a:gd name="T89" fmla="*/ 225 h 1021"/>
                <a:gd name="T90" fmla="*/ 576 w 2844"/>
                <a:gd name="T91" fmla="*/ 347 h 1021"/>
                <a:gd name="T92" fmla="*/ 681 w 2844"/>
                <a:gd name="T93" fmla="*/ 347 h 1021"/>
                <a:gd name="T94" fmla="*/ 703 w 2844"/>
                <a:gd name="T95" fmla="*/ 665 h 1021"/>
                <a:gd name="T96" fmla="*/ 620 w 2844"/>
                <a:gd name="T97" fmla="*/ 704 h 1021"/>
                <a:gd name="T98" fmla="*/ 549 w 2844"/>
                <a:gd name="T99" fmla="*/ 644 h 1021"/>
                <a:gd name="T100" fmla="*/ 440 w 2844"/>
                <a:gd name="T101" fmla="*/ 731 h 1021"/>
                <a:gd name="T102" fmla="*/ 548 w 2844"/>
                <a:gd name="T103" fmla="*/ 814 h 1021"/>
                <a:gd name="T104" fmla="*/ 721 w 2844"/>
                <a:gd name="T105" fmla="*/ 811 h 1021"/>
                <a:gd name="T106" fmla="*/ 823 w 2844"/>
                <a:gd name="T107" fmla="*/ 721 h 1021"/>
                <a:gd name="T108" fmla="*/ 844 w 2844"/>
                <a:gd name="T109" fmla="*/ 395 h 1021"/>
                <a:gd name="T110" fmla="*/ 782 w 2844"/>
                <a:gd name="T111" fmla="*/ 261 h 1021"/>
                <a:gd name="T112" fmla="*/ 629 w 2844"/>
                <a:gd name="T113" fmla="*/ 214 h 1021"/>
                <a:gd name="T114" fmla="*/ 484 w 2844"/>
                <a:gd name="T115" fmla="*/ 255 h 1021"/>
                <a:gd name="T116" fmla="*/ 416 w 2844"/>
                <a:gd name="T117" fmla="*/ 383 h 1021"/>
                <a:gd name="T118" fmla="*/ 461 w 2844"/>
                <a:gd name="T119" fmla="*/ 22 h 10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44" h="1021">
                  <a:moveTo>
                    <a:pt x="2844" y="659"/>
                  </a:moveTo>
                  <a:lnTo>
                    <a:pt x="2690" y="659"/>
                  </a:lnTo>
                  <a:lnTo>
                    <a:pt x="2690" y="813"/>
                  </a:lnTo>
                  <a:lnTo>
                    <a:pt x="2844" y="813"/>
                  </a:lnTo>
                  <a:lnTo>
                    <a:pt x="2844" y="659"/>
                  </a:lnTo>
                  <a:close/>
                  <a:moveTo>
                    <a:pt x="2461" y="853"/>
                  </a:moveTo>
                  <a:lnTo>
                    <a:pt x="2475" y="854"/>
                  </a:lnTo>
                  <a:lnTo>
                    <a:pt x="2486" y="856"/>
                  </a:lnTo>
                  <a:lnTo>
                    <a:pt x="2495" y="859"/>
                  </a:lnTo>
                  <a:lnTo>
                    <a:pt x="2502" y="862"/>
                  </a:lnTo>
                  <a:lnTo>
                    <a:pt x="2504" y="864"/>
                  </a:lnTo>
                  <a:lnTo>
                    <a:pt x="2506" y="866"/>
                  </a:lnTo>
                  <a:lnTo>
                    <a:pt x="2508" y="869"/>
                  </a:lnTo>
                  <a:lnTo>
                    <a:pt x="2509" y="871"/>
                  </a:lnTo>
                  <a:lnTo>
                    <a:pt x="2510" y="874"/>
                  </a:lnTo>
                  <a:lnTo>
                    <a:pt x="2511" y="877"/>
                  </a:lnTo>
                  <a:lnTo>
                    <a:pt x="2511" y="884"/>
                  </a:lnTo>
                  <a:lnTo>
                    <a:pt x="2511" y="889"/>
                  </a:lnTo>
                  <a:lnTo>
                    <a:pt x="2509" y="895"/>
                  </a:lnTo>
                  <a:lnTo>
                    <a:pt x="2508" y="897"/>
                  </a:lnTo>
                  <a:lnTo>
                    <a:pt x="2507" y="899"/>
                  </a:lnTo>
                  <a:lnTo>
                    <a:pt x="2504" y="904"/>
                  </a:lnTo>
                  <a:lnTo>
                    <a:pt x="2500" y="908"/>
                  </a:lnTo>
                  <a:lnTo>
                    <a:pt x="2496" y="912"/>
                  </a:lnTo>
                  <a:lnTo>
                    <a:pt x="2490" y="915"/>
                  </a:lnTo>
                  <a:lnTo>
                    <a:pt x="2487" y="917"/>
                  </a:lnTo>
                  <a:lnTo>
                    <a:pt x="2484" y="918"/>
                  </a:lnTo>
                  <a:lnTo>
                    <a:pt x="2477" y="921"/>
                  </a:lnTo>
                  <a:lnTo>
                    <a:pt x="2469" y="924"/>
                  </a:lnTo>
                  <a:lnTo>
                    <a:pt x="2461" y="926"/>
                  </a:lnTo>
                  <a:lnTo>
                    <a:pt x="2452" y="927"/>
                  </a:lnTo>
                  <a:lnTo>
                    <a:pt x="2442" y="929"/>
                  </a:lnTo>
                  <a:lnTo>
                    <a:pt x="2431" y="930"/>
                  </a:lnTo>
                  <a:lnTo>
                    <a:pt x="2420" y="930"/>
                  </a:lnTo>
                  <a:lnTo>
                    <a:pt x="2408" y="930"/>
                  </a:lnTo>
                  <a:lnTo>
                    <a:pt x="2380" y="930"/>
                  </a:lnTo>
                  <a:lnTo>
                    <a:pt x="2367" y="929"/>
                  </a:lnTo>
                  <a:lnTo>
                    <a:pt x="2355" y="928"/>
                  </a:lnTo>
                  <a:lnTo>
                    <a:pt x="2344" y="926"/>
                  </a:lnTo>
                  <a:lnTo>
                    <a:pt x="2334" y="925"/>
                  </a:lnTo>
                  <a:lnTo>
                    <a:pt x="2325" y="922"/>
                  </a:lnTo>
                  <a:lnTo>
                    <a:pt x="2316" y="920"/>
                  </a:lnTo>
                  <a:lnTo>
                    <a:pt x="2309" y="917"/>
                  </a:lnTo>
                  <a:lnTo>
                    <a:pt x="2302" y="914"/>
                  </a:lnTo>
                  <a:lnTo>
                    <a:pt x="2297" y="911"/>
                  </a:lnTo>
                  <a:lnTo>
                    <a:pt x="2294" y="909"/>
                  </a:lnTo>
                  <a:lnTo>
                    <a:pt x="2292" y="907"/>
                  </a:lnTo>
                  <a:lnTo>
                    <a:pt x="2289" y="902"/>
                  </a:lnTo>
                  <a:lnTo>
                    <a:pt x="2286" y="898"/>
                  </a:lnTo>
                  <a:lnTo>
                    <a:pt x="2285" y="895"/>
                  </a:lnTo>
                  <a:lnTo>
                    <a:pt x="2285" y="893"/>
                  </a:lnTo>
                  <a:lnTo>
                    <a:pt x="2284" y="887"/>
                  </a:lnTo>
                  <a:lnTo>
                    <a:pt x="2284" y="883"/>
                  </a:lnTo>
                  <a:lnTo>
                    <a:pt x="2285" y="879"/>
                  </a:lnTo>
                  <a:lnTo>
                    <a:pt x="2287" y="873"/>
                  </a:lnTo>
                  <a:lnTo>
                    <a:pt x="2289" y="866"/>
                  </a:lnTo>
                  <a:lnTo>
                    <a:pt x="2293" y="861"/>
                  </a:lnTo>
                  <a:lnTo>
                    <a:pt x="2297" y="855"/>
                  </a:lnTo>
                  <a:lnTo>
                    <a:pt x="2302" y="850"/>
                  </a:lnTo>
                  <a:lnTo>
                    <a:pt x="2312" y="840"/>
                  </a:lnTo>
                  <a:lnTo>
                    <a:pt x="2461" y="853"/>
                  </a:lnTo>
                  <a:close/>
                  <a:moveTo>
                    <a:pt x="2647" y="214"/>
                  </a:moveTo>
                  <a:lnTo>
                    <a:pt x="2638" y="215"/>
                  </a:lnTo>
                  <a:lnTo>
                    <a:pt x="2629" y="215"/>
                  </a:lnTo>
                  <a:lnTo>
                    <a:pt x="2620" y="217"/>
                  </a:lnTo>
                  <a:lnTo>
                    <a:pt x="2612" y="219"/>
                  </a:lnTo>
                  <a:lnTo>
                    <a:pt x="2604" y="221"/>
                  </a:lnTo>
                  <a:lnTo>
                    <a:pt x="2596" y="224"/>
                  </a:lnTo>
                  <a:lnTo>
                    <a:pt x="2589" y="228"/>
                  </a:lnTo>
                  <a:lnTo>
                    <a:pt x="2582" y="232"/>
                  </a:lnTo>
                  <a:lnTo>
                    <a:pt x="2575" y="237"/>
                  </a:lnTo>
                  <a:lnTo>
                    <a:pt x="2568" y="242"/>
                  </a:lnTo>
                  <a:lnTo>
                    <a:pt x="2561" y="247"/>
                  </a:lnTo>
                  <a:lnTo>
                    <a:pt x="2554" y="254"/>
                  </a:lnTo>
                  <a:lnTo>
                    <a:pt x="2548" y="260"/>
                  </a:lnTo>
                  <a:lnTo>
                    <a:pt x="2541" y="267"/>
                  </a:lnTo>
                  <a:lnTo>
                    <a:pt x="2528" y="282"/>
                  </a:lnTo>
                  <a:lnTo>
                    <a:pt x="2521" y="275"/>
                  </a:lnTo>
                  <a:lnTo>
                    <a:pt x="2518" y="271"/>
                  </a:lnTo>
                  <a:lnTo>
                    <a:pt x="2514" y="267"/>
                  </a:lnTo>
                  <a:lnTo>
                    <a:pt x="2506" y="260"/>
                  </a:lnTo>
                  <a:lnTo>
                    <a:pt x="2498" y="254"/>
                  </a:lnTo>
                  <a:lnTo>
                    <a:pt x="2489" y="248"/>
                  </a:lnTo>
                  <a:lnTo>
                    <a:pt x="2479" y="242"/>
                  </a:lnTo>
                  <a:lnTo>
                    <a:pt x="2470" y="237"/>
                  </a:lnTo>
                  <a:lnTo>
                    <a:pt x="2460" y="233"/>
                  </a:lnTo>
                  <a:lnTo>
                    <a:pt x="2449" y="228"/>
                  </a:lnTo>
                  <a:lnTo>
                    <a:pt x="2439" y="225"/>
                  </a:lnTo>
                  <a:lnTo>
                    <a:pt x="2428" y="222"/>
                  </a:lnTo>
                  <a:lnTo>
                    <a:pt x="2418" y="219"/>
                  </a:lnTo>
                  <a:lnTo>
                    <a:pt x="2407" y="217"/>
                  </a:lnTo>
                  <a:lnTo>
                    <a:pt x="2396" y="216"/>
                  </a:lnTo>
                  <a:lnTo>
                    <a:pt x="2385" y="215"/>
                  </a:lnTo>
                  <a:lnTo>
                    <a:pt x="2375" y="214"/>
                  </a:lnTo>
                  <a:lnTo>
                    <a:pt x="2361" y="215"/>
                  </a:lnTo>
                  <a:lnTo>
                    <a:pt x="2347" y="215"/>
                  </a:lnTo>
                  <a:lnTo>
                    <a:pt x="2335" y="217"/>
                  </a:lnTo>
                  <a:lnTo>
                    <a:pt x="2323" y="219"/>
                  </a:lnTo>
                  <a:lnTo>
                    <a:pt x="2311" y="221"/>
                  </a:lnTo>
                  <a:lnTo>
                    <a:pt x="2305" y="222"/>
                  </a:lnTo>
                  <a:lnTo>
                    <a:pt x="2300" y="224"/>
                  </a:lnTo>
                  <a:lnTo>
                    <a:pt x="2289" y="227"/>
                  </a:lnTo>
                  <a:lnTo>
                    <a:pt x="2279" y="231"/>
                  </a:lnTo>
                  <a:lnTo>
                    <a:pt x="2270" y="235"/>
                  </a:lnTo>
                  <a:lnTo>
                    <a:pt x="2261" y="240"/>
                  </a:lnTo>
                  <a:lnTo>
                    <a:pt x="2252" y="245"/>
                  </a:lnTo>
                  <a:lnTo>
                    <a:pt x="2244" y="251"/>
                  </a:lnTo>
                  <a:lnTo>
                    <a:pt x="2237" y="257"/>
                  </a:lnTo>
                  <a:lnTo>
                    <a:pt x="2230" y="264"/>
                  </a:lnTo>
                  <a:lnTo>
                    <a:pt x="2223" y="270"/>
                  </a:lnTo>
                  <a:lnTo>
                    <a:pt x="2217" y="278"/>
                  </a:lnTo>
                  <a:lnTo>
                    <a:pt x="2212" y="285"/>
                  </a:lnTo>
                  <a:lnTo>
                    <a:pt x="2207" y="293"/>
                  </a:lnTo>
                  <a:lnTo>
                    <a:pt x="2202" y="302"/>
                  </a:lnTo>
                  <a:lnTo>
                    <a:pt x="2197" y="310"/>
                  </a:lnTo>
                  <a:lnTo>
                    <a:pt x="2193" y="319"/>
                  </a:lnTo>
                  <a:lnTo>
                    <a:pt x="2190" y="328"/>
                  </a:lnTo>
                  <a:lnTo>
                    <a:pt x="2187" y="338"/>
                  </a:lnTo>
                  <a:lnTo>
                    <a:pt x="2184" y="348"/>
                  </a:lnTo>
                  <a:lnTo>
                    <a:pt x="2182" y="358"/>
                  </a:lnTo>
                  <a:lnTo>
                    <a:pt x="2179" y="368"/>
                  </a:lnTo>
                  <a:lnTo>
                    <a:pt x="2178" y="379"/>
                  </a:lnTo>
                  <a:lnTo>
                    <a:pt x="2176" y="390"/>
                  </a:lnTo>
                  <a:lnTo>
                    <a:pt x="2175" y="401"/>
                  </a:lnTo>
                  <a:lnTo>
                    <a:pt x="2175" y="412"/>
                  </a:lnTo>
                  <a:lnTo>
                    <a:pt x="2174" y="424"/>
                  </a:lnTo>
                  <a:lnTo>
                    <a:pt x="2174" y="436"/>
                  </a:lnTo>
                  <a:lnTo>
                    <a:pt x="2174" y="454"/>
                  </a:lnTo>
                  <a:lnTo>
                    <a:pt x="2175" y="471"/>
                  </a:lnTo>
                  <a:lnTo>
                    <a:pt x="2177" y="487"/>
                  </a:lnTo>
                  <a:lnTo>
                    <a:pt x="2179" y="503"/>
                  </a:lnTo>
                  <a:lnTo>
                    <a:pt x="2181" y="518"/>
                  </a:lnTo>
                  <a:lnTo>
                    <a:pt x="2185" y="532"/>
                  </a:lnTo>
                  <a:lnTo>
                    <a:pt x="2189" y="546"/>
                  </a:lnTo>
                  <a:lnTo>
                    <a:pt x="2194" y="558"/>
                  </a:lnTo>
                  <a:lnTo>
                    <a:pt x="2199" y="571"/>
                  </a:lnTo>
                  <a:lnTo>
                    <a:pt x="2206" y="582"/>
                  </a:lnTo>
                  <a:lnTo>
                    <a:pt x="2213" y="593"/>
                  </a:lnTo>
                  <a:lnTo>
                    <a:pt x="2221" y="604"/>
                  </a:lnTo>
                  <a:lnTo>
                    <a:pt x="2225" y="609"/>
                  </a:lnTo>
                  <a:lnTo>
                    <a:pt x="2230" y="613"/>
                  </a:lnTo>
                  <a:lnTo>
                    <a:pt x="2240" y="623"/>
                  </a:lnTo>
                  <a:lnTo>
                    <a:pt x="2251" y="632"/>
                  </a:lnTo>
                  <a:lnTo>
                    <a:pt x="2263" y="640"/>
                  </a:lnTo>
                  <a:lnTo>
                    <a:pt x="2249" y="648"/>
                  </a:lnTo>
                  <a:lnTo>
                    <a:pt x="2236" y="657"/>
                  </a:lnTo>
                  <a:lnTo>
                    <a:pt x="2229" y="662"/>
                  </a:lnTo>
                  <a:lnTo>
                    <a:pt x="2222" y="668"/>
                  </a:lnTo>
                  <a:lnTo>
                    <a:pt x="2209" y="679"/>
                  </a:lnTo>
                  <a:lnTo>
                    <a:pt x="2203" y="686"/>
                  </a:lnTo>
                  <a:lnTo>
                    <a:pt x="2198" y="692"/>
                  </a:lnTo>
                  <a:lnTo>
                    <a:pt x="2193" y="699"/>
                  </a:lnTo>
                  <a:lnTo>
                    <a:pt x="2189" y="706"/>
                  </a:lnTo>
                  <a:lnTo>
                    <a:pt x="2185" y="714"/>
                  </a:lnTo>
                  <a:lnTo>
                    <a:pt x="2183" y="721"/>
                  </a:lnTo>
                  <a:lnTo>
                    <a:pt x="2181" y="730"/>
                  </a:lnTo>
                  <a:lnTo>
                    <a:pt x="2180" y="738"/>
                  </a:lnTo>
                  <a:lnTo>
                    <a:pt x="2181" y="745"/>
                  </a:lnTo>
                  <a:lnTo>
                    <a:pt x="2182" y="752"/>
                  </a:lnTo>
                  <a:lnTo>
                    <a:pt x="2183" y="758"/>
                  </a:lnTo>
                  <a:lnTo>
                    <a:pt x="2185" y="764"/>
                  </a:lnTo>
                  <a:lnTo>
                    <a:pt x="2187" y="770"/>
                  </a:lnTo>
                  <a:lnTo>
                    <a:pt x="2190" y="776"/>
                  </a:lnTo>
                  <a:lnTo>
                    <a:pt x="2193" y="781"/>
                  </a:lnTo>
                  <a:lnTo>
                    <a:pt x="2196" y="787"/>
                  </a:lnTo>
                  <a:lnTo>
                    <a:pt x="2200" y="792"/>
                  </a:lnTo>
                  <a:lnTo>
                    <a:pt x="2205" y="796"/>
                  </a:lnTo>
                  <a:lnTo>
                    <a:pt x="2209" y="801"/>
                  </a:lnTo>
                  <a:lnTo>
                    <a:pt x="2214" y="805"/>
                  </a:lnTo>
                  <a:lnTo>
                    <a:pt x="2219" y="810"/>
                  </a:lnTo>
                  <a:lnTo>
                    <a:pt x="2225" y="814"/>
                  </a:lnTo>
                  <a:lnTo>
                    <a:pt x="2231" y="818"/>
                  </a:lnTo>
                  <a:lnTo>
                    <a:pt x="2237" y="822"/>
                  </a:lnTo>
                  <a:lnTo>
                    <a:pt x="2210" y="839"/>
                  </a:lnTo>
                  <a:lnTo>
                    <a:pt x="2196" y="849"/>
                  </a:lnTo>
                  <a:lnTo>
                    <a:pt x="2190" y="854"/>
                  </a:lnTo>
                  <a:lnTo>
                    <a:pt x="2183" y="859"/>
                  </a:lnTo>
                  <a:lnTo>
                    <a:pt x="2177" y="865"/>
                  </a:lnTo>
                  <a:lnTo>
                    <a:pt x="2172" y="871"/>
                  </a:lnTo>
                  <a:lnTo>
                    <a:pt x="2167" y="877"/>
                  </a:lnTo>
                  <a:lnTo>
                    <a:pt x="2163" y="884"/>
                  </a:lnTo>
                  <a:lnTo>
                    <a:pt x="2159" y="891"/>
                  </a:lnTo>
                  <a:lnTo>
                    <a:pt x="2158" y="895"/>
                  </a:lnTo>
                  <a:lnTo>
                    <a:pt x="2157" y="898"/>
                  </a:lnTo>
                  <a:lnTo>
                    <a:pt x="2155" y="906"/>
                  </a:lnTo>
                  <a:lnTo>
                    <a:pt x="2155" y="914"/>
                  </a:lnTo>
                  <a:lnTo>
                    <a:pt x="2155" y="920"/>
                  </a:lnTo>
                  <a:lnTo>
                    <a:pt x="2155" y="926"/>
                  </a:lnTo>
                  <a:lnTo>
                    <a:pt x="2157" y="932"/>
                  </a:lnTo>
                  <a:lnTo>
                    <a:pt x="2158" y="938"/>
                  </a:lnTo>
                  <a:lnTo>
                    <a:pt x="2160" y="943"/>
                  </a:lnTo>
                  <a:lnTo>
                    <a:pt x="2163" y="948"/>
                  </a:lnTo>
                  <a:lnTo>
                    <a:pt x="2166" y="954"/>
                  </a:lnTo>
                  <a:lnTo>
                    <a:pt x="2169" y="959"/>
                  </a:lnTo>
                  <a:lnTo>
                    <a:pt x="2173" y="963"/>
                  </a:lnTo>
                  <a:lnTo>
                    <a:pt x="2177" y="968"/>
                  </a:lnTo>
                  <a:lnTo>
                    <a:pt x="2182" y="973"/>
                  </a:lnTo>
                  <a:lnTo>
                    <a:pt x="2187" y="977"/>
                  </a:lnTo>
                  <a:lnTo>
                    <a:pt x="2193" y="981"/>
                  </a:lnTo>
                  <a:lnTo>
                    <a:pt x="2199" y="985"/>
                  </a:lnTo>
                  <a:lnTo>
                    <a:pt x="2213" y="992"/>
                  </a:lnTo>
                  <a:lnTo>
                    <a:pt x="2228" y="999"/>
                  </a:lnTo>
                  <a:lnTo>
                    <a:pt x="2245" y="1005"/>
                  </a:lnTo>
                  <a:lnTo>
                    <a:pt x="2263" y="1009"/>
                  </a:lnTo>
                  <a:lnTo>
                    <a:pt x="2283" y="1014"/>
                  </a:lnTo>
                  <a:lnTo>
                    <a:pt x="2305" y="1017"/>
                  </a:lnTo>
                  <a:lnTo>
                    <a:pt x="2316" y="1018"/>
                  </a:lnTo>
                  <a:lnTo>
                    <a:pt x="2328" y="1019"/>
                  </a:lnTo>
                  <a:lnTo>
                    <a:pt x="2340" y="1020"/>
                  </a:lnTo>
                  <a:lnTo>
                    <a:pt x="2353" y="1021"/>
                  </a:lnTo>
                  <a:lnTo>
                    <a:pt x="2379" y="1021"/>
                  </a:lnTo>
                  <a:lnTo>
                    <a:pt x="2408" y="1020"/>
                  </a:lnTo>
                  <a:lnTo>
                    <a:pt x="2422" y="1020"/>
                  </a:lnTo>
                  <a:lnTo>
                    <a:pt x="2436" y="1019"/>
                  </a:lnTo>
                  <a:lnTo>
                    <a:pt x="2462" y="1016"/>
                  </a:lnTo>
                  <a:lnTo>
                    <a:pt x="2487" y="1012"/>
                  </a:lnTo>
                  <a:lnTo>
                    <a:pt x="2510" y="1007"/>
                  </a:lnTo>
                  <a:lnTo>
                    <a:pt x="2531" y="1001"/>
                  </a:lnTo>
                  <a:lnTo>
                    <a:pt x="2541" y="997"/>
                  </a:lnTo>
                  <a:lnTo>
                    <a:pt x="2551" y="993"/>
                  </a:lnTo>
                  <a:lnTo>
                    <a:pt x="2569" y="985"/>
                  </a:lnTo>
                  <a:lnTo>
                    <a:pt x="2577" y="980"/>
                  </a:lnTo>
                  <a:lnTo>
                    <a:pt x="2585" y="975"/>
                  </a:lnTo>
                  <a:lnTo>
                    <a:pt x="2593" y="970"/>
                  </a:lnTo>
                  <a:lnTo>
                    <a:pt x="2599" y="964"/>
                  </a:lnTo>
                  <a:lnTo>
                    <a:pt x="2606" y="958"/>
                  </a:lnTo>
                  <a:lnTo>
                    <a:pt x="2612" y="952"/>
                  </a:lnTo>
                  <a:lnTo>
                    <a:pt x="2617" y="945"/>
                  </a:lnTo>
                  <a:lnTo>
                    <a:pt x="2622" y="939"/>
                  </a:lnTo>
                  <a:lnTo>
                    <a:pt x="2626" y="931"/>
                  </a:lnTo>
                  <a:lnTo>
                    <a:pt x="2630" y="924"/>
                  </a:lnTo>
                  <a:lnTo>
                    <a:pt x="2633" y="916"/>
                  </a:lnTo>
                  <a:lnTo>
                    <a:pt x="2636" y="908"/>
                  </a:lnTo>
                  <a:lnTo>
                    <a:pt x="2638" y="900"/>
                  </a:lnTo>
                  <a:lnTo>
                    <a:pt x="2639" y="891"/>
                  </a:lnTo>
                  <a:lnTo>
                    <a:pt x="2640" y="882"/>
                  </a:lnTo>
                  <a:lnTo>
                    <a:pt x="2641" y="873"/>
                  </a:lnTo>
                  <a:lnTo>
                    <a:pt x="2640" y="863"/>
                  </a:lnTo>
                  <a:lnTo>
                    <a:pt x="2640" y="854"/>
                  </a:lnTo>
                  <a:lnTo>
                    <a:pt x="2638" y="845"/>
                  </a:lnTo>
                  <a:lnTo>
                    <a:pt x="2637" y="837"/>
                  </a:lnTo>
                  <a:lnTo>
                    <a:pt x="2635" y="829"/>
                  </a:lnTo>
                  <a:lnTo>
                    <a:pt x="2632" y="820"/>
                  </a:lnTo>
                  <a:lnTo>
                    <a:pt x="2629" y="813"/>
                  </a:lnTo>
                  <a:lnTo>
                    <a:pt x="2626" y="807"/>
                  </a:lnTo>
                  <a:lnTo>
                    <a:pt x="2622" y="800"/>
                  </a:lnTo>
                  <a:lnTo>
                    <a:pt x="2618" y="794"/>
                  </a:lnTo>
                  <a:lnTo>
                    <a:pt x="2614" y="789"/>
                  </a:lnTo>
                  <a:lnTo>
                    <a:pt x="2609" y="783"/>
                  </a:lnTo>
                  <a:lnTo>
                    <a:pt x="2604" y="778"/>
                  </a:lnTo>
                  <a:lnTo>
                    <a:pt x="2599" y="774"/>
                  </a:lnTo>
                  <a:lnTo>
                    <a:pt x="2593" y="770"/>
                  </a:lnTo>
                  <a:lnTo>
                    <a:pt x="2587" y="766"/>
                  </a:lnTo>
                  <a:lnTo>
                    <a:pt x="2581" y="762"/>
                  </a:lnTo>
                  <a:lnTo>
                    <a:pt x="2575" y="759"/>
                  </a:lnTo>
                  <a:lnTo>
                    <a:pt x="2568" y="755"/>
                  </a:lnTo>
                  <a:lnTo>
                    <a:pt x="2561" y="753"/>
                  </a:lnTo>
                  <a:lnTo>
                    <a:pt x="2547" y="747"/>
                  </a:lnTo>
                  <a:lnTo>
                    <a:pt x="2533" y="743"/>
                  </a:lnTo>
                  <a:lnTo>
                    <a:pt x="2517" y="740"/>
                  </a:lnTo>
                  <a:lnTo>
                    <a:pt x="2502" y="737"/>
                  </a:lnTo>
                  <a:lnTo>
                    <a:pt x="2470" y="733"/>
                  </a:lnTo>
                  <a:lnTo>
                    <a:pt x="2454" y="732"/>
                  </a:lnTo>
                  <a:lnTo>
                    <a:pt x="2438" y="731"/>
                  </a:lnTo>
                  <a:lnTo>
                    <a:pt x="2407" y="730"/>
                  </a:lnTo>
                  <a:lnTo>
                    <a:pt x="2378" y="729"/>
                  </a:lnTo>
                  <a:lnTo>
                    <a:pt x="2353" y="727"/>
                  </a:lnTo>
                  <a:lnTo>
                    <a:pt x="2341" y="726"/>
                  </a:lnTo>
                  <a:lnTo>
                    <a:pt x="2331" y="724"/>
                  </a:lnTo>
                  <a:lnTo>
                    <a:pt x="2322" y="722"/>
                  </a:lnTo>
                  <a:lnTo>
                    <a:pt x="2318" y="721"/>
                  </a:lnTo>
                  <a:lnTo>
                    <a:pt x="2314" y="719"/>
                  </a:lnTo>
                  <a:lnTo>
                    <a:pt x="2311" y="717"/>
                  </a:lnTo>
                  <a:lnTo>
                    <a:pt x="2308" y="715"/>
                  </a:lnTo>
                  <a:lnTo>
                    <a:pt x="2305" y="713"/>
                  </a:lnTo>
                  <a:lnTo>
                    <a:pt x="2303" y="711"/>
                  </a:lnTo>
                  <a:lnTo>
                    <a:pt x="2301" y="708"/>
                  </a:lnTo>
                  <a:lnTo>
                    <a:pt x="2300" y="706"/>
                  </a:lnTo>
                  <a:lnTo>
                    <a:pt x="2300" y="703"/>
                  </a:lnTo>
                  <a:lnTo>
                    <a:pt x="2299" y="699"/>
                  </a:lnTo>
                  <a:lnTo>
                    <a:pt x="2299" y="697"/>
                  </a:lnTo>
                  <a:lnTo>
                    <a:pt x="2300" y="694"/>
                  </a:lnTo>
                  <a:lnTo>
                    <a:pt x="2301" y="692"/>
                  </a:lnTo>
                  <a:lnTo>
                    <a:pt x="2302" y="689"/>
                  </a:lnTo>
                  <a:lnTo>
                    <a:pt x="2305" y="685"/>
                  </a:lnTo>
                  <a:lnTo>
                    <a:pt x="2308" y="681"/>
                  </a:lnTo>
                  <a:lnTo>
                    <a:pt x="2316" y="673"/>
                  </a:lnTo>
                  <a:lnTo>
                    <a:pt x="2320" y="669"/>
                  </a:lnTo>
                  <a:lnTo>
                    <a:pt x="2323" y="665"/>
                  </a:lnTo>
                  <a:lnTo>
                    <a:pt x="2331" y="667"/>
                  </a:lnTo>
                  <a:lnTo>
                    <a:pt x="2338" y="669"/>
                  </a:lnTo>
                  <a:lnTo>
                    <a:pt x="2352" y="671"/>
                  </a:lnTo>
                  <a:lnTo>
                    <a:pt x="2358" y="672"/>
                  </a:lnTo>
                  <a:lnTo>
                    <a:pt x="2365" y="672"/>
                  </a:lnTo>
                  <a:lnTo>
                    <a:pt x="2379" y="672"/>
                  </a:lnTo>
                  <a:lnTo>
                    <a:pt x="2392" y="672"/>
                  </a:lnTo>
                  <a:lnTo>
                    <a:pt x="2403" y="671"/>
                  </a:lnTo>
                  <a:lnTo>
                    <a:pt x="2415" y="670"/>
                  </a:lnTo>
                  <a:lnTo>
                    <a:pt x="2426" y="668"/>
                  </a:lnTo>
                  <a:lnTo>
                    <a:pt x="2437" y="666"/>
                  </a:lnTo>
                  <a:lnTo>
                    <a:pt x="2447" y="664"/>
                  </a:lnTo>
                  <a:lnTo>
                    <a:pt x="2457" y="660"/>
                  </a:lnTo>
                  <a:lnTo>
                    <a:pt x="2466" y="657"/>
                  </a:lnTo>
                  <a:lnTo>
                    <a:pt x="2475" y="653"/>
                  </a:lnTo>
                  <a:lnTo>
                    <a:pt x="2484" y="648"/>
                  </a:lnTo>
                  <a:lnTo>
                    <a:pt x="2492" y="643"/>
                  </a:lnTo>
                  <a:lnTo>
                    <a:pt x="2500" y="638"/>
                  </a:lnTo>
                  <a:lnTo>
                    <a:pt x="2508" y="632"/>
                  </a:lnTo>
                  <a:lnTo>
                    <a:pt x="2515" y="626"/>
                  </a:lnTo>
                  <a:lnTo>
                    <a:pt x="2521" y="619"/>
                  </a:lnTo>
                  <a:lnTo>
                    <a:pt x="2528" y="612"/>
                  </a:lnTo>
                  <a:lnTo>
                    <a:pt x="2534" y="604"/>
                  </a:lnTo>
                  <a:lnTo>
                    <a:pt x="2539" y="596"/>
                  </a:lnTo>
                  <a:lnTo>
                    <a:pt x="2544" y="588"/>
                  </a:lnTo>
                  <a:lnTo>
                    <a:pt x="2549" y="579"/>
                  </a:lnTo>
                  <a:lnTo>
                    <a:pt x="2553" y="570"/>
                  </a:lnTo>
                  <a:lnTo>
                    <a:pt x="2557" y="560"/>
                  </a:lnTo>
                  <a:lnTo>
                    <a:pt x="2561" y="550"/>
                  </a:lnTo>
                  <a:lnTo>
                    <a:pt x="2564" y="539"/>
                  </a:lnTo>
                  <a:lnTo>
                    <a:pt x="2567" y="528"/>
                  </a:lnTo>
                  <a:lnTo>
                    <a:pt x="2569" y="517"/>
                  </a:lnTo>
                  <a:lnTo>
                    <a:pt x="2571" y="505"/>
                  </a:lnTo>
                  <a:lnTo>
                    <a:pt x="2573" y="493"/>
                  </a:lnTo>
                  <a:lnTo>
                    <a:pt x="2574" y="481"/>
                  </a:lnTo>
                  <a:lnTo>
                    <a:pt x="2575" y="468"/>
                  </a:lnTo>
                  <a:lnTo>
                    <a:pt x="2576" y="455"/>
                  </a:lnTo>
                  <a:lnTo>
                    <a:pt x="2576" y="441"/>
                  </a:lnTo>
                  <a:lnTo>
                    <a:pt x="2575" y="428"/>
                  </a:lnTo>
                  <a:lnTo>
                    <a:pt x="2574" y="415"/>
                  </a:lnTo>
                  <a:lnTo>
                    <a:pt x="2573" y="403"/>
                  </a:lnTo>
                  <a:lnTo>
                    <a:pt x="2570" y="391"/>
                  </a:lnTo>
                  <a:lnTo>
                    <a:pt x="2568" y="378"/>
                  </a:lnTo>
                  <a:lnTo>
                    <a:pt x="2565" y="365"/>
                  </a:lnTo>
                  <a:lnTo>
                    <a:pt x="2558" y="337"/>
                  </a:lnTo>
                  <a:lnTo>
                    <a:pt x="2571" y="333"/>
                  </a:lnTo>
                  <a:lnTo>
                    <a:pt x="2583" y="329"/>
                  </a:lnTo>
                  <a:lnTo>
                    <a:pt x="2594" y="326"/>
                  </a:lnTo>
                  <a:lnTo>
                    <a:pt x="2600" y="325"/>
                  </a:lnTo>
                  <a:lnTo>
                    <a:pt x="2605" y="324"/>
                  </a:lnTo>
                  <a:lnTo>
                    <a:pt x="2609" y="325"/>
                  </a:lnTo>
                  <a:lnTo>
                    <a:pt x="2615" y="326"/>
                  </a:lnTo>
                  <a:lnTo>
                    <a:pt x="2626" y="328"/>
                  </a:lnTo>
                  <a:lnTo>
                    <a:pt x="2647" y="333"/>
                  </a:lnTo>
                  <a:lnTo>
                    <a:pt x="2647" y="214"/>
                  </a:lnTo>
                  <a:close/>
                  <a:moveTo>
                    <a:pt x="2446" y="438"/>
                  </a:moveTo>
                  <a:lnTo>
                    <a:pt x="2446" y="456"/>
                  </a:lnTo>
                  <a:lnTo>
                    <a:pt x="2445" y="473"/>
                  </a:lnTo>
                  <a:lnTo>
                    <a:pt x="2444" y="487"/>
                  </a:lnTo>
                  <a:lnTo>
                    <a:pt x="2442" y="501"/>
                  </a:lnTo>
                  <a:lnTo>
                    <a:pt x="2440" y="512"/>
                  </a:lnTo>
                  <a:lnTo>
                    <a:pt x="2438" y="517"/>
                  </a:lnTo>
                  <a:lnTo>
                    <a:pt x="2437" y="522"/>
                  </a:lnTo>
                  <a:lnTo>
                    <a:pt x="2433" y="531"/>
                  </a:lnTo>
                  <a:lnTo>
                    <a:pt x="2429" y="538"/>
                  </a:lnTo>
                  <a:lnTo>
                    <a:pt x="2424" y="545"/>
                  </a:lnTo>
                  <a:lnTo>
                    <a:pt x="2419" y="550"/>
                  </a:lnTo>
                  <a:lnTo>
                    <a:pt x="2416" y="552"/>
                  </a:lnTo>
                  <a:lnTo>
                    <a:pt x="2412" y="554"/>
                  </a:lnTo>
                  <a:lnTo>
                    <a:pt x="2405" y="557"/>
                  </a:lnTo>
                  <a:lnTo>
                    <a:pt x="2401" y="558"/>
                  </a:lnTo>
                  <a:lnTo>
                    <a:pt x="2397" y="559"/>
                  </a:lnTo>
                  <a:lnTo>
                    <a:pt x="2393" y="560"/>
                  </a:lnTo>
                  <a:lnTo>
                    <a:pt x="2388" y="561"/>
                  </a:lnTo>
                  <a:lnTo>
                    <a:pt x="2379" y="562"/>
                  </a:lnTo>
                  <a:lnTo>
                    <a:pt x="2368" y="562"/>
                  </a:lnTo>
                  <a:lnTo>
                    <a:pt x="2361" y="562"/>
                  </a:lnTo>
                  <a:lnTo>
                    <a:pt x="2354" y="560"/>
                  </a:lnTo>
                  <a:lnTo>
                    <a:pt x="2347" y="558"/>
                  </a:lnTo>
                  <a:lnTo>
                    <a:pt x="2344" y="557"/>
                  </a:lnTo>
                  <a:lnTo>
                    <a:pt x="2341" y="555"/>
                  </a:lnTo>
                  <a:lnTo>
                    <a:pt x="2335" y="551"/>
                  </a:lnTo>
                  <a:lnTo>
                    <a:pt x="2330" y="547"/>
                  </a:lnTo>
                  <a:lnTo>
                    <a:pt x="2325" y="541"/>
                  </a:lnTo>
                  <a:lnTo>
                    <a:pt x="2321" y="535"/>
                  </a:lnTo>
                  <a:lnTo>
                    <a:pt x="2317" y="527"/>
                  </a:lnTo>
                  <a:lnTo>
                    <a:pt x="2313" y="519"/>
                  </a:lnTo>
                  <a:lnTo>
                    <a:pt x="2310" y="510"/>
                  </a:lnTo>
                  <a:lnTo>
                    <a:pt x="2308" y="500"/>
                  </a:lnTo>
                  <a:lnTo>
                    <a:pt x="2306" y="489"/>
                  </a:lnTo>
                  <a:lnTo>
                    <a:pt x="2305" y="478"/>
                  </a:lnTo>
                  <a:lnTo>
                    <a:pt x="2304" y="465"/>
                  </a:lnTo>
                  <a:lnTo>
                    <a:pt x="2304" y="452"/>
                  </a:lnTo>
                  <a:lnTo>
                    <a:pt x="2304" y="435"/>
                  </a:lnTo>
                  <a:lnTo>
                    <a:pt x="2305" y="420"/>
                  </a:lnTo>
                  <a:lnTo>
                    <a:pt x="2306" y="406"/>
                  </a:lnTo>
                  <a:lnTo>
                    <a:pt x="2307" y="393"/>
                  </a:lnTo>
                  <a:lnTo>
                    <a:pt x="2310" y="382"/>
                  </a:lnTo>
                  <a:lnTo>
                    <a:pt x="2312" y="371"/>
                  </a:lnTo>
                  <a:lnTo>
                    <a:pt x="2316" y="362"/>
                  </a:lnTo>
                  <a:lnTo>
                    <a:pt x="2320" y="354"/>
                  </a:lnTo>
                  <a:lnTo>
                    <a:pt x="2324" y="347"/>
                  </a:lnTo>
                  <a:lnTo>
                    <a:pt x="2327" y="344"/>
                  </a:lnTo>
                  <a:lnTo>
                    <a:pt x="2330" y="341"/>
                  </a:lnTo>
                  <a:lnTo>
                    <a:pt x="2335" y="336"/>
                  </a:lnTo>
                  <a:lnTo>
                    <a:pt x="2342" y="331"/>
                  </a:lnTo>
                  <a:lnTo>
                    <a:pt x="2345" y="330"/>
                  </a:lnTo>
                  <a:lnTo>
                    <a:pt x="2349" y="328"/>
                  </a:lnTo>
                  <a:lnTo>
                    <a:pt x="2353" y="327"/>
                  </a:lnTo>
                  <a:lnTo>
                    <a:pt x="2357" y="326"/>
                  </a:lnTo>
                  <a:lnTo>
                    <a:pt x="2366" y="325"/>
                  </a:lnTo>
                  <a:lnTo>
                    <a:pt x="2375" y="324"/>
                  </a:lnTo>
                  <a:lnTo>
                    <a:pt x="2383" y="325"/>
                  </a:lnTo>
                  <a:lnTo>
                    <a:pt x="2392" y="326"/>
                  </a:lnTo>
                  <a:lnTo>
                    <a:pt x="2399" y="328"/>
                  </a:lnTo>
                  <a:lnTo>
                    <a:pt x="2406" y="332"/>
                  </a:lnTo>
                  <a:lnTo>
                    <a:pt x="2412" y="336"/>
                  </a:lnTo>
                  <a:lnTo>
                    <a:pt x="2415" y="338"/>
                  </a:lnTo>
                  <a:lnTo>
                    <a:pt x="2418" y="340"/>
                  </a:lnTo>
                  <a:lnTo>
                    <a:pt x="2424" y="346"/>
                  </a:lnTo>
                  <a:lnTo>
                    <a:pt x="2426" y="349"/>
                  </a:lnTo>
                  <a:lnTo>
                    <a:pt x="2428" y="353"/>
                  </a:lnTo>
                  <a:lnTo>
                    <a:pt x="2432" y="360"/>
                  </a:lnTo>
                  <a:lnTo>
                    <a:pt x="2436" y="369"/>
                  </a:lnTo>
                  <a:lnTo>
                    <a:pt x="2438" y="373"/>
                  </a:lnTo>
                  <a:lnTo>
                    <a:pt x="2439" y="378"/>
                  </a:lnTo>
                  <a:lnTo>
                    <a:pt x="2442" y="388"/>
                  </a:lnTo>
                  <a:lnTo>
                    <a:pt x="2444" y="399"/>
                  </a:lnTo>
                  <a:lnTo>
                    <a:pt x="2445" y="411"/>
                  </a:lnTo>
                  <a:lnTo>
                    <a:pt x="2446" y="424"/>
                  </a:lnTo>
                  <a:lnTo>
                    <a:pt x="2446" y="438"/>
                  </a:lnTo>
                  <a:close/>
                  <a:moveTo>
                    <a:pt x="2102" y="0"/>
                  </a:moveTo>
                  <a:lnTo>
                    <a:pt x="1966" y="0"/>
                  </a:lnTo>
                  <a:lnTo>
                    <a:pt x="1966" y="124"/>
                  </a:lnTo>
                  <a:lnTo>
                    <a:pt x="2102" y="124"/>
                  </a:lnTo>
                  <a:lnTo>
                    <a:pt x="2102" y="0"/>
                  </a:lnTo>
                  <a:close/>
                  <a:moveTo>
                    <a:pt x="1966" y="813"/>
                  </a:moveTo>
                  <a:lnTo>
                    <a:pt x="2102" y="813"/>
                  </a:lnTo>
                  <a:lnTo>
                    <a:pt x="2102" y="225"/>
                  </a:lnTo>
                  <a:lnTo>
                    <a:pt x="1966" y="225"/>
                  </a:lnTo>
                  <a:lnTo>
                    <a:pt x="1966" y="813"/>
                  </a:lnTo>
                  <a:close/>
                  <a:moveTo>
                    <a:pt x="1873" y="813"/>
                  </a:moveTo>
                  <a:lnTo>
                    <a:pt x="1873" y="33"/>
                  </a:lnTo>
                  <a:lnTo>
                    <a:pt x="1737" y="33"/>
                  </a:lnTo>
                  <a:lnTo>
                    <a:pt x="1737" y="279"/>
                  </a:lnTo>
                  <a:lnTo>
                    <a:pt x="1714" y="263"/>
                  </a:lnTo>
                  <a:lnTo>
                    <a:pt x="1693" y="249"/>
                  </a:lnTo>
                  <a:lnTo>
                    <a:pt x="1684" y="243"/>
                  </a:lnTo>
                  <a:lnTo>
                    <a:pt x="1675" y="238"/>
                  </a:lnTo>
                  <a:lnTo>
                    <a:pt x="1658" y="229"/>
                  </a:lnTo>
                  <a:lnTo>
                    <a:pt x="1650" y="225"/>
                  </a:lnTo>
                  <a:lnTo>
                    <a:pt x="1643" y="222"/>
                  </a:lnTo>
                  <a:lnTo>
                    <a:pt x="1628" y="218"/>
                  </a:lnTo>
                  <a:lnTo>
                    <a:pt x="1621" y="216"/>
                  </a:lnTo>
                  <a:lnTo>
                    <a:pt x="1614" y="215"/>
                  </a:lnTo>
                  <a:lnTo>
                    <a:pt x="1601" y="214"/>
                  </a:lnTo>
                  <a:lnTo>
                    <a:pt x="1591" y="215"/>
                  </a:lnTo>
                  <a:lnTo>
                    <a:pt x="1581" y="215"/>
                  </a:lnTo>
                  <a:lnTo>
                    <a:pt x="1572" y="216"/>
                  </a:lnTo>
                  <a:lnTo>
                    <a:pt x="1564" y="218"/>
                  </a:lnTo>
                  <a:lnTo>
                    <a:pt x="1555" y="220"/>
                  </a:lnTo>
                  <a:lnTo>
                    <a:pt x="1548" y="223"/>
                  </a:lnTo>
                  <a:lnTo>
                    <a:pt x="1540" y="226"/>
                  </a:lnTo>
                  <a:lnTo>
                    <a:pt x="1533" y="230"/>
                  </a:lnTo>
                  <a:lnTo>
                    <a:pt x="1526" y="234"/>
                  </a:lnTo>
                  <a:lnTo>
                    <a:pt x="1519" y="238"/>
                  </a:lnTo>
                  <a:lnTo>
                    <a:pt x="1513" y="243"/>
                  </a:lnTo>
                  <a:lnTo>
                    <a:pt x="1507" y="248"/>
                  </a:lnTo>
                  <a:lnTo>
                    <a:pt x="1501" y="254"/>
                  </a:lnTo>
                  <a:lnTo>
                    <a:pt x="1496" y="260"/>
                  </a:lnTo>
                  <a:lnTo>
                    <a:pt x="1491" y="267"/>
                  </a:lnTo>
                  <a:lnTo>
                    <a:pt x="1486" y="274"/>
                  </a:lnTo>
                  <a:lnTo>
                    <a:pt x="1478" y="290"/>
                  </a:lnTo>
                  <a:lnTo>
                    <a:pt x="1474" y="298"/>
                  </a:lnTo>
                  <a:lnTo>
                    <a:pt x="1471" y="307"/>
                  </a:lnTo>
                  <a:lnTo>
                    <a:pt x="1468" y="317"/>
                  </a:lnTo>
                  <a:lnTo>
                    <a:pt x="1465" y="327"/>
                  </a:lnTo>
                  <a:lnTo>
                    <a:pt x="1462" y="337"/>
                  </a:lnTo>
                  <a:lnTo>
                    <a:pt x="1460" y="347"/>
                  </a:lnTo>
                  <a:lnTo>
                    <a:pt x="1458" y="358"/>
                  </a:lnTo>
                  <a:lnTo>
                    <a:pt x="1456" y="370"/>
                  </a:lnTo>
                  <a:lnTo>
                    <a:pt x="1455" y="382"/>
                  </a:lnTo>
                  <a:lnTo>
                    <a:pt x="1454" y="394"/>
                  </a:lnTo>
                  <a:lnTo>
                    <a:pt x="1453" y="407"/>
                  </a:lnTo>
                  <a:lnTo>
                    <a:pt x="1452" y="420"/>
                  </a:lnTo>
                  <a:lnTo>
                    <a:pt x="1452" y="448"/>
                  </a:lnTo>
                  <a:lnTo>
                    <a:pt x="1452" y="590"/>
                  </a:lnTo>
                  <a:lnTo>
                    <a:pt x="1452" y="618"/>
                  </a:lnTo>
                  <a:lnTo>
                    <a:pt x="1453" y="631"/>
                  </a:lnTo>
                  <a:lnTo>
                    <a:pt x="1454" y="644"/>
                  </a:lnTo>
                  <a:lnTo>
                    <a:pt x="1456" y="668"/>
                  </a:lnTo>
                  <a:lnTo>
                    <a:pt x="1458" y="679"/>
                  </a:lnTo>
                  <a:lnTo>
                    <a:pt x="1460" y="690"/>
                  </a:lnTo>
                  <a:lnTo>
                    <a:pt x="1465" y="711"/>
                  </a:lnTo>
                  <a:lnTo>
                    <a:pt x="1468" y="721"/>
                  </a:lnTo>
                  <a:lnTo>
                    <a:pt x="1471" y="730"/>
                  </a:lnTo>
                  <a:lnTo>
                    <a:pt x="1474" y="739"/>
                  </a:lnTo>
                  <a:lnTo>
                    <a:pt x="1478" y="748"/>
                  </a:lnTo>
                  <a:lnTo>
                    <a:pt x="1482" y="756"/>
                  </a:lnTo>
                  <a:lnTo>
                    <a:pt x="1486" y="764"/>
                  </a:lnTo>
                  <a:lnTo>
                    <a:pt x="1491" y="771"/>
                  </a:lnTo>
                  <a:lnTo>
                    <a:pt x="1496" y="777"/>
                  </a:lnTo>
                  <a:lnTo>
                    <a:pt x="1501" y="784"/>
                  </a:lnTo>
                  <a:lnTo>
                    <a:pt x="1507" y="790"/>
                  </a:lnTo>
                  <a:lnTo>
                    <a:pt x="1513" y="795"/>
                  </a:lnTo>
                  <a:lnTo>
                    <a:pt x="1519" y="800"/>
                  </a:lnTo>
                  <a:lnTo>
                    <a:pt x="1526" y="804"/>
                  </a:lnTo>
                  <a:lnTo>
                    <a:pt x="1533" y="808"/>
                  </a:lnTo>
                  <a:lnTo>
                    <a:pt x="1540" y="812"/>
                  </a:lnTo>
                  <a:lnTo>
                    <a:pt x="1548" y="815"/>
                  </a:lnTo>
                  <a:lnTo>
                    <a:pt x="1555" y="818"/>
                  </a:lnTo>
                  <a:lnTo>
                    <a:pt x="1564" y="820"/>
                  </a:lnTo>
                  <a:lnTo>
                    <a:pt x="1572" y="822"/>
                  </a:lnTo>
                  <a:lnTo>
                    <a:pt x="1581" y="824"/>
                  </a:lnTo>
                  <a:lnTo>
                    <a:pt x="1591" y="824"/>
                  </a:lnTo>
                  <a:lnTo>
                    <a:pt x="1601" y="824"/>
                  </a:lnTo>
                  <a:lnTo>
                    <a:pt x="1612" y="824"/>
                  </a:lnTo>
                  <a:lnTo>
                    <a:pt x="1623" y="822"/>
                  </a:lnTo>
                  <a:lnTo>
                    <a:pt x="1634" y="819"/>
                  </a:lnTo>
                  <a:lnTo>
                    <a:pt x="1645" y="816"/>
                  </a:lnTo>
                  <a:lnTo>
                    <a:pt x="1656" y="812"/>
                  </a:lnTo>
                  <a:lnTo>
                    <a:pt x="1667" y="807"/>
                  </a:lnTo>
                  <a:lnTo>
                    <a:pt x="1677" y="802"/>
                  </a:lnTo>
                  <a:lnTo>
                    <a:pt x="1687" y="796"/>
                  </a:lnTo>
                  <a:lnTo>
                    <a:pt x="1696" y="790"/>
                  </a:lnTo>
                  <a:lnTo>
                    <a:pt x="1705" y="783"/>
                  </a:lnTo>
                  <a:lnTo>
                    <a:pt x="1713" y="777"/>
                  </a:lnTo>
                  <a:lnTo>
                    <a:pt x="1721" y="770"/>
                  </a:lnTo>
                  <a:lnTo>
                    <a:pt x="1728" y="763"/>
                  </a:lnTo>
                  <a:lnTo>
                    <a:pt x="1735" y="755"/>
                  </a:lnTo>
                  <a:lnTo>
                    <a:pt x="1740" y="748"/>
                  </a:lnTo>
                  <a:lnTo>
                    <a:pt x="1745" y="741"/>
                  </a:lnTo>
                  <a:lnTo>
                    <a:pt x="1747" y="741"/>
                  </a:lnTo>
                  <a:lnTo>
                    <a:pt x="1747" y="813"/>
                  </a:lnTo>
                  <a:lnTo>
                    <a:pt x="1873" y="813"/>
                  </a:lnTo>
                  <a:close/>
                  <a:moveTo>
                    <a:pt x="1737" y="680"/>
                  </a:moveTo>
                  <a:lnTo>
                    <a:pt x="1727" y="690"/>
                  </a:lnTo>
                  <a:lnTo>
                    <a:pt x="1722" y="695"/>
                  </a:lnTo>
                  <a:lnTo>
                    <a:pt x="1717" y="699"/>
                  </a:lnTo>
                  <a:lnTo>
                    <a:pt x="1712" y="703"/>
                  </a:lnTo>
                  <a:lnTo>
                    <a:pt x="1707" y="706"/>
                  </a:lnTo>
                  <a:lnTo>
                    <a:pt x="1702" y="709"/>
                  </a:lnTo>
                  <a:lnTo>
                    <a:pt x="1697" y="712"/>
                  </a:lnTo>
                  <a:lnTo>
                    <a:pt x="1687" y="716"/>
                  </a:lnTo>
                  <a:lnTo>
                    <a:pt x="1676" y="719"/>
                  </a:lnTo>
                  <a:lnTo>
                    <a:pt x="1671" y="721"/>
                  </a:lnTo>
                  <a:lnTo>
                    <a:pt x="1666" y="721"/>
                  </a:lnTo>
                  <a:lnTo>
                    <a:pt x="1660" y="722"/>
                  </a:lnTo>
                  <a:lnTo>
                    <a:pt x="1655" y="722"/>
                  </a:lnTo>
                  <a:lnTo>
                    <a:pt x="1648" y="722"/>
                  </a:lnTo>
                  <a:lnTo>
                    <a:pt x="1641" y="721"/>
                  </a:lnTo>
                  <a:lnTo>
                    <a:pt x="1635" y="719"/>
                  </a:lnTo>
                  <a:lnTo>
                    <a:pt x="1629" y="716"/>
                  </a:lnTo>
                  <a:lnTo>
                    <a:pt x="1623" y="713"/>
                  </a:lnTo>
                  <a:lnTo>
                    <a:pt x="1620" y="711"/>
                  </a:lnTo>
                  <a:lnTo>
                    <a:pt x="1617" y="708"/>
                  </a:lnTo>
                  <a:lnTo>
                    <a:pt x="1612" y="703"/>
                  </a:lnTo>
                  <a:lnTo>
                    <a:pt x="1607" y="695"/>
                  </a:lnTo>
                  <a:lnTo>
                    <a:pt x="1605" y="691"/>
                  </a:lnTo>
                  <a:lnTo>
                    <a:pt x="1603" y="687"/>
                  </a:lnTo>
                  <a:lnTo>
                    <a:pt x="1601" y="682"/>
                  </a:lnTo>
                  <a:lnTo>
                    <a:pt x="1599" y="677"/>
                  </a:lnTo>
                  <a:lnTo>
                    <a:pt x="1596" y="666"/>
                  </a:lnTo>
                  <a:lnTo>
                    <a:pt x="1593" y="653"/>
                  </a:lnTo>
                  <a:lnTo>
                    <a:pt x="1591" y="638"/>
                  </a:lnTo>
                  <a:lnTo>
                    <a:pt x="1589" y="621"/>
                  </a:lnTo>
                  <a:lnTo>
                    <a:pt x="1588" y="602"/>
                  </a:lnTo>
                  <a:lnTo>
                    <a:pt x="1588" y="582"/>
                  </a:lnTo>
                  <a:lnTo>
                    <a:pt x="1588" y="456"/>
                  </a:lnTo>
                  <a:lnTo>
                    <a:pt x="1588" y="435"/>
                  </a:lnTo>
                  <a:lnTo>
                    <a:pt x="1589" y="417"/>
                  </a:lnTo>
                  <a:lnTo>
                    <a:pt x="1591" y="400"/>
                  </a:lnTo>
                  <a:lnTo>
                    <a:pt x="1593" y="385"/>
                  </a:lnTo>
                  <a:lnTo>
                    <a:pt x="1596" y="372"/>
                  </a:lnTo>
                  <a:lnTo>
                    <a:pt x="1599" y="361"/>
                  </a:lnTo>
                  <a:lnTo>
                    <a:pt x="1603" y="351"/>
                  </a:lnTo>
                  <a:lnTo>
                    <a:pt x="1607" y="342"/>
                  </a:lnTo>
                  <a:lnTo>
                    <a:pt x="1610" y="339"/>
                  </a:lnTo>
                  <a:lnTo>
                    <a:pt x="1612" y="335"/>
                  </a:lnTo>
                  <a:lnTo>
                    <a:pt x="1617" y="330"/>
                  </a:lnTo>
                  <a:lnTo>
                    <a:pt x="1623" y="325"/>
                  </a:lnTo>
                  <a:lnTo>
                    <a:pt x="1629" y="321"/>
                  </a:lnTo>
                  <a:lnTo>
                    <a:pt x="1635" y="319"/>
                  </a:lnTo>
                  <a:lnTo>
                    <a:pt x="1641" y="317"/>
                  </a:lnTo>
                  <a:lnTo>
                    <a:pt x="1648" y="316"/>
                  </a:lnTo>
                  <a:lnTo>
                    <a:pt x="1655" y="316"/>
                  </a:lnTo>
                  <a:lnTo>
                    <a:pt x="1666" y="316"/>
                  </a:lnTo>
                  <a:lnTo>
                    <a:pt x="1676" y="318"/>
                  </a:lnTo>
                  <a:lnTo>
                    <a:pt x="1682" y="320"/>
                  </a:lnTo>
                  <a:lnTo>
                    <a:pt x="1687" y="322"/>
                  </a:lnTo>
                  <a:lnTo>
                    <a:pt x="1692" y="324"/>
                  </a:lnTo>
                  <a:lnTo>
                    <a:pt x="1697" y="326"/>
                  </a:lnTo>
                  <a:lnTo>
                    <a:pt x="1707" y="332"/>
                  </a:lnTo>
                  <a:lnTo>
                    <a:pt x="1717" y="339"/>
                  </a:lnTo>
                  <a:lnTo>
                    <a:pt x="1727" y="348"/>
                  </a:lnTo>
                  <a:lnTo>
                    <a:pt x="1732" y="353"/>
                  </a:lnTo>
                  <a:lnTo>
                    <a:pt x="1737" y="358"/>
                  </a:lnTo>
                  <a:lnTo>
                    <a:pt x="1737" y="680"/>
                  </a:lnTo>
                  <a:close/>
                  <a:moveTo>
                    <a:pt x="1047" y="813"/>
                  </a:moveTo>
                  <a:lnTo>
                    <a:pt x="1047" y="411"/>
                  </a:lnTo>
                  <a:lnTo>
                    <a:pt x="1047" y="405"/>
                  </a:lnTo>
                  <a:lnTo>
                    <a:pt x="1048" y="399"/>
                  </a:lnTo>
                  <a:lnTo>
                    <a:pt x="1049" y="393"/>
                  </a:lnTo>
                  <a:lnTo>
                    <a:pt x="1051" y="388"/>
                  </a:lnTo>
                  <a:lnTo>
                    <a:pt x="1053" y="382"/>
                  </a:lnTo>
                  <a:lnTo>
                    <a:pt x="1056" y="377"/>
                  </a:lnTo>
                  <a:lnTo>
                    <a:pt x="1059" y="372"/>
                  </a:lnTo>
                  <a:lnTo>
                    <a:pt x="1063" y="367"/>
                  </a:lnTo>
                  <a:lnTo>
                    <a:pt x="1068" y="362"/>
                  </a:lnTo>
                  <a:lnTo>
                    <a:pt x="1073" y="358"/>
                  </a:lnTo>
                  <a:lnTo>
                    <a:pt x="1078" y="355"/>
                  </a:lnTo>
                  <a:lnTo>
                    <a:pt x="1084" y="352"/>
                  </a:lnTo>
                  <a:lnTo>
                    <a:pt x="1091" y="349"/>
                  </a:lnTo>
                  <a:lnTo>
                    <a:pt x="1098" y="348"/>
                  </a:lnTo>
                  <a:lnTo>
                    <a:pt x="1105" y="346"/>
                  </a:lnTo>
                  <a:lnTo>
                    <a:pt x="1114" y="346"/>
                  </a:lnTo>
                  <a:lnTo>
                    <a:pt x="1123" y="346"/>
                  </a:lnTo>
                  <a:lnTo>
                    <a:pt x="1132" y="348"/>
                  </a:lnTo>
                  <a:lnTo>
                    <a:pt x="1150" y="351"/>
                  </a:lnTo>
                  <a:lnTo>
                    <a:pt x="1168" y="356"/>
                  </a:lnTo>
                  <a:lnTo>
                    <a:pt x="1186" y="361"/>
                  </a:lnTo>
                  <a:lnTo>
                    <a:pt x="1186" y="214"/>
                  </a:lnTo>
                  <a:lnTo>
                    <a:pt x="1173" y="215"/>
                  </a:lnTo>
                  <a:lnTo>
                    <a:pt x="1162" y="216"/>
                  </a:lnTo>
                  <a:lnTo>
                    <a:pt x="1150" y="218"/>
                  </a:lnTo>
                  <a:lnTo>
                    <a:pt x="1140" y="220"/>
                  </a:lnTo>
                  <a:lnTo>
                    <a:pt x="1129" y="223"/>
                  </a:lnTo>
                  <a:lnTo>
                    <a:pt x="1120" y="227"/>
                  </a:lnTo>
                  <a:lnTo>
                    <a:pt x="1111" y="232"/>
                  </a:lnTo>
                  <a:lnTo>
                    <a:pt x="1106" y="234"/>
                  </a:lnTo>
                  <a:lnTo>
                    <a:pt x="1102" y="237"/>
                  </a:lnTo>
                  <a:lnTo>
                    <a:pt x="1094" y="243"/>
                  </a:lnTo>
                  <a:lnTo>
                    <a:pt x="1086" y="249"/>
                  </a:lnTo>
                  <a:lnTo>
                    <a:pt x="1078" y="257"/>
                  </a:lnTo>
                  <a:lnTo>
                    <a:pt x="1071" y="264"/>
                  </a:lnTo>
                  <a:lnTo>
                    <a:pt x="1064" y="273"/>
                  </a:lnTo>
                  <a:lnTo>
                    <a:pt x="1058" y="282"/>
                  </a:lnTo>
                  <a:lnTo>
                    <a:pt x="1051" y="292"/>
                  </a:lnTo>
                  <a:lnTo>
                    <a:pt x="1045" y="303"/>
                  </a:lnTo>
                  <a:lnTo>
                    <a:pt x="1043" y="303"/>
                  </a:lnTo>
                  <a:lnTo>
                    <a:pt x="1043" y="225"/>
                  </a:lnTo>
                  <a:lnTo>
                    <a:pt x="910" y="225"/>
                  </a:lnTo>
                  <a:lnTo>
                    <a:pt x="910" y="813"/>
                  </a:lnTo>
                  <a:lnTo>
                    <a:pt x="1047" y="813"/>
                  </a:lnTo>
                  <a:close/>
                  <a:moveTo>
                    <a:pt x="549" y="402"/>
                  </a:moveTo>
                  <a:lnTo>
                    <a:pt x="549" y="394"/>
                  </a:lnTo>
                  <a:lnTo>
                    <a:pt x="550" y="386"/>
                  </a:lnTo>
                  <a:lnTo>
                    <a:pt x="552" y="379"/>
                  </a:lnTo>
                  <a:lnTo>
                    <a:pt x="555" y="372"/>
                  </a:lnTo>
                  <a:lnTo>
                    <a:pt x="558" y="366"/>
                  </a:lnTo>
                  <a:lnTo>
                    <a:pt x="562" y="360"/>
                  </a:lnTo>
                  <a:lnTo>
                    <a:pt x="566" y="355"/>
                  </a:lnTo>
                  <a:lnTo>
                    <a:pt x="568" y="353"/>
                  </a:lnTo>
                  <a:lnTo>
                    <a:pt x="571" y="351"/>
                  </a:lnTo>
                  <a:lnTo>
                    <a:pt x="576" y="347"/>
                  </a:lnTo>
                  <a:lnTo>
                    <a:pt x="582" y="343"/>
                  </a:lnTo>
                  <a:lnTo>
                    <a:pt x="589" y="340"/>
                  </a:lnTo>
                  <a:lnTo>
                    <a:pt x="596" y="338"/>
                  </a:lnTo>
                  <a:lnTo>
                    <a:pt x="604" y="336"/>
                  </a:lnTo>
                  <a:lnTo>
                    <a:pt x="612" y="334"/>
                  </a:lnTo>
                  <a:lnTo>
                    <a:pt x="620" y="333"/>
                  </a:lnTo>
                  <a:lnTo>
                    <a:pt x="629" y="333"/>
                  </a:lnTo>
                  <a:lnTo>
                    <a:pt x="637" y="333"/>
                  </a:lnTo>
                  <a:lnTo>
                    <a:pt x="646" y="334"/>
                  </a:lnTo>
                  <a:lnTo>
                    <a:pt x="654" y="336"/>
                  </a:lnTo>
                  <a:lnTo>
                    <a:pt x="661" y="338"/>
                  </a:lnTo>
                  <a:lnTo>
                    <a:pt x="668" y="340"/>
                  </a:lnTo>
                  <a:lnTo>
                    <a:pt x="675" y="343"/>
                  </a:lnTo>
                  <a:lnTo>
                    <a:pt x="681" y="347"/>
                  </a:lnTo>
                  <a:lnTo>
                    <a:pt x="686" y="351"/>
                  </a:lnTo>
                  <a:lnTo>
                    <a:pt x="691" y="355"/>
                  </a:lnTo>
                  <a:lnTo>
                    <a:pt x="696" y="360"/>
                  </a:lnTo>
                  <a:lnTo>
                    <a:pt x="700" y="366"/>
                  </a:lnTo>
                  <a:lnTo>
                    <a:pt x="703" y="372"/>
                  </a:lnTo>
                  <a:lnTo>
                    <a:pt x="705" y="379"/>
                  </a:lnTo>
                  <a:lnTo>
                    <a:pt x="707" y="386"/>
                  </a:lnTo>
                  <a:lnTo>
                    <a:pt x="708" y="394"/>
                  </a:lnTo>
                  <a:lnTo>
                    <a:pt x="709" y="402"/>
                  </a:lnTo>
                  <a:lnTo>
                    <a:pt x="709" y="636"/>
                  </a:lnTo>
                  <a:lnTo>
                    <a:pt x="708" y="644"/>
                  </a:lnTo>
                  <a:lnTo>
                    <a:pt x="707" y="652"/>
                  </a:lnTo>
                  <a:lnTo>
                    <a:pt x="705" y="659"/>
                  </a:lnTo>
                  <a:lnTo>
                    <a:pt x="703" y="665"/>
                  </a:lnTo>
                  <a:lnTo>
                    <a:pt x="700" y="672"/>
                  </a:lnTo>
                  <a:lnTo>
                    <a:pt x="696" y="677"/>
                  </a:lnTo>
                  <a:lnTo>
                    <a:pt x="691" y="683"/>
                  </a:lnTo>
                  <a:lnTo>
                    <a:pt x="689" y="685"/>
                  </a:lnTo>
                  <a:lnTo>
                    <a:pt x="686" y="687"/>
                  </a:lnTo>
                  <a:lnTo>
                    <a:pt x="681" y="691"/>
                  </a:lnTo>
                  <a:lnTo>
                    <a:pt x="675" y="695"/>
                  </a:lnTo>
                  <a:lnTo>
                    <a:pt x="668" y="698"/>
                  </a:lnTo>
                  <a:lnTo>
                    <a:pt x="661" y="700"/>
                  </a:lnTo>
                  <a:lnTo>
                    <a:pt x="654" y="702"/>
                  </a:lnTo>
                  <a:lnTo>
                    <a:pt x="646" y="704"/>
                  </a:lnTo>
                  <a:lnTo>
                    <a:pt x="637" y="704"/>
                  </a:lnTo>
                  <a:lnTo>
                    <a:pt x="629" y="705"/>
                  </a:lnTo>
                  <a:lnTo>
                    <a:pt x="620" y="704"/>
                  </a:lnTo>
                  <a:lnTo>
                    <a:pt x="612" y="704"/>
                  </a:lnTo>
                  <a:lnTo>
                    <a:pt x="604" y="702"/>
                  </a:lnTo>
                  <a:lnTo>
                    <a:pt x="596" y="700"/>
                  </a:lnTo>
                  <a:lnTo>
                    <a:pt x="589" y="698"/>
                  </a:lnTo>
                  <a:lnTo>
                    <a:pt x="582" y="695"/>
                  </a:lnTo>
                  <a:lnTo>
                    <a:pt x="576" y="691"/>
                  </a:lnTo>
                  <a:lnTo>
                    <a:pt x="571" y="687"/>
                  </a:lnTo>
                  <a:lnTo>
                    <a:pt x="566" y="683"/>
                  </a:lnTo>
                  <a:lnTo>
                    <a:pt x="562" y="677"/>
                  </a:lnTo>
                  <a:lnTo>
                    <a:pt x="558" y="672"/>
                  </a:lnTo>
                  <a:lnTo>
                    <a:pt x="555" y="665"/>
                  </a:lnTo>
                  <a:lnTo>
                    <a:pt x="552" y="659"/>
                  </a:lnTo>
                  <a:lnTo>
                    <a:pt x="550" y="652"/>
                  </a:lnTo>
                  <a:lnTo>
                    <a:pt x="549" y="644"/>
                  </a:lnTo>
                  <a:lnTo>
                    <a:pt x="549" y="636"/>
                  </a:lnTo>
                  <a:lnTo>
                    <a:pt x="549" y="402"/>
                  </a:lnTo>
                  <a:close/>
                  <a:moveTo>
                    <a:pt x="413" y="601"/>
                  </a:moveTo>
                  <a:lnTo>
                    <a:pt x="413" y="615"/>
                  </a:lnTo>
                  <a:lnTo>
                    <a:pt x="414" y="629"/>
                  </a:lnTo>
                  <a:lnTo>
                    <a:pt x="415" y="642"/>
                  </a:lnTo>
                  <a:lnTo>
                    <a:pt x="416" y="655"/>
                  </a:lnTo>
                  <a:lnTo>
                    <a:pt x="418" y="667"/>
                  </a:lnTo>
                  <a:lnTo>
                    <a:pt x="421" y="679"/>
                  </a:lnTo>
                  <a:lnTo>
                    <a:pt x="424" y="691"/>
                  </a:lnTo>
                  <a:lnTo>
                    <a:pt x="427" y="701"/>
                  </a:lnTo>
                  <a:lnTo>
                    <a:pt x="431" y="712"/>
                  </a:lnTo>
                  <a:lnTo>
                    <a:pt x="435" y="721"/>
                  </a:lnTo>
                  <a:lnTo>
                    <a:pt x="440" y="731"/>
                  </a:lnTo>
                  <a:lnTo>
                    <a:pt x="445" y="740"/>
                  </a:lnTo>
                  <a:lnTo>
                    <a:pt x="451" y="748"/>
                  </a:lnTo>
                  <a:lnTo>
                    <a:pt x="457" y="756"/>
                  </a:lnTo>
                  <a:lnTo>
                    <a:pt x="463" y="764"/>
                  </a:lnTo>
                  <a:lnTo>
                    <a:pt x="470" y="771"/>
                  </a:lnTo>
                  <a:lnTo>
                    <a:pt x="477" y="777"/>
                  </a:lnTo>
                  <a:lnTo>
                    <a:pt x="484" y="783"/>
                  </a:lnTo>
                  <a:lnTo>
                    <a:pt x="492" y="789"/>
                  </a:lnTo>
                  <a:lnTo>
                    <a:pt x="501" y="794"/>
                  </a:lnTo>
                  <a:lnTo>
                    <a:pt x="509" y="799"/>
                  </a:lnTo>
                  <a:lnTo>
                    <a:pt x="518" y="803"/>
                  </a:lnTo>
                  <a:lnTo>
                    <a:pt x="528" y="807"/>
                  </a:lnTo>
                  <a:lnTo>
                    <a:pt x="538" y="811"/>
                  </a:lnTo>
                  <a:lnTo>
                    <a:pt x="548" y="814"/>
                  </a:lnTo>
                  <a:lnTo>
                    <a:pt x="558" y="816"/>
                  </a:lnTo>
                  <a:lnTo>
                    <a:pt x="569" y="818"/>
                  </a:lnTo>
                  <a:lnTo>
                    <a:pt x="580" y="820"/>
                  </a:lnTo>
                  <a:lnTo>
                    <a:pt x="604" y="824"/>
                  </a:lnTo>
                  <a:lnTo>
                    <a:pt x="616" y="824"/>
                  </a:lnTo>
                  <a:lnTo>
                    <a:pt x="629" y="824"/>
                  </a:lnTo>
                  <a:lnTo>
                    <a:pt x="641" y="824"/>
                  </a:lnTo>
                  <a:lnTo>
                    <a:pt x="654" y="824"/>
                  </a:lnTo>
                  <a:lnTo>
                    <a:pt x="665" y="823"/>
                  </a:lnTo>
                  <a:lnTo>
                    <a:pt x="677" y="820"/>
                  </a:lnTo>
                  <a:lnTo>
                    <a:pt x="688" y="818"/>
                  </a:lnTo>
                  <a:lnTo>
                    <a:pt x="699" y="816"/>
                  </a:lnTo>
                  <a:lnTo>
                    <a:pt x="711" y="814"/>
                  </a:lnTo>
                  <a:lnTo>
                    <a:pt x="721" y="811"/>
                  </a:lnTo>
                  <a:lnTo>
                    <a:pt x="731" y="807"/>
                  </a:lnTo>
                  <a:lnTo>
                    <a:pt x="740" y="803"/>
                  </a:lnTo>
                  <a:lnTo>
                    <a:pt x="749" y="799"/>
                  </a:lnTo>
                  <a:lnTo>
                    <a:pt x="758" y="794"/>
                  </a:lnTo>
                  <a:lnTo>
                    <a:pt x="766" y="789"/>
                  </a:lnTo>
                  <a:lnTo>
                    <a:pt x="774" y="783"/>
                  </a:lnTo>
                  <a:lnTo>
                    <a:pt x="782" y="777"/>
                  </a:lnTo>
                  <a:lnTo>
                    <a:pt x="789" y="771"/>
                  </a:lnTo>
                  <a:lnTo>
                    <a:pt x="795" y="764"/>
                  </a:lnTo>
                  <a:lnTo>
                    <a:pt x="802" y="756"/>
                  </a:lnTo>
                  <a:lnTo>
                    <a:pt x="808" y="748"/>
                  </a:lnTo>
                  <a:lnTo>
                    <a:pt x="813" y="740"/>
                  </a:lnTo>
                  <a:lnTo>
                    <a:pt x="818" y="731"/>
                  </a:lnTo>
                  <a:lnTo>
                    <a:pt x="823" y="721"/>
                  </a:lnTo>
                  <a:lnTo>
                    <a:pt x="827" y="712"/>
                  </a:lnTo>
                  <a:lnTo>
                    <a:pt x="831" y="701"/>
                  </a:lnTo>
                  <a:lnTo>
                    <a:pt x="834" y="691"/>
                  </a:lnTo>
                  <a:lnTo>
                    <a:pt x="837" y="679"/>
                  </a:lnTo>
                  <a:lnTo>
                    <a:pt x="840" y="667"/>
                  </a:lnTo>
                  <a:lnTo>
                    <a:pt x="842" y="655"/>
                  </a:lnTo>
                  <a:lnTo>
                    <a:pt x="844" y="642"/>
                  </a:lnTo>
                  <a:lnTo>
                    <a:pt x="845" y="629"/>
                  </a:lnTo>
                  <a:lnTo>
                    <a:pt x="845" y="615"/>
                  </a:lnTo>
                  <a:lnTo>
                    <a:pt x="846" y="601"/>
                  </a:lnTo>
                  <a:lnTo>
                    <a:pt x="846" y="437"/>
                  </a:lnTo>
                  <a:lnTo>
                    <a:pt x="845" y="423"/>
                  </a:lnTo>
                  <a:lnTo>
                    <a:pt x="845" y="409"/>
                  </a:lnTo>
                  <a:lnTo>
                    <a:pt x="844" y="395"/>
                  </a:lnTo>
                  <a:lnTo>
                    <a:pt x="842" y="383"/>
                  </a:lnTo>
                  <a:lnTo>
                    <a:pt x="840" y="370"/>
                  </a:lnTo>
                  <a:lnTo>
                    <a:pt x="837" y="359"/>
                  </a:lnTo>
                  <a:lnTo>
                    <a:pt x="834" y="347"/>
                  </a:lnTo>
                  <a:lnTo>
                    <a:pt x="831" y="336"/>
                  </a:lnTo>
                  <a:lnTo>
                    <a:pt x="827" y="326"/>
                  </a:lnTo>
                  <a:lnTo>
                    <a:pt x="823" y="316"/>
                  </a:lnTo>
                  <a:lnTo>
                    <a:pt x="818" y="307"/>
                  </a:lnTo>
                  <a:lnTo>
                    <a:pt x="813" y="298"/>
                  </a:lnTo>
                  <a:lnTo>
                    <a:pt x="808" y="290"/>
                  </a:lnTo>
                  <a:lnTo>
                    <a:pt x="802" y="282"/>
                  </a:lnTo>
                  <a:lnTo>
                    <a:pt x="795" y="274"/>
                  </a:lnTo>
                  <a:lnTo>
                    <a:pt x="789" y="267"/>
                  </a:lnTo>
                  <a:lnTo>
                    <a:pt x="782" y="261"/>
                  </a:lnTo>
                  <a:lnTo>
                    <a:pt x="774" y="255"/>
                  </a:lnTo>
                  <a:lnTo>
                    <a:pt x="766" y="249"/>
                  </a:lnTo>
                  <a:lnTo>
                    <a:pt x="758" y="244"/>
                  </a:lnTo>
                  <a:lnTo>
                    <a:pt x="749" y="239"/>
                  </a:lnTo>
                  <a:lnTo>
                    <a:pt x="740" y="235"/>
                  </a:lnTo>
                  <a:lnTo>
                    <a:pt x="731" y="231"/>
                  </a:lnTo>
                  <a:lnTo>
                    <a:pt x="721" y="227"/>
                  </a:lnTo>
                  <a:lnTo>
                    <a:pt x="711" y="224"/>
                  </a:lnTo>
                  <a:lnTo>
                    <a:pt x="699" y="222"/>
                  </a:lnTo>
                  <a:lnTo>
                    <a:pt x="688" y="219"/>
                  </a:lnTo>
                  <a:lnTo>
                    <a:pt x="677" y="218"/>
                  </a:lnTo>
                  <a:lnTo>
                    <a:pt x="654" y="215"/>
                  </a:lnTo>
                  <a:lnTo>
                    <a:pt x="641" y="215"/>
                  </a:lnTo>
                  <a:lnTo>
                    <a:pt x="629" y="214"/>
                  </a:lnTo>
                  <a:lnTo>
                    <a:pt x="616" y="215"/>
                  </a:lnTo>
                  <a:lnTo>
                    <a:pt x="604" y="215"/>
                  </a:lnTo>
                  <a:lnTo>
                    <a:pt x="592" y="216"/>
                  </a:lnTo>
                  <a:lnTo>
                    <a:pt x="580" y="218"/>
                  </a:lnTo>
                  <a:lnTo>
                    <a:pt x="569" y="219"/>
                  </a:lnTo>
                  <a:lnTo>
                    <a:pt x="558" y="222"/>
                  </a:lnTo>
                  <a:lnTo>
                    <a:pt x="548" y="224"/>
                  </a:lnTo>
                  <a:lnTo>
                    <a:pt x="538" y="227"/>
                  </a:lnTo>
                  <a:lnTo>
                    <a:pt x="528" y="231"/>
                  </a:lnTo>
                  <a:lnTo>
                    <a:pt x="518" y="235"/>
                  </a:lnTo>
                  <a:lnTo>
                    <a:pt x="509" y="239"/>
                  </a:lnTo>
                  <a:lnTo>
                    <a:pt x="501" y="244"/>
                  </a:lnTo>
                  <a:lnTo>
                    <a:pt x="492" y="249"/>
                  </a:lnTo>
                  <a:lnTo>
                    <a:pt x="484" y="255"/>
                  </a:lnTo>
                  <a:lnTo>
                    <a:pt x="477" y="261"/>
                  </a:lnTo>
                  <a:lnTo>
                    <a:pt x="470" y="267"/>
                  </a:lnTo>
                  <a:lnTo>
                    <a:pt x="463" y="274"/>
                  </a:lnTo>
                  <a:lnTo>
                    <a:pt x="457" y="282"/>
                  </a:lnTo>
                  <a:lnTo>
                    <a:pt x="451" y="290"/>
                  </a:lnTo>
                  <a:lnTo>
                    <a:pt x="445" y="298"/>
                  </a:lnTo>
                  <a:lnTo>
                    <a:pt x="440" y="307"/>
                  </a:lnTo>
                  <a:lnTo>
                    <a:pt x="435" y="316"/>
                  </a:lnTo>
                  <a:lnTo>
                    <a:pt x="431" y="326"/>
                  </a:lnTo>
                  <a:lnTo>
                    <a:pt x="427" y="336"/>
                  </a:lnTo>
                  <a:lnTo>
                    <a:pt x="424" y="347"/>
                  </a:lnTo>
                  <a:lnTo>
                    <a:pt x="421" y="359"/>
                  </a:lnTo>
                  <a:lnTo>
                    <a:pt x="418" y="370"/>
                  </a:lnTo>
                  <a:lnTo>
                    <a:pt x="416" y="383"/>
                  </a:lnTo>
                  <a:lnTo>
                    <a:pt x="415" y="395"/>
                  </a:lnTo>
                  <a:lnTo>
                    <a:pt x="414" y="409"/>
                  </a:lnTo>
                  <a:lnTo>
                    <a:pt x="413" y="423"/>
                  </a:lnTo>
                  <a:lnTo>
                    <a:pt x="413" y="437"/>
                  </a:lnTo>
                  <a:lnTo>
                    <a:pt x="413" y="601"/>
                  </a:lnTo>
                  <a:close/>
                  <a:moveTo>
                    <a:pt x="666" y="145"/>
                  </a:moveTo>
                  <a:lnTo>
                    <a:pt x="797" y="145"/>
                  </a:lnTo>
                  <a:lnTo>
                    <a:pt x="797" y="22"/>
                  </a:lnTo>
                  <a:lnTo>
                    <a:pt x="666" y="22"/>
                  </a:lnTo>
                  <a:lnTo>
                    <a:pt x="666" y="145"/>
                  </a:lnTo>
                  <a:close/>
                  <a:moveTo>
                    <a:pt x="461" y="145"/>
                  </a:moveTo>
                  <a:lnTo>
                    <a:pt x="591" y="145"/>
                  </a:lnTo>
                  <a:lnTo>
                    <a:pt x="591" y="22"/>
                  </a:lnTo>
                  <a:lnTo>
                    <a:pt x="461" y="22"/>
                  </a:lnTo>
                  <a:lnTo>
                    <a:pt x="461" y="145"/>
                  </a:lnTo>
                  <a:close/>
                  <a:moveTo>
                    <a:pt x="149" y="813"/>
                  </a:moveTo>
                  <a:lnTo>
                    <a:pt x="149" y="476"/>
                  </a:lnTo>
                  <a:lnTo>
                    <a:pt x="337" y="476"/>
                  </a:lnTo>
                  <a:lnTo>
                    <a:pt x="337" y="344"/>
                  </a:lnTo>
                  <a:lnTo>
                    <a:pt x="149" y="344"/>
                  </a:lnTo>
                  <a:lnTo>
                    <a:pt x="149" y="165"/>
                  </a:lnTo>
                  <a:lnTo>
                    <a:pt x="389" y="165"/>
                  </a:lnTo>
                  <a:lnTo>
                    <a:pt x="389" y="33"/>
                  </a:lnTo>
                  <a:lnTo>
                    <a:pt x="0" y="33"/>
                  </a:lnTo>
                  <a:lnTo>
                    <a:pt x="0" y="813"/>
                  </a:lnTo>
                  <a:lnTo>
                    <a:pt x="149" y="813"/>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302499764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itle" preserve="1">
  <p:cSld name="Thank you / Contacts">
    <p:bg>
      <p:bgPr>
        <a:solidFill>
          <a:schemeClr val="bg1"/>
        </a:solidFill>
        <a:effectLst/>
      </p:bgPr>
    </p:bg>
    <p:spTree>
      <p:nvGrpSpPr>
        <p:cNvPr id="1" name=""/>
        <p:cNvGrpSpPr/>
        <p:nvPr/>
      </p:nvGrpSpPr>
      <p:grpSpPr>
        <a:xfrm>
          <a:off x="0" y="0"/>
          <a:ext cx="0" cy="0"/>
          <a:chOff x="0" y="0"/>
          <a:chExt cx="0" cy="0"/>
        </a:xfrm>
      </p:grpSpPr>
      <p:grpSp>
        <p:nvGrpSpPr>
          <p:cNvPr id="12" name="Group 11"/>
          <p:cNvGrpSpPr/>
          <p:nvPr/>
        </p:nvGrpSpPr>
        <p:grpSpPr>
          <a:xfrm>
            <a:off x="0" y="4005993"/>
            <a:ext cx="12190413" cy="2834145"/>
            <a:chOff x="0" y="4005064"/>
            <a:chExt cx="12192000" cy="2833489"/>
          </a:xfrm>
        </p:grpSpPr>
        <p:sp>
          <p:nvSpPr>
            <p:cNvPr id="9" name="Freeform 6"/>
            <p:cNvSpPr>
              <a:spLocks noEditPoints="1"/>
            </p:cNvSpPr>
            <p:nvPr userDrawn="1"/>
          </p:nvSpPr>
          <p:spPr bwMode="auto">
            <a:xfrm>
              <a:off x="0" y="4005064"/>
              <a:ext cx="12192000" cy="1727200"/>
            </a:xfrm>
            <a:custGeom>
              <a:avLst/>
              <a:gdLst>
                <a:gd name="T0" fmla="*/ 149 w 15352"/>
                <a:gd name="T1" fmla="*/ 635 h 2176"/>
                <a:gd name="T2" fmla="*/ 0 w 15352"/>
                <a:gd name="T3" fmla="*/ 1425 h 2176"/>
                <a:gd name="T4" fmla="*/ 227 w 15352"/>
                <a:gd name="T5" fmla="*/ 548 h 2176"/>
                <a:gd name="T6" fmla="*/ 741 w 15352"/>
                <a:gd name="T7" fmla="*/ 467 h 2176"/>
                <a:gd name="T8" fmla="*/ 1456 w 15352"/>
                <a:gd name="T9" fmla="*/ 723 h 2176"/>
                <a:gd name="T10" fmla="*/ 2394 w 15352"/>
                <a:gd name="T11" fmla="*/ 571 h 2176"/>
                <a:gd name="T12" fmla="*/ 2431 w 15352"/>
                <a:gd name="T13" fmla="*/ 115 h 2176"/>
                <a:gd name="T14" fmla="*/ 3710 w 15352"/>
                <a:gd name="T15" fmla="*/ 595 h 2176"/>
                <a:gd name="T16" fmla="*/ 4691 w 15352"/>
                <a:gd name="T17" fmla="*/ 614 h 2176"/>
                <a:gd name="T18" fmla="*/ 5496 w 15352"/>
                <a:gd name="T19" fmla="*/ 690 h 2176"/>
                <a:gd name="T20" fmla="*/ 6267 w 15352"/>
                <a:gd name="T21" fmla="*/ 628 h 2176"/>
                <a:gd name="T22" fmla="*/ 6246 w 15352"/>
                <a:gd name="T23" fmla="*/ 499 h 2176"/>
                <a:gd name="T24" fmla="*/ 6299 w 15352"/>
                <a:gd name="T25" fmla="*/ 333 h 2176"/>
                <a:gd name="T26" fmla="*/ 6330 w 15352"/>
                <a:gd name="T27" fmla="*/ 369 h 2176"/>
                <a:gd name="T28" fmla="*/ 6349 w 15352"/>
                <a:gd name="T29" fmla="*/ 468 h 2176"/>
                <a:gd name="T30" fmla="*/ 6400 w 15352"/>
                <a:gd name="T31" fmla="*/ 679 h 2176"/>
                <a:gd name="T32" fmla="*/ 7324 w 15352"/>
                <a:gd name="T33" fmla="*/ 275 h 2176"/>
                <a:gd name="T34" fmla="*/ 7894 w 15352"/>
                <a:gd name="T35" fmla="*/ 288 h 2176"/>
                <a:gd name="T36" fmla="*/ 8102 w 15352"/>
                <a:gd name="T37" fmla="*/ 97 h 2176"/>
                <a:gd name="T38" fmla="*/ 8409 w 15352"/>
                <a:gd name="T39" fmla="*/ 280 h 2176"/>
                <a:gd name="T40" fmla="*/ 8907 w 15352"/>
                <a:gd name="T41" fmla="*/ 622 h 2176"/>
                <a:gd name="T42" fmla="*/ 9501 w 15352"/>
                <a:gd name="T43" fmla="*/ 578 h 2176"/>
                <a:gd name="T44" fmla="*/ 9609 w 15352"/>
                <a:gd name="T45" fmla="*/ 337 h 2176"/>
                <a:gd name="T46" fmla="*/ 9890 w 15352"/>
                <a:gd name="T47" fmla="*/ 476 h 2176"/>
                <a:gd name="T48" fmla="*/ 9871 w 15352"/>
                <a:gd name="T49" fmla="*/ 302 h 2176"/>
                <a:gd name="T50" fmla="*/ 10032 w 15352"/>
                <a:gd name="T51" fmla="*/ 257 h 2176"/>
                <a:gd name="T52" fmla="*/ 10429 w 15352"/>
                <a:gd name="T53" fmla="*/ 472 h 2176"/>
                <a:gd name="T54" fmla="*/ 10750 w 15352"/>
                <a:gd name="T55" fmla="*/ 566 h 2176"/>
                <a:gd name="T56" fmla="*/ 11397 w 15352"/>
                <a:gd name="T57" fmla="*/ 399 h 2176"/>
                <a:gd name="T58" fmla="*/ 11948 w 15352"/>
                <a:gd name="T59" fmla="*/ 582 h 2176"/>
                <a:gd name="T60" fmla="*/ 12042 w 15352"/>
                <a:gd name="T61" fmla="*/ 426 h 2176"/>
                <a:gd name="T62" fmla="*/ 12249 w 15352"/>
                <a:gd name="T63" fmla="*/ 375 h 2176"/>
                <a:gd name="T64" fmla="*/ 12391 w 15352"/>
                <a:gd name="T65" fmla="*/ 318 h 2176"/>
                <a:gd name="T66" fmla="*/ 12485 w 15352"/>
                <a:gd name="T67" fmla="*/ 484 h 2176"/>
                <a:gd name="T68" fmla="*/ 12525 w 15352"/>
                <a:gd name="T69" fmla="*/ 609 h 2176"/>
                <a:gd name="T70" fmla="*/ 12612 w 15352"/>
                <a:gd name="T71" fmla="*/ 555 h 2176"/>
                <a:gd name="T72" fmla="*/ 12738 w 15352"/>
                <a:gd name="T73" fmla="*/ 411 h 2176"/>
                <a:gd name="T74" fmla="*/ 12750 w 15352"/>
                <a:gd name="T75" fmla="*/ 530 h 2176"/>
                <a:gd name="T76" fmla="*/ 12739 w 15352"/>
                <a:gd name="T77" fmla="*/ 582 h 2176"/>
                <a:gd name="T78" fmla="*/ 12726 w 15352"/>
                <a:gd name="T79" fmla="*/ 585 h 2176"/>
                <a:gd name="T80" fmla="*/ 13265 w 15352"/>
                <a:gd name="T81" fmla="*/ 770 h 2176"/>
                <a:gd name="T82" fmla="*/ 13600 w 15352"/>
                <a:gd name="T83" fmla="*/ 594 h 2176"/>
                <a:gd name="T84" fmla="*/ 14010 w 15352"/>
                <a:gd name="T85" fmla="*/ 394 h 2176"/>
                <a:gd name="T86" fmla="*/ 14946 w 15352"/>
                <a:gd name="T87" fmla="*/ 677 h 2176"/>
                <a:gd name="T88" fmla="*/ 6355 w 15352"/>
                <a:gd name="T89" fmla="*/ 624 h 2176"/>
                <a:gd name="T90" fmla="*/ 10803 w 15352"/>
                <a:gd name="T91" fmla="*/ 457 h 2176"/>
                <a:gd name="T92" fmla="*/ 10831 w 15352"/>
                <a:gd name="T93" fmla="*/ 506 h 2176"/>
                <a:gd name="T94" fmla="*/ 11178 w 15352"/>
                <a:gd name="T95" fmla="*/ 498 h 2176"/>
                <a:gd name="T96" fmla="*/ 12013 w 15352"/>
                <a:gd name="T97" fmla="*/ 641 h 2176"/>
                <a:gd name="T98" fmla="*/ 12129 w 15352"/>
                <a:gd name="T99" fmla="*/ 480 h 2176"/>
                <a:gd name="T100" fmla="*/ 12183 w 15352"/>
                <a:gd name="T101" fmla="*/ 457 h 2176"/>
                <a:gd name="T102" fmla="*/ 12244 w 15352"/>
                <a:gd name="T103" fmla="*/ 526 h 2176"/>
                <a:gd name="T104" fmla="*/ 12301 w 15352"/>
                <a:gd name="T105" fmla="*/ 530 h 2176"/>
                <a:gd name="T106" fmla="*/ 12374 w 15352"/>
                <a:gd name="T107" fmla="*/ 549 h 2176"/>
                <a:gd name="T108" fmla="*/ 12709 w 15352"/>
                <a:gd name="T109" fmla="*/ 507 h 2176"/>
                <a:gd name="T110" fmla="*/ 12678 w 15352"/>
                <a:gd name="T111" fmla="*/ 514 h 2176"/>
                <a:gd name="T112" fmla="*/ 12678 w 15352"/>
                <a:gd name="T113" fmla="*/ 514 h 2176"/>
                <a:gd name="T114" fmla="*/ 12605 w 15352"/>
                <a:gd name="T115" fmla="*/ 639 h 2176"/>
                <a:gd name="T116" fmla="*/ 12673 w 15352"/>
                <a:gd name="T117" fmla="*/ 622 h 2176"/>
                <a:gd name="T118" fmla="*/ 12685 w 15352"/>
                <a:gd name="T119" fmla="*/ 637 h 2176"/>
                <a:gd name="T120" fmla="*/ 12727 w 15352"/>
                <a:gd name="T121" fmla="*/ 639 h 2176"/>
                <a:gd name="T122" fmla="*/ 13590 w 15352"/>
                <a:gd name="T123" fmla="*/ 635 h 2176"/>
                <a:gd name="T124" fmla="*/ 14635 w 15352"/>
                <a:gd name="T125" fmla="*/ 723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176">
                  <a:moveTo>
                    <a:pt x="1193" y="723"/>
                  </a:moveTo>
                  <a:lnTo>
                    <a:pt x="1311" y="725"/>
                  </a:lnTo>
                  <a:lnTo>
                    <a:pt x="1422" y="731"/>
                  </a:lnTo>
                  <a:lnTo>
                    <a:pt x="1414" y="721"/>
                  </a:lnTo>
                  <a:lnTo>
                    <a:pt x="1410" y="710"/>
                  </a:lnTo>
                  <a:lnTo>
                    <a:pt x="1391" y="710"/>
                  </a:lnTo>
                  <a:lnTo>
                    <a:pt x="1376" y="710"/>
                  </a:lnTo>
                  <a:lnTo>
                    <a:pt x="1164" y="710"/>
                  </a:lnTo>
                  <a:lnTo>
                    <a:pt x="1160" y="721"/>
                  </a:lnTo>
                  <a:lnTo>
                    <a:pt x="1193" y="723"/>
                  </a:lnTo>
                  <a:close/>
                  <a:moveTo>
                    <a:pt x="356" y="606"/>
                  </a:moveTo>
                  <a:lnTo>
                    <a:pt x="356" y="576"/>
                  </a:lnTo>
                  <a:lnTo>
                    <a:pt x="336" y="576"/>
                  </a:lnTo>
                  <a:lnTo>
                    <a:pt x="337" y="583"/>
                  </a:lnTo>
                  <a:lnTo>
                    <a:pt x="310" y="593"/>
                  </a:lnTo>
                  <a:lnTo>
                    <a:pt x="310" y="597"/>
                  </a:lnTo>
                  <a:lnTo>
                    <a:pt x="341" y="602"/>
                  </a:lnTo>
                  <a:lnTo>
                    <a:pt x="341" y="606"/>
                  </a:lnTo>
                  <a:lnTo>
                    <a:pt x="356" y="606"/>
                  </a:lnTo>
                  <a:close/>
                  <a:moveTo>
                    <a:pt x="244" y="617"/>
                  </a:moveTo>
                  <a:lnTo>
                    <a:pt x="249" y="594"/>
                  </a:lnTo>
                  <a:lnTo>
                    <a:pt x="227" y="594"/>
                  </a:lnTo>
                  <a:lnTo>
                    <a:pt x="227" y="620"/>
                  </a:lnTo>
                  <a:lnTo>
                    <a:pt x="244" y="617"/>
                  </a:lnTo>
                  <a:close/>
                  <a:moveTo>
                    <a:pt x="119" y="640"/>
                  </a:moveTo>
                  <a:lnTo>
                    <a:pt x="149" y="635"/>
                  </a:lnTo>
                  <a:lnTo>
                    <a:pt x="119" y="635"/>
                  </a:lnTo>
                  <a:lnTo>
                    <a:pt x="119" y="640"/>
                  </a:lnTo>
                  <a:close/>
                  <a:moveTo>
                    <a:pt x="15352" y="605"/>
                  </a:moveTo>
                  <a:lnTo>
                    <a:pt x="15352" y="876"/>
                  </a:lnTo>
                  <a:lnTo>
                    <a:pt x="15352" y="1235"/>
                  </a:lnTo>
                  <a:lnTo>
                    <a:pt x="15352" y="2176"/>
                  </a:lnTo>
                  <a:lnTo>
                    <a:pt x="14512" y="2176"/>
                  </a:lnTo>
                  <a:lnTo>
                    <a:pt x="13671" y="2176"/>
                  </a:lnTo>
                  <a:lnTo>
                    <a:pt x="12831" y="2176"/>
                  </a:lnTo>
                  <a:lnTo>
                    <a:pt x="11991" y="2176"/>
                  </a:lnTo>
                  <a:lnTo>
                    <a:pt x="11151" y="2176"/>
                  </a:lnTo>
                  <a:lnTo>
                    <a:pt x="10310" y="2176"/>
                  </a:lnTo>
                  <a:lnTo>
                    <a:pt x="9470" y="2176"/>
                  </a:lnTo>
                  <a:lnTo>
                    <a:pt x="8630" y="2176"/>
                  </a:lnTo>
                  <a:lnTo>
                    <a:pt x="7790" y="2176"/>
                  </a:lnTo>
                  <a:lnTo>
                    <a:pt x="6949" y="2176"/>
                  </a:lnTo>
                  <a:lnTo>
                    <a:pt x="6109" y="2176"/>
                  </a:lnTo>
                  <a:lnTo>
                    <a:pt x="5269" y="2176"/>
                  </a:lnTo>
                  <a:lnTo>
                    <a:pt x="4429" y="2176"/>
                  </a:lnTo>
                  <a:lnTo>
                    <a:pt x="3588" y="2176"/>
                  </a:lnTo>
                  <a:lnTo>
                    <a:pt x="2748" y="2176"/>
                  </a:lnTo>
                  <a:lnTo>
                    <a:pt x="1909" y="2176"/>
                  </a:lnTo>
                  <a:lnTo>
                    <a:pt x="1902" y="2176"/>
                  </a:lnTo>
                  <a:lnTo>
                    <a:pt x="951" y="2176"/>
                  </a:lnTo>
                  <a:lnTo>
                    <a:pt x="0" y="2176"/>
                  </a:lnTo>
                  <a:lnTo>
                    <a:pt x="0" y="1425"/>
                  </a:lnTo>
                  <a:lnTo>
                    <a:pt x="0" y="675"/>
                  </a:lnTo>
                  <a:lnTo>
                    <a:pt x="16" y="667"/>
                  </a:lnTo>
                  <a:lnTo>
                    <a:pt x="35" y="659"/>
                  </a:lnTo>
                  <a:lnTo>
                    <a:pt x="58" y="652"/>
                  </a:lnTo>
                  <a:lnTo>
                    <a:pt x="87" y="647"/>
                  </a:lnTo>
                  <a:lnTo>
                    <a:pt x="87" y="635"/>
                  </a:lnTo>
                  <a:lnTo>
                    <a:pt x="49" y="635"/>
                  </a:lnTo>
                  <a:lnTo>
                    <a:pt x="103" y="352"/>
                  </a:lnTo>
                  <a:lnTo>
                    <a:pt x="141" y="549"/>
                  </a:lnTo>
                  <a:lnTo>
                    <a:pt x="123" y="559"/>
                  </a:lnTo>
                  <a:lnTo>
                    <a:pt x="143" y="562"/>
                  </a:lnTo>
                  <a:lnTo>
                    <a:pt x="146" y="575"/>
                  </a:lnTo>
                  <a:lnTo>
                    <a:pt x="119" y="585"/>
                  </a:lnTo>
                  <a:lnTo>
                    <a:pt x="119" y="589"/>
                  </a:lnTo>
                  <a:lnTo>
                    <a:pt x="149" y="594"/>
                  </a:lnTo>
                  <a:lnTo>
                    <a:pt x="157" y="632"/>
                  </a:lnTo>
                  <a:lnTo>
                    <a:pt x="196" y="625"/>
                  </a:lnTo>
                  <a:lnTo>
                    <a:pt x="196" y="594"/>
                  </a:lnTo>
                  <a:lnTo>
                    <a:pt x="157" y="594"/>
                  </a:lnTo>
                  <a:lnTo>
                    <a:pt x="211" y="311"/>
                  </a:lnTo>
                  <a:lnTo>
                    <a:pt x="249" y="509"/>
                  </a:lnTo>
                  <a:lnTo>
                    <a:pt x="231" y="518"/>
                  </a:lnTo>
                  <a:lnTo>
                    <a:pt x="252" y="521"/>
                  </a:lnTo>
                  <a:lnTo>
                    <a:pt x="254" y="535"/>
                  </a:lnTo>
                  <a:lnTo>
                    <a:pt x="227" y="544"/>
                  </a:lnTo>
                  <a:lnTo>
                    <a:pt x="227" y="548"/>
                  </a:lnTo>
                  <a:lnTo>
                    <a:pt x="256" y="553"/>
                  </a:lnTo>
                  <a:lnTo>
                    <a:pt x="294" y="360"/>
                  </a:lnTo>
                  <a:lnTo>
                    <a:pt x="326" y="529"/>
                  </a:lnTo>
                  <a:lnTo>
                    <a:pt x="372" y="295"/>
                  </a:lnTo>
                  <a:lnTo>
                    <a:pt x="410" y="493"/>
                  </a:lnTo>
                  <a:lnTo>
                    <a:pt x="391" y="501"/>
                  </a:lnTo>
                  <a:lnTo>
                    <a:pt x="413" y="505"/>
                  </a:lnTo>
                  <a:lnTo>
                    <a:pt x="414" y="517"/>
                  </a:lnTo>
                  <a:lnTo>
                    <a:pt x="387" y="528"/>
                  </a:lnTo>
                  <a:lnTo>
                    <a:pt x="387" y="532"/>
                  </a:lnTo>
                  <a:lnTo>
                    <a:pt x="418" y="537"/>
                  </a:lnTo>
                  <a:lnTo>
                    <a:pt x="426" y="576"/>
                  </a:lnTo>
                  <a:lnTo>
                    <a:pt x="387" y="576"/>
                  </a:lnTo>
                  <a:lnTo>
                    <a:pt x="387" y="604"/>
                  </a:lnTo>
                  <a:lnTo>
                    <a:pt x="480" y="602"/>
                  </a:lnTo>
                  <a:lnTo>
                    <a:pt x="497" y="602"/>
                  </a:lnTo>
                  <a:lnTo>
                    <a:pt x="528" y="394"/>
                  </a:lnTo>
                  <a:lnTo>
                    <a:pt x="549" y="514"/>
                  </a:lnTo>
                  <a:lnTo>
                    <a:pt x="568" y="394"/>
                  </a:lnTo>
                  <a:lnTo>
                    <a:pt x="591" y="522"/>
                  </a:lnTo>
                  <a:lnTo>
                    <a:pt x="610" y="394"/>
                  </a:lnTo>
                  <a:lnTo>
                    <a:pt x="632" y="517"/>
                  </a:lnTo>
                  <a:lnTo>
                    <a:pt x="651" y="394"/>
                  </a:lnTo>
                  <a:lnTo>
                    <a:pt x="691" y="618"/>
                  </a:lnTo>
                  <a:lnTo>
                    <a:pt x="717" y="628"/>
                  </a:lnTo>
                  <a:lnTo>
                    <a:pt x="741" y="467"/>
                  </a:lnTo>
                  <a:lnTo>
                    <a:pt x="763" y="589"/>
                  </a:lnTo>
                  <a:lnTo>
                    <a:pt x="781" y="467"/>
                  </a:lnTo>
                  <a:lnTo>
                    <a:pt x="804" y="597"/>
                  </a:lnTo>
                  <a:lnTo>
                    <a:pt x="824" y="467"/>
                  </a:lnTo>
                  <a:lnTo>
                    <a:pt x="846" y="591"/>
                  </a:lnTo>
                  <a:lnTo>
                    <a:pt x="865" y="467"/>
                  </a:lnTo>
                  <a:lnTo>
                    <a:pt x="902" y="683"/>
                  </a:lnTo>
                  <a:lnTo>
                    <a:pt x="966" y="700"/>
                  </a:lnTo>
                  <a:lnTo>
                    <a:pt x="966" y="556"/>
                  </a:lnTo>
                  <a:lnTo>
                    <a:pt x="1391" y="556"/>
                  </a:lnTo>
                  <a:lnTo>
                    <a:pt x="1391" y="670"/>
                  </a:lnTo>
                  <a:lnTo>
                    <a:pt x="1407" y="670"/>
                  </a:lnTo>
                  <a:lnTo>
                    <a:pt x="1407" y="633"/>
                  </a:lnTo>
                  <a:lnTo>
                    <a:pt x="1407" y="627"/>
                  </a:lnTo>
                  <a:lnTo>
                    <a:pt x="1407" y="583"/>
                  </a:lnTo>
                  <a:lnTo>
                    <a:pt x="1448" y="583"/>
                  </a:lnTo>
                  <a:lnTo>
                    <a:pt x="1471" y="627"/>
                  </a:lnTo>
                  <a:lnTo>
                    <a:pt x="1503" y="627"/>
                  </a:lnTo>
                  <a:lnTo>
                    <a:pt x="1503" y="677"/>
                  </a:lnTo>
                  <a:lnTo>
                    <a:pt x="1510" y="677"/>
                  </a:lnTo>
                  <a:lnTo>
                    <a:pt x="1510" y="702"/>
                  </a:lnTo>
                  <a:lnTo>
                    <a:pt x="1480" y="702"/>
                  </a:lnTo>
                  <a:lnTo>
                    <a:pt x="1480" y="710"/>
                  </a:lnTo>
                  <a:lnTo>
                    <a:pt x="1460" y="710"/>
                  </a:lnTo>
                  <a:lnTo>
                    <a:pt x="1459" y="717"/>
                  </a:lnTo>
                  <a:lnTo>
                    <a:pt x="1456" y="723"/>
                  </a:lnTo>
                  <a:lnTo>
                    <a:pt x="1452" y="728"/>
                  </a:lnTo>
                  <a:lnTo>
                    <a:pt x="1446" y="731"/>
                  </a:lnTo>
                  <a:lnTo>
                    <a:pt x="1522" y="733"/>
                  </a:lnTo>
                  <a:lnTo>
                    <a:pt x="1601" y="735"/>
                  </a:lnTo>
                  <a:lnTo>
                    <a:pt x="1770" y="735"/>
                  </a:lnTo>
                  <a:lnTo>
                    <a:pt x="1828" y="736"/>
                  </a:lnTo>
                  <a:lnTo>
                    <a:pt x="1883" y="736"/>
                  </a:lnTo>
                  <a:lnTo>
                    <a:pt x="1883" y="605"/>
                  </a:lnTo>
                  <a:lnTo>
                    <a:pt x="1902" y="605"/>
                  </a:lnTo>
                  <a:lnTo>
                    <a:pt x="1902" y="571"/>
                  </a:lnTo>
                  <a:lnTo>
                    <a:pt x="2159" y="480"/>
                  </a:lnTo>
                  <a:lnTo>
                    <a:pt x="2306" y="501"/>
                  </a:lnTo>
                  <a:lnTo>
                    <a:pt x="2330" y="808"/>
                  </a:lnTo>
                  <a:lnTo>
                    <a:pt x="2392" y="809"/>
                  </a:lnTo>
                  <a:lnTo>
                    <a:pt x="2394" y="744"/>
                  </a:lnTo>
                  <a:lnTo>
                    <a:pt x="2431" y="744"/>
                  </a:lnTo>
                  <a:lnTo>
                    <a:pt x="2431" y="709"/>
                  </a:lnTo>
                  <a:lnTo>
                    <a:pt x="2394" y="709"/>
                  </a:lnTo>
                  <a:lnTo>
                    <a:pt x="2394" y="675"/>
                  </a:lnTo>
                  <a:lnTo>
                    <a:pt x="2431" y="675"/>
                  </a:lnTo>
                  <a:lnTo>
                    <a:pt x="2431" y="640"/>
                  </a:lnTo>
                  <a:lnTo>
                    <a:pt x="2394" y="640"/>
                  </a:lnTo>
                  <a:lnTo>
                    <a:pt x="2394" y="608"/>
                  </a:lnTo>
                  <a:lnTo>
                    <a:pt x="2431" y="608"/>
                  </a:lnTo>
                  <a:lnTo>
                    <a:pt x="2431" y="571"/>
                  </a:lnTo>
                  <a:lnTo>
                    <a:pt x="2394" y="571"/>
                  </a:lnTo>
                  <a:lnTo>
                    <a:pt x="2394" y="539"/>
                  </a:lnTo>
                  <a:lnTo>
                    <a:pt x="2431" y="539"/>
                  </a:lnTo>
                  <a:lnTo>
                    <a:pt x="2431" y="499"/>
                  </a:lnTo>
                  <a:lnTo>
                    <a:pt x="2394" y="499"/>
                  </a:lnTo>
                  <a:lnTo>
                    <a:pt x="2394" y="465"/>
                  </a:lnTo>
                  <a:lnTo>
                    <a:pt x="2431" y="465"/>
                  </a:lnTo>
                  <a:lnTo>
                    <a:pt x="2431" y="430"/>
                  </a:lnTo>
                  <a:lnTo>
                    <a:pt x="2394" y="430"/>
                  </a:lnTo>
                  <a:lnTo>
                    <a:pt x="2394" y="398"/>
                  </a:lnTo>
                  <a:lnTo>
                    <a:pt x="2431" y="398"/>
                  </a:lnTo>
                  <a:lnTo>
                    <a:pt x="2431" y="357"/>
                  </a:lnTo>
                  <a:lnTo>
                    <a:pt x="2394" y="357"/>
                  </a:lnTo>
                  <a:lnTo>
                    <a:pt x="2394" y="325"/>
                  </a:lnTo>
                  <a:lnTo>
                    <a:pt x="2431" y="325"/>
                  </a:lnTo>
                  <a:lnTo>
                    <a:pt x="2431" y="290"/>
                  </a:lnTo>
                  <a:lnTo>
                    <a:pt x="2394" y="290"/>
                  </a:lnTo>
                  <a:lnTo>
                    <a:pt x="2394" y="256"/>
                  </a:lnTo>
                  <a:lnTo>
                    <a:pt x="2431" y="256"/>
                  </a:lnTo>
                  <a:lnTo>
                    <a:pt x="2431" y="217"/>
                  </a:lnTo>
                  <a:lnTo>
                    <a:pt x="2394" y="217"/>
                  </a:lnTo>
                  <a:lnTo>
                    <a:pt x="2394" y="184"/>
                  </a:lnTo>
                  <a:lnTo>
                    <a:pt x="2431" y="184"/>
                  </a:lnTo>
                  <a:lnTo>
                    <a:pt x="2431" y="147"/>
                  </a:lnTo>
                  <a:lnTo>
                    <a:pt x="2394" y="147"/>
                  </a:lnTo>
                  <a:lnTo>
                    <a:pt x="2394" y="115"/>
                  </a:lnTo>
                  <a:lnTo>
                    <a:pt x="2431" y="115"/>
                  </a:lnTo>
                  <a:lnTo>
                    <a:pt x="2431" y="77"/>
                  </a:lnTo>
                  <a:lnTo>
                    <a:pt x="2482" y="77"/>
                  </a:lnTo>
                  <a:lnTo>
                    <a:pt x="2482" y="671"/>
                  </a:lnTo>
                  <a:lnTo>
                    <a:pt x="2514" y="671"/>
                  </a:lnTo>
                  <a:lnTo>
                    <a:pt x="2521" y="659"/>
                  </a:lnTo>
                  <a:lnTo>
                    <a:pt x="2533" y="647"/>
                  </a:lnTo>
                  <a:lnTo>
                    <a:pt x="2546" y="636"/>
                  </a:lnTo>
                  <a:lnTo>
                    <a:pt x="2563" y="625"/>
                  </a:lnTo>
                  <a:lnTo>
                    <a:pt x="2606" y="606"/>
                  </a:lnTo>
                  <a:lnTo>
                    <a:pt x="2657" y="589"/>
                  </a:lnTo>
                  <a:lnTo>
                    <a:pt x="2718" y="575"/>
                  </a:lnTo>
                  <a:lnTo>
                    <a:pt x="2787" y="564"/>
                  </a:lnTo>
                  <a:lnTo>
                    <a:pt x="2862" y="558"/>
                  </a:lnTo>
                  <a:lnTo>
                    <a:pt x="2940" y="555"/>
                  </a:lnTo>
                  <a:lnTo>
                    <a:pt x="3016" y="558"/>
                  </a:lnTo>
                  <a:lnTo>
                    <a:pt x="3086" y="563"/>
                  </a:lnTo>
                  <a:lnTo>
                    <a:pt x="3151" y="572"/>
                  </a:lnTo>
                  <a:lnTo>
                    <a:pt x="3211" y="585"/>
                  </a:lnTo>
                  <a:lnTo>
                    <a:pt x="3262" y="601"/>
                  </a:lnTo>
                  <a:lnTo>
                    <a:pt x="3306" y="618"/>
                  </a:lnTo>
                  <a:lnTo>
                    <a:pt x="3338" y="639"/>
                  </a:lnTo>
                  <a:lnTo>
                    <a:pt x="3352" y="650"/>
                  </a:lnTo>
                  <a:lnTo>
                    <a:pt x="3361" y="660"/>
                  </a:lnTo>
                  <a:lnTo>
                    <a:pt x="3530" y="660"/>
                  </a:lnTo>
                  <a:lnTo>
                    <a:pt x="3530" y="595"/>
                  </a:lnTo>
                  <a:lnTo>
                    <a:pt x="3710" y="595"/>
                  </a:lnTo>
                  <a:lnTo>
                    <a:pt x="3710" y="660"/>
                  </a:lnTo>
                  <a:lnTo>
                    <a:pt x="3824" y="660"/>
                  </a:lnTo>
                  <a:lnTo>
                    <a:pt x="3824" y="529"/>
                  </a:lnTo>
                  <a:lnTo>
                    <a:pt x="4107" y="529"/>
                  </a:lnTo>
                  <a:lnTo>
                    <a:pt x="4107" y="384"/>
                  </a:lnTo>
                  <a:lnTo>
                    <a:pt x="4172" y="149"/>
                  </a:lnTo>
                  <a:lnTo>
                    <a:pt x="4234" y="388"/>
                  </a:lnTo>
                  <a:lnTo>
                    <a:pt x="4234" y="595"/>
                  </a:lnTo>
                  <a:lnTo>
                    <a:pt x="4415" y="595"/>
                  </a:lnTo>
                  <a:lnTo>
                    <a:pt x="4415" y="660"/>
                  </a:lnTo>
                  <a:lnTo>
                    <a:pt x="4415" y="682"/>
                  </a:lnTo>
                  <a:lnTo>
                    <a:pt x="4515" y="686"/>
                  </a:lnTo>
                  <a:lnTo>
                    <a:pt x="4531" y="689"/>
                  </a:lnTo>
                  <a:lnTo>
                    <a:pt x="4533" y="641"/>
                  </a:lnTo>
                  <a:lnTo>
                    <a:pt x="4525" y="641"/>
                  </a:lnTo>
                  <a:lnTo>
                    <a:pt x="4525" y="633"/>
                  </a:lnTo>
                  <a:lnTo>
                    <a:pt x="4548" y="632"/>
                  </a:lnTo>
                  <a:lnTo>
                    <a:pt x="4549" y="629"/>
                  </a:lnTo>
                  <a:lnTo>
                    <a:pt x="4627" y="627"/>
                  </a:lnTo>
                  <a:lnTo>
                    <a:pt x="4649" y="624"/>
                  </a:lnTo>
                  <a:lnTo>
                    <a:pt x="4663" y="622"/>
                  </a:lnTo>
                  <a:lnTo>
                    <a:pt x="4669" y="620"/>
                  </a:lnTo>
                  <a:lnTo>
                    <a:pt x="4672" y="617"/>
                  </a:lnTo>
                  <a:lnTo>
                    <a:pt x="4672" y="614"/>
                  </a:lnTo>
                  <a:lnTo>
                    <a:pt x="4683" y="533"/>
                  </a:lnTo>
                  <a:lnTo>
                    <a:pt x="4691" y="614"/>
                  </a:lnTo>
                  <a:lnTo>
                    <a:pt x="4692" y="617"/>
                  </a:lnTo>
                  <a:lnTo>
                    <a:pt x="4695" y="620"/>
                  </a:lnTo>
                  <a:lnTo>
                    <a:pt x="4705" y="624"/>
                  </a:lnTo>
                  <a:lnTo>
                    <a:pt x="4715" y="627"/>
                  </a:lnTo>
                  <a:lnTo>
                    <a:pt x="4729" y="628"/>
                  </a:lnTo>
                  <a:lnTo>
                    <a:pt x="4765" y="629"/>
                  </a:lnTo>
                  <a:lnTo>
                    <a:pt x="4768" y="633"/>
                  </a:lnTo>
                  <a:lnTo>
                    <a:pt x="4771" y="636"/>
                  </a:lnTo>
                  <a:lnTo>
                    <a:pt x="4780" y="640"/>
                  </a:lnTo>
                  <a:lnTo>
                    <a:pt x="4794" y="639"/>
                  </a:lnTo>
                  <a:lnTo>
                    <a:pt x="4794" y="644"/>
                  </a:lnTo>
                  <a:lnTo>
                    <a:pt x="4791" y="647"/>
                  </a:lnTo>
                  <a:lnTo>
                    <a:pt x="4784" y="648"/>
                  </a:lnTo>
                  <a:lnTo>
                    <a:pt x="4786" y="783"/>
                  </a:lnTo>
                  <a:lnTo>
                    <a:pt x="4889" y="783"/>
                  </a:lnTo>
                  <a:lnTo>
                    <a:pt x="4891" y="750"/>
                  </a:lnTo>
                  <a:lnTo>
                    <a:pt x="5039" y="750"/>
                  </a:lnTo>
                  <a:lnTo>
                    <a:pt x="5040" y="724"/>
                  </a:lnTo>
                  <a:lnTo>
                    <a:pt x="5174" y="724"/>
                  </a:lnTo>
                  <a:lnTo>
                    <a:pt x="5174" y="677"/>
                  </a:lnTo>
                  <a:lnTo>
                    <a:pt x="5412" y="675"/>
                  </a:lnTo>
                  <a:lnTo>
                    <a:pt x="5412" y="774"/>
                  </a:lnTo>
                  <a:lnTo>
                    <a:pt x="5450" y="774"/>
                  </a:lnTo>
                  <a:lnTo>
                    <a:pt x="5450" y="675"/>
                  </a:lnTo>
                  <a:lnTo>
                    <a:pt x="5469" y="679"/>
                  </a:lnTo>
                  <a:lnTo>
                    <a:pt x="5496" y="690"/>
                  </a:lnTo>
                  <a:lnTo>
                    <a:pt x="5556" y="717"/>
                  </a:lnTo>
                  <a:lnTo>
                    <a:pt x="5600" y="740"/>
                  </a:lnTo>
                  <a:lnTo>
                    <a:pt x="5604" y="744"/>
                  </a:lnTo>
                  <a:lnTo>
                    <a:pt x="5606" y="746"/>
                  </a:lnTo>
                  <a:lnTo>
                    <a:pt x="5596" y="744"/>
                  </a:lnTo>
                  <a:lnTo>
                    <a:pt x="5596" y="801"/>
                  </a:lnTo>
                  <a:lnTo>
                    <a:pt x="5746" y="801"/>
                  </a:lnTo>
                  <a:lnTo>
                    <a:pt x="5746" y="682"/>
                  </a:lnTo>
                  <a:lnTo>
                    <a:pt x="5803" y="686"/>
                  </a:lnTo>
                  <a:lnTo>
                    <a:pt x="5834" y="691"/>
                  </a:lnTo>
                  <a:lnTo>
                    <a:pt x="5849" y="696"/>
                  </a:lnTo>
                  <a:lnTo>
                    <a:pt x="5853" y="698"/>
                  </a:lnTo>
                  <a:lnTo>
                    <a:pt x="5855" y="801"/>
                  </a:lnTo>
                  <a:lnTo>
                    <a:pt x="5929" y="801"/>
                  </a:lnTo>
                  <a:lnTo>
                    <a:pt x="5929" y="752"/>
                  </a:lnTo>
                  <a:lnTo>
                    <a:pt x="6051" y="752"/>
                  </a:lnTo>
                  <a:lnTo>
                    <a:pt x="6051" y="732"/>
                  </a:lnTo>
                  <a:lnTo>
                    <a:pt x="6119" y="732"/>
                  </a:lnTo>
                  <a:lnTo>
                    <a:pt x="6119" y="681"/>
                  </a:lnTo>
                  <a:lnTo>
                    <a:pt x="6219" y="681"/>
                  </a:lnTo>
                  <a:lnTo>
                    <a:pt x="6221" y="677"/>
                  </a:lnTo>
                  <a:lnTo>
                    <a:pt x="6228" y="670"/>
                  </a:lnTo>
                  <a:lnTo>
                    <a:pt x="6236" y="663"/>
                  </a:lnTo>
                  <a:lnTo>
                    <a:pt x="6242" y="658"/>
                  </a:lnTo>
                  <a:lnTo>
                    <a:pt x="6251" y="645"/>
                  </a:lnTo>
                  <a:lnTo>
                    <a:pt x="6267" y="628"/>
                  </a:lnTo>
                  <a:lnTo>
                    <a:pt x="6270" y="624"/>
                  </a:lnTo>
                  <a:lnTo>
                    <a:pt x="6274" y="620"/>
                  </a:lnTo>
                  <a:lnTo>
                    <a:pt x="6281" y="616"/>
                  </a:lnTo>
                  <a:lnTo>
                    <a:pt x="6285" y="613"/>
                  </a:lnTo>
                  <a:lnTo>
                    <a:pt x="6285" y="610"/>
                  </a:lnTo>
                  <a:lnTo>
                    <a:pt x="6286" y="608"/>
                  </a:lnTo>
                  <a:lnTo>
                    <a:pt x="6292" y="605"/>
                  </a:lnTo>
                  <a:lnTo>
                    <a:pt x="6290" y="598"/>
                  </a:lnTo>
                  <a:lnTo>
                    <a:pt x="6292" y="595"/>
                  </a:lnTo>
                  <a:lnTo>
                    <a:pt x="6294" y="593"/>
                  </a:lnTo>
                  <a:lnTo>
                    <a:pt x="6294" y="589"/>
                  </a:lnTo>
                  <a:lnTo>
                    <a:pt x="6294" y="570"/>
                  </a:lnTo>
                  <a:lnTo>
                    <a:pt x="6292" y="566"/>
                  </a:lnTo>
                  <a:lnTo>
                    <a:pt x="6293" y="563"/>
                  </a:lnTo>
                  <a:lnTo>
                    <a:pt x="6294" y="548"/>
                  </a:lnTo>
                  <a:lnTo>
                    <a:pt x="6290" y="544"/>
                  </a:lnTo>
                  <a:lnTo>
                    <a:pt x="6289" y="540"/>
                  </a:lnTo>
                  <a:lnTo>
                    <a:pt x="6288" y="536"/>
                  </a:lnTo>
                  <a:lnTo>
                    <a:pt x="6284" y="533"/>
                  </a:lnTo>
                  <a:lnTo>
                    <a:pt x="6280" y="533"/>
                  </a:lnTo>
                  <a:lnTo>
                    <a:pt x="6278" y="530"/>
                  </a:lnTo>
                  <a:lnTo>
                    <a:pt x="6271" y="526"/>
                  </a:lnTo>
                  <a:lnTo>
                    <a:pt x="6261" y="522"/>
                  </a:lnTo>
                  <a:lnTo>
                    <a:pt x="6258" y="521"/>
                  </a:lnTo>
                  <a:lnTo>
                    <a:pt x="6250" y="517"/>
                  </a:lnTo>
                  <a:lnTo>
                    <a:pt x="6246" y="499"/>
                  </a:lnTo>
                  <a:lnTo>
                    <a:pt x="6243" y="491"/>
                  </a:lnTo>
                  <a:lnTo>
                    <a:pt x="6242" y="483"/>
                  </a:lnTo>
                  <a:lnTo>
                    <a:pt x="6240" y="474"/>
                  </a:lnTo>
                  <a:lnTo>
                    <a:pt x="6239" y="471"/>
                  </a:lnTo>
                  <a:lnTo>
                    <a:pt x="6239" y="467"/>
                  </a:lnTo>
                  <a:lnTo>
                    <a:pt x="6250" y="457"/>
                  </a:lnTo>
                  <a:lnTo>
                    <a:pt x="6259" y="445"/>
                  </a:lnTo>
                  <a:lnTo>
                    <a:pt x="6263" y="440"/>
                  </a:lnTo>
                  <a:lnTo>
                    <a:pt x="6269" y="432"/>
                  </a:lnTo>
                  <a:lnTo>
                    <a:pt x="6274" y="429"/>
                  </a:lnTo>
                  <a:lnTo>
                    <a:pt x="6277" y="430"/>
                  </a:lnTo>
                  <a:lnTo>
                    <a:pt x="6277" y="428"/>
                  </a:lnTo>
                  <a:lnTo>
                    <a:pt x="6277" y="418"/>
                  </a:lnTo>
                  <a:lnTo>
                    <a:pt x="6277" y="402"/>
                  </a:lnTo>
                  <a:lnTo>
                    <a:pt x="6281" y="383"/>
                  </a:lnTo>
                  <a:lnTo>
                    <a:pt x="6288" y="371"/>
                  </a:lnTo>
                  <a:lnTo>
                    <a:pt x="6292" y="367"/>
                  </a:lnTo>
                  <a:lnTo>
                    <a:pt x="6297" y="363"/>
                  </a:lnTo>
                  <a:lnTo>
                    <a:pt x="6293" y="360"/>
                  </a:lnTo>
                  <a:lnTo>
                    <a:pt x="6297" y="360"/>
                  </a:lnTo>
                  <a:lnTo>
                    <a:pt x="6297" y="359"/>
                  </a:lnTo>
                  <a:lnTo>
                    <a:pt x="6299" y="357"/>
                  </a:lnTo>
                  <a:lnTo>
                    <a:pt x="6301" y="353"/>
                  </a:lnTo>
                  <a:lnTo>
                    <a:pt x="6299" y="348"/>
                  </a:lnTo>
                  <a:lnTo>
                    <a:pt x="6299" y="337"/>
                  </a:lnTo>
                  <a:lnTo>
                    <a:pt x="6299" y="333"/>
                  </a:lnTo>
                  <a:lnTo>
                    <a:pt x="6299" y="327"/>
                  </a:lnTo>
                  <a:lnTo>
                    <a:pt x="6301" y="310"/>
                  </a:lnTo>
                  <a:lnTo>
                    <a:pt x="6305" y="304"/>
                  </a:lnTo>
                  <a:lnTo>
                    <a:pt x="6309" y="300"/>
                  </a:lnTo>
                  <a:lnTo>
                    <a:pt x="6322" y="296"/>
                  </a:lnTo>
                  <a:lnTo>
                    <a:pt x="6331" y="298"/>
                  </a:lnTo>
                  <a:lnTo>
                    <a:pt x="6336" y="298"/>
                  </a:lnTo>
                  <a:lnTo>
                    <a:pt x="6340" y="302"/>
                  </a:lnTo>
                  <a:lnTo>
                    <a:pt x="6340" y="306"/>
                  </a:lnTo>
                  <a:lnTo>
                    <a:pt x="6343" y="309"/>
                  </a:lnTo>
                  <a:lnTo>
                    <a:pt x="6346" y="314"/>
                  </a:lnTo>
                  <a:lnTo>
                    <a:pt x="6349" y="319"/>
                  </a:lnTo>
                  <a:lnTo>
                    <a:pt x="6347" y="322"/>
                  </a:lnTo>
                  <a:lnTo>
                    <a:pt x="6349" y="323"/>
                  </a:lnTo>
                  <a:lnTo>
                    <a:pt x="6346" y="326"/>
                  </a:lnTo>
                  <a:lnTo>
                    <a:pt x="6347" y="327"/>
                  </a:lnTo>
                  <a:lnTo>
                    <a:pt x="6347" y="333"/>
                  </a:lnTo>
                  <a:lnTo>
                    <a:pt x="6347" y="338"/>
                  </a:lnTo>
                  <a:lnTo>
                    <a:pt x="6346" y="344"/>
                  </a:lnTo>
                  <a:lnTo>
                    <a:pt x="6346" y="349"/>
                  </a:lnTo>
                  <a:lnTo>
                    <a:pt x="6345" y="352"/>
                  </a:lnTo>
                  <a:lnTo>
                    <a:pt x="6342" y="352"/>
                  </a:lnTo>
                  <a:lnTo>
                    <a:pt x="6336" y="353"/>
                  </a:lnTo>
                  <a:lnTo>
                    <a:pt x="6336" y="357"/>
                  </a:lnTo>
                  <a:lnTo>
                    <a:pt x="6334" y="364"/>
                  </a:lnTo>
                  <a:lnTo>
                    <a:pt x="6330" y="369"/>
                  </a:lnTo>
                  <a:lnTo>
                    <a:pt x="6328" y="373"/>
                  </a:lnTo>
                  <a:lnTo>
                    <a:pt x="6331" y="376"/>
                  </a:lnTo>
                  <a:lnTo>
                    <a:pt x="6334" y="379"/>
                  </a:lnTo>
                  <a:lnTo>
                    <a:pt x="6335" y="388"/>
                  </a:lnTo>
                  <a:lnTo>
                    <a:pt x="6338" y="396"/>
                  </a:lnTo>
                  <a:lnTo>
                    <a:pt x="6340" y="406"/>
                  </a:lnTo>
                  <a:lnTo>
                    <a:pt x="6343" y="421"/>
                  </a:lnTo>
                  <a:lnTo>
                    <a:pt x="6343" y="429"/>
                  </a:lnTo>
                  <a:lnTo>
                    <a:pt x="6343" y="433"/>
                  </a:lnTo>
                  <a:lnTo>
                    <a:pt x="6343" y="437"/>
                  </a:lnTo>
                  <a:lnTo>
                    <a:pt x="6345" y="440"/>
                  </a:lnTo>
                  <a:lnTo>
                    <a:pt x="6345" y="442"/>
                  </a:lnTo>
                  <a:lnTo>
                    <a:pt x="6345" y="445"/>
                  </a:lnTo>
                  <a:lnTo>
                    <a:pt x="6347" y="445"/>
                  </a:lnTo>
                  <a:lnTo>
                    <a:pt x="6357" y="444"/>
                  </a:lnTo>
                  <a:lnTo>
                    <a:pt x="6361" y="447"/>
                  </a:lnTo>
                  <a:lnTo>
                    <a:pt x="6358" y="449"/>
                  </a:lnTo>
                  <a:lnTo>
                    <a:pt x="6359" y="452"/>
                  </a:lnTo>
                  <a:lnTo>
                    <a:pt x="6359" y="453"/>
                  </a:lnTo>
                  <a:lnTo>
                    <a:pt x="6358" y="455"/>
                  </a:lnTo>
                  <a:lnTo>
                    <a:pt x="6359" y="457"/>
                  </a:lnTo>
                  <a:lnTo>
                    <a:pt x="6358" y="460"/>
                  </a:lnTo>
                  <a:lnTo>
                    <a:pt x="6358" y="463"/>
                  </a:lnTo>
                  <a:lnTo>
                    <a:pt x="6355" y="467"/>
                  </a:lnTo>
                  <a:lnTo>
                    <a:pt x="6351" y="467"/>
                  </a:lnTo>
                  <a:lnTo>
                    <a:pt x="6349" y="468"/>
                  </a:lnTo>
                  <a:lnTo>
                    <a:pt x="6345" y="467"/>
                  </a:lnTo>
                  <a:lnTo>
                    <a:pt x="6345" y="480"/>
                  </a:lnTo>
                  <a:lnTo>
                    <a:pt x="6349" y="491"/>
                  </a:lnTo>
                  <a:lnTo>
                    <a:pt x="6347" y="501"/>
                  </a:lnTo>
                  <a:lnTo>
                    <a:pt x="6349" y="503"/>
                  </a:lnTo>
                  <a:lnTo>
                    <a:pt x="6350" y="506"/>
                  </a:lnTo>
                  <a:lnTo>
                    <a:pt x="6351" y="509"/>
                  </a:lnTo>
                  <a:lnTo>
                    <a:pt x="6354" y="512"/>
                  </a:lnTo>
                  <a:lnTo>
                    <a:pt x="6358" y="514"/>
                  </a:lnTo>
                  <a:lnTo>
                    <a:pt x="6362" y="516"/>
                  </a:lnTo>
                  <a:lnTo>
                    <a:pt x="6365" y="525"/>
                  </a:lnTo>
                  <a:lnTo>
                    <a:pt x="6365" y="526"/>
                  </a:lnTo>
                  <a:lnTo>
                    <a:pt x="6363" y="536"/>
                  </a:lnTo>
                  <a:lnTo>
                    <a:pt x="6366" y="540"/>
                  </a:lnTo>
                  <a:lnTo>
                    <a:pt x="6369" y="545"/>
                  </a:lnTo>
                  <a:lnTo>
                    <a:pt x="6372" y="552"/>
                  </a:lnTo>
                  <a:lnTo>
                    <a:pt x="6378" y="574"/>
                  </a:lnTo>
                  <a:lnTo>
                    <a:pt x="6385" y="591"/>
                  </a:lnTo>
                  <a:lnTo>
                    <a:pt x="6386" y="598"/>
                  </a:lnTo>
                  <a:lnTo>
                    <a:pt x="6388" y="605"/>
                  </a:lnTo>
                  <a:lnTo>
                    <a:pt x="6388" y="614"/>
                  </a:lnTo>
                  <a:lnTo>
                    <a:pt x="6391" y="622"/>
                  </a:lnTo>
                  <a:lnTo>
                    <a:pt x="6393" y="641"/>
                  </a:lnTo>
                  <a:lnTo>
                    <a:pt x="6396" y="662"/>
                  </a:lnTo>
                  <a:lnTo>
                    <a:pt x="6396" y="675"/>
                  </a:lnTo>
                  <a:lnTo>
                    <a:pt x="6400" y="679"/>
                  </a:lnTo>
                  <a:lnTo>
                    <a:pt x="6621" y="681"/>
                  </a:lnTo>
                  <a:lnTo>
                    <a:pt x="6621" y="590"/>
                  </a:lnTo>
                  <a:lnTo>
                    <a:pt x="6733" y="590"/>
                  </a:lnTo>
                  <a:lnTo>
                    <a:pt x="6733" y="502"/>
                  </a:lnTo>
                  <a:lnTo>
                    <a:pt x="6825" y="409"/>
                  </a:lnTo>
                  <a:lnTo>
                    <a:pt x="6918" y="502"/>
                  </a:lnTo>
                  <a:lnTo>
                    <a:pt x="6918" y="590"/>
                  </a:lnTo>
                  <a:lnTo>
                    <a:pt x="7001" y="590"/>
                  </a:lnTo>
                  <a:lnTo>
                    <a:pt x="7001" y="520"/>
                  </a:lnTo>
                  <a:lnTo>
                    <a:pt x="7033" y="520"/>
                  </a:lnTo>
                  <a:lnTo>
                    <a:pt x="7033" y="433"/>
                  </a:lnTo>
                  <a:lnTo>
                    <a:pt x="7036" y="433"/>
                  </a:lnTo>
                  <a:lnTo>
                    <a:pt x="7036" y="387"/>
                  </a:lnTo>
                  <a:lnTo>
                    <a:pt x="7048" y="387"/>
                  </a:lnTo>
                  <a:lnTo>
                    <a:pt x="7059" y="364"/>
                  </a:lnTo>
                  <a:lnTo>
                    <a:pt x="7070" y="364"/>
                  </a:lnTo>
                  <a:lnTo>
                    <a:pt x="7081" y="342"/>
                  </a:lnTo>
                  <a:lnTo>
                    <a:pt x="7143" y="342"/>
                  </a:lnTo>
                  <a:lnTo>
                    <a:pt x="7154" y="364"/>
                  </a:lnTo>
                  <a:lnTo>
                    <a:pt x="7164" y="364"/>
                  </a:lnTo>
                  <a:lnTo>
                    <a:pt x="7177" y="387"/>
                  </a:lnTo>
                  <a:lnTo>
                    <a:pt x="7187" y="387"/>
                  </a:lnTo>
                  <a:lnTo>
                    <a:pt x="7187" y="433"/>
                  </a:lnTo>
                  <a:lnTo>
                    <a:pt x="7324" y="433"/>
                  </a:lnTo>
                  <a:lnTo>
                    <a:pt x="7324" y="276"/>
                  </a:lnTo>
                  <a:lnTo>
                    <a:pt x="7324" y="275"/>
                  </a:lnTo>
                  <a:lnTo>
                    <a:pt x="7327" y="275"/>
                  </a:lnTo>
                  <a:lnTo>
                    <a:pt x="7388" y="212"/>
                  </a:lnTo>
                  <a:lnTo>
                    <a:pt x="7450" y="275"/>
                  </a:lnTo>
                  <a:lnTo>
                    <a:pt x="7451" y="275"/>
                  </a:lnTo>
                  <a:lnTo>
                    <a:pt x="7451" y="502"/>
                  </a:lnTo>
                  <a:lnTo>
                    <a:pt x="7504" y="502"/>
                  </a:lnTo>
                  <a:lnTo>
                    <a:pt x="7504" y="444"/>
                  </a:lnTo>
                  <a:lnTo>
                    <a:pt x="7514" y="444"/>
                  </a:lnTo>
                  <a:lnTo>
                    <a:pt x="7524" y="421"/>
                  </a:lnTo>
                  <a:lnTo>
                    <a:pt x="7534" y="421"/>
                  </a:lnTo>
                  <a:lnTo>
                    <a:pt x="7543" y="399"/>
                  </a:lnTo>
                  <a:lnTo>
                    <a:pt x="7600" y="399"/>
                  </a:lnTo>
                  <a:lnTo>
                    <a:pt x="7611" y="421"/>
                  </a:lnTo>
                  <a:lnTo>
                    <a:pt x="7620" y="421"/>
                  </a:lnTo>
                  <a:lnTo>
                    <a:pt x="7630" y="444"/>
                  </a:lnTo>
                  <a:lnTo>
                    <a:pt x="7641" y="444"/>
                  </a:lnTo>
                  <a:lnTo>
                    <a:pt x="7641" y="502"/>
                  </a:lnTo>
                  <a:lnTo>
                    <a:pt x="7641" y="509"/>
                  </a:lnTo>
                  <a:lnTo>
                    <a:pt x="7641" y="598"/>
                  </a:lnTo>
                  <a:lnTo>
                    <a:pt x="7700" y="598"/>
                  </a:lnTo>
                  <a:lnTo>
                    <a:pt x="7700" y="562"/>
                  </a:lnTo>
                  <a:lnTo>
                    <a:pt x="7882" y="562"/>
                  </a:lnTo>
                  <a:lnTo>
                    <a:pt x="7882" y="318"/>
                  </a:lnTo>
                  <a:lnTo>
                    <a:pt x="7884" y="307"/>
                  </a:lnTo>
                  <a:lnTo>
                    <a:pt x="7888" y="296"/>
                  </a:lnTo>
                  <a:lnTo>
                    <a:pt x="7894" y="288"/>
                  </a:lnTo>
                  <a:lnTo>
                    <a:pt x="7901" y="280"/>
                  </a:lnTo>
                  <a:lnTo>
                    <a:pt x="7909" y="273"/>
                  </a:lnTo>
                  <a:lnTo>
                    <a:pt x="7918" y="268"/>
                  </a:lnTo>
                  <a:lnTo>
                    <a:pt x="7928" y="264"/>
                  </a:lnTo>
                  <a:lnTo>
                    <a:pt x="7938" y="263"/>
                  </a:lnTo>
                  <a:lnTo>
                    <a:pt x="7938" y="227"/>
                  </a:lnTo>
                  <a:lnTo>
                    <a:pt x="7948" y="227"/>
                  </a:lnTo>
                  <a:lnTo>
                    <a:pt x="7948" y="263"/>
                  </a:lnTo>
                  <a:lnTo>
                    <a:pt x="7968" y="268"/>
                  </a:lnTo>
                  <a:lnTo>
                    <a:pt x="7976" y="273"/>
                  </a:lnTo>
                  <a:lnTo>
                    <a:pt x="7984" y="280"/>
                  </a:lnTo>
                  <a:lnTo>
                    <a:pt x="7991" y="288"/>
                  </a:lnTo>
                  <a:lnTo>
                    <a:pt x="7997" y="298"/>
                  </a:lnTo>
                  <a:lnTo>
                    <a:pt x="8001" y="307"/>
                  </a:lnTo>
                  <a:lnTo>
                    <a:pt x="8002" y="318"/>
                  </a:lnTo>
                  <a:lnTo>
                    <a:pt x="8005" y="318"/>
                  </a:lnTo>
                  <a:lnTo>
                    <a:pt x="8005" y="403"/>
                  </a:lnTo>
                  <a:lnTo>
                    <a:pt x="8079" y="406"/>
                  </a:lnTo>
                  <a:lnTo>
                    <a:pt x="8079" y="191"/>
                  </a:lnTo>
                  <a:lnTo>
                    <a:pt x="8079" y="187"/>
                  </a:lnTo>
                  <a:lnTo>
                    <a:pt x="8079" y="183"/>
                  </a:lnTo>
                  <a:lnTo>
                    <a:pt x="8079" y="173"/>
                  </a:lnTo>
                  <a:lnTo>
                    <a:pt x="8083" y="146"/>
                  </a:lnTo>
                  <a:lnTo>
                    <a:pt x="8087" y="133"/>
                  </a:lnTo>
                  <a:lnTo>
                    <a:pt x="8091" y="120"/>
                  </a:lnTo>
                  <a:lnTo>
                    <a:pt x="8102" y="97"/>
                  </a:lnTo>
                  <a:lnTo>
                    <a:pt x="8116" y="77"/>
                  </a:lnTo>
                  <a:lnTo>
                    <a:pt x="8132" y="60"/>
                  </a:lnTo>
                  <a:lnTo>
                    <a:pt x="8151" y="46"/>
                  </a:lnTo>
                  <a:lnTo>
                    <a:pt x="8171" y="38"/>
                  </a:lnTo>
                  <a:lnTo>
                    <a:pt x="8193" y="34"/>
                  </a:lnTo>
                  <a:lnTo>
                    <a:pt x="8193" y="0"/>
                  </a:lnTo>
                  <a:lnTo>
                    <a:pt x="8202" y="0"/>
                  </a:lnTo>
                  <a:lnTo>
                    <a:pt x="8202" y="34"/>
                  </a:lnTo>
                  <a:lnTo>
                    <a:pt x="8224" y="38"/>
                  </a:lnTo>
                  <a:lnTo>
                    <a:pt x="8244" y="46"/>
                  </a:lnTo>
                  <a:lnTo>
                    <a:pt x="8263" y="60"/>
                  </a:lnTo>
                  <a:lnTo>
                    <a:pt x="8279" y="77"/>
                  </a:lnTo>
                  <a:lnTo>
                    <a:pt x="8293" y="97"/>
                  </a:lnTo>
                  <a:lnTo>
                    <a:pt x="8304" y="120"/>
                  </a:lnTo>
                  <a:lnTo>
                    <a:pt x="8312" y="146"/>
                  </a:lnTo>
                  <a:lnTo>
                    <a:pt x="8316" y="173"/>
                  </a:lnTo>
                  <a:lnTo>
                    <a:pt x="8316" y="180"/>
                  </a:lnTo>
                  <a:lnTo>
                    <a:pt x="8316" y="187"/>
                  </a:lnTo>
                  <a:lnTo>
                    <a:pt x="8316" y="191"/>
                  </a:lnTo>
                  <a:lnTo>
                    <a:pt x="8316" y="406"/>
                  </a:lnTo>
                  <a:lnTo>
                    <a:pt x="8390" y="403"/>
                  </a:lnTo>
                  <a:lnTo>
                    <a:pt x="8390" y="318"/>
                  </a:lnTo>
                  <a:lnTo>
                    <a:pt x="8392" y="318"/>
                  </a:lnTo>
                  <a:lnTo>
                    <a:pt x="8397" y="298"/>
                  </a:lnTo>
                  <a:lnTo>
                    <a:pt x="8403" y="288"/>
                  </a:lnTo>
                  <a:lnTo>
                    <a:pt x="8409" y="280"/>
                  </a:lnTo>
                  <a:lnTo>
                    <a:pt x="8427" y="268"/>
                  </a:lnTo>
                  <a:lnTo>
                    <a:pt x="8436" y="264"/>
                  </a:lnTo>
                  <a:lnTo>
                    <a:pt x="8447" y="263"/>
                  </a:lnTo>
                  <a:lnTo>
                    <a:pt x="8447" y="227"/>
                  </a:lnTo>
                  <a:lnTo>
                    <a:pt x="8457" y="227"/>
                  </a:lnTo>
                  <a:lnTo>
                    <a:pt x="8457" y="263"/>
                  </a:lnTo>
                  <a:lnTo>
                    <a:pt x="8467" y="264"/>
                  </a:lnTo>
                  <a:lnTo>
                    <a:pt x="8477" y="268"/>
                  </a:lnTo>
                  <a:lnTo>
                    <a:pt x="8486" y="273"/>
                  </a:lnTo>
                  <a:lnTo>
                    <a:pt x="8493" y="280"/>
                  </a:lnTo>
                  <a:lnTo>
                    <a:pt x="8500" y="288"/>
                  </a:lnTo>
                  <a:lnTo>
                    <a:pt x="8505" y="298"/>
                  </a:lnTo>
                  <a:lnTo>
                    <a:pt x="8509" y="307"/>
                  </a:lnTo>
                  <a:lnTo>
                    <a:pt x="8512" y="318"/>
                  </a:lnTo>
                  <a:lnTo>
                    <a:pt x="8513" y="318"/>
                  </a:lnTo>
                  <a:lnTo>
                    <a:pt x="8513" y="529"/>
                  </a:lnTo>
                  <a:lnTo>
                    <a:pt x="8628" y="529"/>
                  </a:lnTo>
                  <a:lnTo>
                    <a:pt x="8628" y="562"/>
                  </a:lnTo>
                  <a:lnTo>
                    <a:pt x="8695" y="562"/>
                  </a:lnTo>
                  <a:lnTo>
                    <a:pt x="8695" y="598"/>
                  </a:lnTo>
                  <a:lnTo>
                    <a:pt x="8769" y="598"/>
                  </a:lnTo>
                  <a:lnTo>
                    <a:pt x="8769" y="622"/>
                  </a:lnTo>
                  <a:lnTo>
                    <a:pt x="8836" y="622"/>
                  </a:lnTo>
                  <a:lnTo>
                    <a:pt x="8836" y="651"/>
                  </a:lnTo>
                  <a:lnTo>
                    <a:pt x="8907" y="651"/>
                  </a:lnTo>
                  <a:lnTo>
                    <a:pt x="8907" y="622"/>
                  </a:lnTo>
                  <a:lnTo>
                    <a:pt x="8971" y="622"/>
                  </a:lnTo>
                  <a:lnTo>
                    <a:pt x="8971" y="543"/>
                  </a:lnTo>
                  <a:lnTo>
                    <a:pt x="9002" y="507"/>
                  </a:lnTo>
                  <a:lnTo>
                    <a:pt x="9033" y="543"/>
                  </a:lnTo>
                  <a:lnTo>
                    <a:pt x="9064" y="507"/>
                  </a:lnTo>
                  <a:lnTo>
                    <a:pt x="9095" y="543"/>
                  </a:lnTo>
                  <a:lnTo>
                    <a:pt x="9126" y="507"/>
                  </a:lnTo>
                  <a:lnTo>
                    <a:pt x="9158" y="543"/>
                  </a:lnTo>
                  <a:lnTo>
                    <a:pt x="9158" y="622"/>
                  </a:lnTo>
                  <a:lnTo>
                    <a:pt x="9159" y="675"/>
                  </a:lnTo>
                  <a:lnTo>
                    <a:pt x="9195" y="675"/>
                  </a:lnTo>
                  <a:lnTo>
                    <a:pt x="9195" y="601"/>
                  </a:lnTo>
                  <a:lnTo>
                    <a:pt x="9210" y="601"/>
                  </a:lnTo>
                  <a:lnTo>
                    <a:pt x="9273" y="522"/>
                  </a:lnTo>
                  <a:lnTo>
                    <a:pt x="9335" y="601"/>
                  </a:lnTo>
                  <a:lnTo>
                    <a:pt x="9350" y="601"/>
                  </a:lnTo>
                  <a:lnTo>
                    <a:pt x="9350" y="675"/>
                  </a:lnTo>
                  <a:lnTo>
                    <a:pt x="9370" y="675"/>
                  </a:lnTo>
                  <a:lnTo>
                    <a:pt x="9370" y="650"/>
                  </a:lnTo>
                  <a:lnTo>
                    <a:pt x="9440" y="650"/>
                  </a:lnTo>
                  <a:lnTo>
                    <a:pt x="9440" y="578"/>
                  </a:lnTo>
                  <a:lnTo>
                    <a:pt x="9458" y="578"/>
                  </a:lnTo>
                  <a:lnTo>
                    <a:pt x="9458" y="551"/>
                  </a:lnTo>
                  <a:lnTo>
                    <a:pt x="9490" y="551"/>
                  </a:lnTo>
                  <a:lnTo>
                    <a:pt x="9490" y="578"/>
                  </a:lnTo>
                  <a:lnTo>
                    <a:pt x="9501" y="578"/>
                  </a:lnTo>
                  <a:lnTo>
                    <a:pt x="9501" y="478"/>
                  </a:lnTo>
                  <a:lnTo>
                    <a:pt x="9609" y="445"/>
                  </a:lnTo>
                  <a:lnTo>
                    <a:pt x="9609" y="441"/>
                  </a:lnTo>
                  <a:lnTo>
                    <a:pt x="9597" y="441"/>
                  </a:lnTo>
                  <a:lnTo>
                    <a:pt x="9597" y="433"/>
                  </a:lnTo>
                  <a:lnTo>
                    <a:pt x="9609" y="433"/>
                  </a:lnTo>
                  <a:lnTo>
                    <a:pt x="9609" y="422"/>
                  </a:lnTo>
                  <a:lnTo>
                    <a:pt x="9597" y="422"/>
                  </a:lnTo>
                  <a:lnTo>
                    <a:pt x="9597" y="414"/>
                  </a:lnTo>
                  <a:lnTo>
                    <a:pt x="9609" y="414"/>
                  </a:lnTo>
                  <a:lnTo>
                    <a:pt x="9609" y="403"/>
                  </a:lnTo>
                  <a:lnTo>
                    <a:pt x="9597" y="403"/>
                  </a:lnTo>
                  <a:lnTo>
                    <a:pt x="9597" y="395"/>
                  </a:lnTo>
                  <a:lnTo>
                    <a:pt x="9609" y="395"/>
                  </a:lnTo>
                  <a:lnTo>
                    <a:pt x="9609" y="384"/>
                  </a:lnTo>
                  <a:lnTo>
                    <a:pt x="9597" y="384"/>
                  </a:lnTo>
                  <a:lnTo>
                    <a:pt x="9597" y="375"/>
                  </a:lnTo>
                  <a:lnTo>
                    <a:pt x="9609" y="375"/>
                  </a:lnTo>
                  <a:lnTo>
                    <a:pt x="9609" y="365"/>
                  </a:lnTo>
                  <a:lnTo>
                    <a:pt x="9597" y="365"/>
                  </a:lnTo>
                  <a:lnTo>
                    <a:pt x="9597" y="356"/>
                  </a:lnTo>
                  <a:lnTo>
                    <a:pt x="9609" y="356"/>
                  </a:lnTo>
                  <a:lnTo>
                    <a:pt x="9609" y="346"/>
                  </a:lnTo>
                  <a:lnTo>
                    <a:pt x="9597" y="346"/>
                  </a:lnTo>
                  <a:lnTo>
                    <a:pt x="9597" y="337"/>
                  </a:lnTo>
                  <a:lnTo>
                    <a:pt x="9609" y="337"/>
                  </a:lnTo>
                  <a:lnTo>
                    <a:pt x="9609" y="326"/>
                  </a:lnTo>
                  <a:lnTo>
                    <a:pt x="9597" y="326"/>
                  </a:lnTo>
                  <a:lnTo>
                    <a:pt x="9597" y="318"/>
                  </a:lnTo>
                  <a:lnTo>
                    <a:pt x="9609" y="318"/>
                  </a:lnTo>
                  <a:lnTo>
                    <a:pt x="9609" y="307"/>
                  </a:lnTo>
                  <a:lnTo>
                    <a:pt x="9597" y="307"/>
                  </a:lnTo>
                  <a:lnTo>
                    <a:pt x="9597" y="299"/>
                  </a:lnTo>
                  <a:lnTo>
                    <a:pt x="9609" y="299"/>
                  </a:lnTo>
                  <a:lnTo>
                    <a:pt x="9609" y="288"/>
                  </a:lnTo>
                  <a:lnTo>
                    <a:pt x="9695" y="265"/>
                  </a:lnTo>
                  <a:lnTo>
                    <a:pt x="9821" y="333"/>
                  </a:lnTo>
                  <a:lnTo>
                    <a:pt x="9821" y="553"/>
                  </a:lnTo>
                  <a:lnTo>
                    <a:pt x="9856" y="570"/>
                  </a:lnTo>
                  <a:lnTo>
                    <a:pt x="9890" y="560"/>
                  </a:lnTo>
                  <a:lnTo>
                    <a:pt x="9890" y="553"/>
                  </a:lnTo>
                  <a:lnTo>
                    <a:pt x="9871" y="553"/>
                  </a:lnTo>
                  <a:lnTo>
                    <a:pt x="9871" y="543"/>
                  </a:lnTo>
                  <a:lnTo>
                    <a:pt x="9890" y="532"/>
                  </a:lnTo>
                  <a:lnTo>
                    <a:pt x="9890" y="526"/>
                  </a:lnTo>
                  <a:lnTo>
                    <a:pt x="9871" y="526"/>
                  </a:lnTo>
                  <a:lnTo>
                    <a:pt x="9871" y="514"/>
                  </a:lnTo>
                  <a:lnTo>
                    <a:pt x="9890" y="503"/>
                  </a:lnTo>
                  <a:lnTo>
                    <a:pt x="9890" y="498"/>
                  </a:lnTo>
                  <a:lnTo>
                    <a:pt x="9871" y="498"/>
                  </a:lnTo>
                  <a:lnTo>
                    <a:pt x="9871" y="486"/>
                  </a:lnTo>
                  <a:lnTo>
                    <a:pt x="9890" y="476"/>
                  </a:lnTo>
                  <a:lnTo>
                    <a:pt x="9890" y="470"/>
                  </a:lnTo>
                  <a:lnTo>
                    <a:pt x="9871" y="470"/>
                  </a:lnTo>
                  <a:lnTo>
                    <a:pt x="9871" y="457"/>
                  </a:lnTo>
                  <a:lnTo>
                    <a:pt x="9890" y="448"/>
                  </a:lnTo>
                  <a:lnTo>
                    <a:pt x="9890" y="441"/>
                  </a:lnTo>
                  <a:lnTo>
                    <a:pt x="9871" y="441"/>
                  </a:lnTo>
                  <a:lnTo>
                    <a:pt x="9871" y="430"/>
                  </a:lnTo>
                  <a:lnTo>
                    <a:pt x="9890" y="419"/>
                  </a:lnTo>
                  <a:lnTo>
                    <a:pt x="9890" y="414"/>
                  </a:lnTo>
                  <a:lnTo>
                    <a:pt x="9871" y="414"/>
                  </a:lnTo>
                  <a:lnTo>
                    <a:pt x="9871" y="402"/>
                  </a:lnTo>
                  <a:lnTo>
                    <a:pt x="9890" y="392"/>
                  </a:lnTo>
                  <a:lnTo>
                    <a:pt x="9890" y="386"/>
                  </a:lnTo>
                  <a:lnTo>
                    <a:pt x="9871" y="386"/>
                  </a:lnTo>
                  <a:lnTo>
                    <a:pt x="9871" y="373"/>
                  </a:lnTo>
                  <a:lnTo>
                    <a:pt x="9890" y="364"/>
                  </a:lnTo>
                  <a:lnTo>
                    <a:pt x="9890" y="357"/>
                  </a:lnTo>
                  <a:lnTo>
                    <a:pt x="9871" y="357"/>
                  </a:lnTo>
                  <a:lnTo>
                    <a:pt x="9871" y="346"/>
                  </a:lnTo>
                  <a:lnTo>
                    <a:pt x="9890" y="336"/>
                  </a:lnTo>
                  <a:lnTo>
                    <a:pt x="9890" y="330"/>
                  </a:lnTo>
                  <a:lnTo>
                    <a:pt x="9871" y="330"/>
                  </a:lnTo>
                  <a:lnTo>
                    <a:pt x="9871" y="318"/>
                  </a:lnTo>
                  <a:lnTo>
                    <a:pt x="9890" y="307"/>
                  </a:lnTo>
                  <a:lnTo>
                    <a:pt x="9890" y="302"/>
                  </a:lnTo>
                  <a:lnTo>
                    <a:pt x="9871" y="302"/>
                  </a:lnTo>
                  <a:lnTo>
                    <a:pt x="9871" y="290"/>
                  </a:lnTo>
                  <a:lnTo>
                    <a:pt x="9890" y="280"/>
                  </a:lnTo>
                  <a:lnTo>
                    <a:pt x="9890" y="273"/>
                  </a:lnTo>
                  <a:lnTo>
                    <a:pt x="9871" y="273"/>
                  </a:lnTo>
                  <a:lnTo>
                    <a:pt x="9871" y="261"/>
                  </a:lnTo>
                  <a:lnTo>
                    <a:pt x="9890" y="252"/>
                  </a:lnTo>
                  <a:lnTo>
                    <a:pt x="9890" y="245"/>
                  </a:lnTo>
                  <a:lnTo>
                    <a:pt x="9871" y="245"/>
                  </a:lnTo>
                  <a:lnTo>
                    <a:pt x="9871" y="234"/>
                  </a:lnTo>
                  <a:lnTo>
                    <a:pt x="9890" y="223"/>
                  </a:lnTo>
                  <a:lnTo>
                    <a:pt x="9890" y="218"/>
                  </a:lnTo>
                  <a:lnTo>
                    <a:pt x="9871" y="218"/>
                  </a:lnTo>
                  <a:lnTo>
                    <a:pt x="9871" y="206"/>
                  </a:lnTo>
                  <a:lnTo>
                    <a:pt x="9890" y="196"/>
                  </a:lnTo>
                  <a:lnTo>
                    <a:pt x="9890" y="175"/>
                  </a:lnTo>
                  <a:lnTo>
                    <a:pt x="9965" y="123"/>
                  </a:lnTo>
                  <a:lnTo>
                    <a:pt x="10032" y="173"/>
                  </a:lnTo>
                  <a:lnTo>
                    <a:pt x="10032" y="202"/>
                  </a:lnTo>
                  <a:lnTo>
                    <a:pt x="10040" y="206"/>
                  </a:lnTo>
                  <a:lnTo>
                    <a:pt x="10040" y="218"/>
                  </a:lnTo>
                  <a:lnTo>
                    <a:pt x="10032" y="218"/>
                  </a:lnTo>
                  <a:lnTo>
                    <a:pt x="10032" y="229"/>
                  </a:lnTo>
                  <a:lnTo>
                    <a:pt x="10040" y="234"/>
                  </a:lnTo>
                  <a:lnTo>
                    <a:pt x="10040" y="245"/>
                  </a:lnTo>
                  <a:lnTo>
                    <a:pt x="10032" y="245"/>
                  </a:lnTo>
                  <a:lnTo>
                    <a:pt x="10032" y="257"/>
                  </a:lnTo>
                  <a:lnTo>
                    <a:pt x="10040" y="261"/>
                  </a:lnTo>
                  <a:lnTo>
                    <a:pt x="10040" y="273"/>
                  </a:lnTo>
                  <a:lnTo>
                    <a:pt x="10032" y="273"/>
                  </a:lnTo>
                  <a:lnTo>
                    <a:pt x="10032" y="581"/>
                  </a:lnTo>
                  <a:lnTo>
                    <a:pt x="10049" y="581"/>
                  </a:lnTo>
                  <a:lnTo>
                    <a:pt x="10049" y="448"/>
                  </a:lnTo>
                  <a:lnTo>
                    <a:pt x="10071" y="438"/>
                  </a:lnTo>
                  <a:lnTo>
                    <a:pt x="10071" y="414"/>
                  </a:lnTo>
                  <a:lnTo>
                    <a:pt x="10132" y="414"/>
                  </a:lnTo>
                  <a:lnTo>
                    <a:pt x="10171" y="399"/>
                  </a:lnTo>
                  <a:lnTo>
                    <a:pt x="10274" y="449"/>
                  </a:lnTo>
                  <a:lnTo>
                    <a:pt x="10274" y="298"/>
                  </a:lnTo>
                  <a:lnTo>
                    <a:pt x="10332" y="269"/>
                  </a:lnTo>
                  <a:lnTo>
                    <a:pt x="10429" y="290"/>
                  </a:lnTo>
                  <a:lnTo>
                    <a:pt x="10429" y="371"/>
                  </a:lnTo>
                  <a:lnTo>
                    <a:pt x="10443" y="371"/>
                  </a:lnTo>
                  <a:lnTo>
                    <a:pt x="10443" y="390"/>
                  </a:lnTo>
                  <a:lnTo>
                    <a:pt x="10429" y="390"/>
                  </a:lnTo>
                  <a:lnTo>
                    <a:pt x="10429" y="411"/>
                  </a:lnTo>
                  <a:lnTo>
                    <a:pt x="10443" y="411"/>
                  </a:lnTo>
                  <a:lnTo>
                    <a:pt x="10443" y="432"/>
                  </a:lnTo>
                  <a:lnTo>
                    <a:pt x="10429" y="432"/>
                  </a:lnTo>
                  <a:lnTo>
                    <a:pt x="10429" y="453"/>
                  </a:lnTo>
                  <a:lnTo>
                    <a:pt x="10443" y="453"/>
                  </a:lnTo>
                  <a:lnTo>
                    <a:pt x="10443" y="472"/>
                  </a:lnTo>
                  <a:lnTo>
                    <a:pt x="10429" y="472"/>
                  </a:lnTo>
                  <a:lnTo>
                    <a:pt x="10429" y="494"/>
                  </a:lnTo>
                  <a:lnTo>
                    <a:pt x="10443" y="494"/>
                  </a:lnTo>
                  <a:lnTo>
                    <a:pt x="10443" y="513"/>
                  </a:lnTo>
                  <a:lnTo>
                    <a:pt x="10429" y="513"/>
                  </a:lnTo>
                  <a:lnTo>
                    <a:pt x="10429" y="536"/>
                  </a:lnTo>
                  <a:lnTo>
                    <a:pt x="10443" y="536"/>
                  </a:lnTo>
                  <a:lnTo>
                    <a:pt x="10443" y="555"/>
                  </a:lnTo>
                  <a:lnTo>
                    <a:pt x="10429" y="555"/>
                  </a:lnTo>
                  <a:lnTo>
                    <a:pt x="10429" y="576"/>
                  </a:lnTo>
                  <a:lnTo>
                    <a:pt x="10443" y="576"/>
                  </a:lnTo>
                  <a:lnTo>
                    <a:pt x="10443" y="595"/>
                  </a:lnTo>
                  <a:lnTo>
                    <a:pt x="10429" y="595"/>
                  </a:lnTo>
                  <a:lnTo>
                    <a:pt x="10429" y="618"/>
                  </a:lnTo>
                  <a:lnTo>
                    <a:pt x="10443" y="618"/>
                  </a:lnTo>
                  <a:lnTo>
                    <a:pt x="10443" y="636"/>
                  </a:lnTo>
                  <a:lnTo>
                    <a:pt x="10429" y="636"/>
                  </a:lnTo>
                  <a:lnTo>
                    <a:pt x="10429" y="648"/>
                  </a:lnTo>
                  <a:lnTo>
                    <a:pt x="10489" y="648"/>
                  </a:lnTo>
                  <a:lnTo>
                    <a:pt x="10489" y="629"/>
                  </a:lnTo>
                  <a:lnTo>
                    <a:pt x="10513" y="629"/>
                  </a:lnTo>
                  <a:lnTo>
                    <a:pt x="10513" y="585"/>
                  </a:lnTo>
                  <a:lnTo>
                    <a:pt x="10580" y="585"/>
                  </a:lnTo>
                  <a:lnTo>
                    <a:pt x="10580" y="620"/>
                  </a:lnTo>
                  <a:lnTo>
                    <a:pt x="10682" y="618"/>
                  </a:lnTo>
                  <a:lnTo>
                    <a:pt x="10682" y="566"/>
                  </a:lnTo>
                  <a:lnTo>
                    <a:pt x="10750" y="566"/>
                  </a:lnTo>
                  <a:lnTo>
                    <a:pt x="10747" y="407"/>
                  </a:lnTo>
                  <a:lnTo>
                    <a:pt x="10885" y="406"/>
                  </a:lnTo>
                  <a:lnTo>
                    <a:pt x="10889" y="663"/>
                  </a:lnTo>
                  <a:lnTo>
                    <a:pt x="10998" y="662"/>
                  </a:lnTo>
                  <a:lnTo>
                    <a:pt x="10996" y="579"/>
                  </a:lnTo>
                  <a:lnTo>
                    <a:pt x="11080" y="578"/>
                  </a:lnTo>
                  <a:lnTo>
                    <a:pt x="11079" y="470"/>
                  </a:lnTo>
                  <a:lnTo>
                    <a:pt x="11260" y="468"/>
                  </a:lnTo>
                  <a:lnTo>
                    <a:pt x="11259" y="401"/>
                  </a:lnTo>
                  <a:lnTo>
                    <a:pt x="11276" y="401"/>
                  </a:lnTo>
                  <a:lnTo>
                    <a:pt x="11275" y="261"/>
                  </a:lnTo>
                  <a:lnTo>
                    <a:pt x="11290" y="261"/>
                  </a:lnTo>
                  <a:lnTo>
                    <a:pt x="11290" y="240"/>
                  </a:lnTo>
                  <a:lnTo>
                    <a:pt x="11299" y="240"/>
                  </a:lnTo>
                  <a:lnTo>
                    <a:pt x="11299" y="231"/>
                  </a:lnTo>
                  <a:lnTo>
                    <a:pt x="11324" y="231"/>
                  </a:lnTo>
                  <a:lnTo>
                    <a:pt x="11322" y="191"/>
                  </a:lnTo>
                  <a:lnTo>
                    <a:pt x="11329" y="191"/>
                  </a:lnTo>
                  <a:lnTo>
                    <a:pt x="11331" y="231"/>
                  </a:lnTo>
                  <a:lnTo>
                    <a:pt x="11354" y="230"/>
                  </a:lnTo>
                  <a:lnTo>
                    <a:pt x="11354" y="238"/>
                  </a:lnTo>
                  <a:lnTo>
                    <a:pt x="11364" y="238"/>
                  </a:lnTo>
                  <a:lnTo>
                    <a:pt x="11364" y="260"/>
                  </a:lnTo>
                  <a:lnTo>
                    <a:pt x="11379" y="260"/>
                  </a:lnTo>
                  <a:lnTo>
                    <a:pt x="11382" y="399"/>
                  </a:lnTo>
                  <a:lnTo>
                    <a:pt x="11397" y="399"/>
                  </a:lnTo>
                  <a:lnTo>
                    <a:pt x="11400" y="556"/>
                  </a:lnTo>
                  <a:lnTo>
                    <a:pt x="11454" y="556"/>
                  </a:lnTo>
                  <a:lnTo>
                    <a:pt x="11454" y="532"/>
                  </a:lnTo>
                  <a:lnTo>
                    <a:pt x="11470" y="532"/>
                  </a:lnTo>
                  <a:lnTo>
                    <a:pt x="11470" y="510"/>
                  </a:lnTo>
                  <a:lnTo>
                    <a:pt x="11479" y="510"/>
                  </a:lnTo>
                  <a:lnTo>
                    <a:pt x="11479" y="502"/>
                  </a:lnTo>
                  <a:lnTo>
                    <a:pt x="11504" y="502"/>
                  </a:lnTo>
                  <a:lnTo>
                    <a:pt x="11502" y="461"/>
                  </a:lnTo>
                  <a:lnTo>
                    <a:pt x="11509" y="461"/>
                  </a:lnTo>
                  <a:lnTo>
                    <a:pt x="11509" y="502"/>
                  </a:lnTo>
                  <a:lnTo>
                    <a:pt x="11534" y="501"/>
                  </a:lnTo>
                  <a:lnTo>
                    <a:pt x="11534" y="509"/>
                  </a:lnTo>
                  <a:lnTo>
                    <a:pt x="11543" y="509"/>
                  </a:lnTo>
                  <a:lnTo>
                    <a:pt x="11544" y="530"/>
                  </a:lnTo>
                  <a:lnTo>
                    <a:pt x="11559" y="530"/>
                  </a:lnTo>
                  <a:lnTo>
                    <a:pt x="11561" y="635"/>
                  </a:lnTo>
                  <a:lnTo>
                    <a:pt x="11620" y="567"/>
                  </a:lnTo>
                  <a:lnTo>
                    <a:pt x="11678" y="635"/>
                  </a:lnTo>
                  <a:lnTo>
                    <a:pt x="11738" y="567"/>
                  </a:lnTo>
                  <a:lnTo>
                    <a:pt x="11797" y="635"/>
                  </a:lnTo>
                  <a:lnTo>
                    <a:pt x="11856" y="567"/>
                  </a:lnTo>
                  <a:lnTo>
                    <a:pt x="11915" y="635"/>
                  </a:lnTo>
                  <a:lnTo>
                    <a:pt x="11915" y="660"/>
                  </a:lnTo>
                  <a:lnTo>
                    <a:pt x="11948" y="654"/>
                  </a:lnTo>
                  <a:lnTo>
                    <a:pt x="11948" y="582"/>
                  </a:lnTo>
                  <a:lnTo>
                    <a:pt x="11939" y="579"/>
                  </a:lnTo>
                  <a:lnTo>
                    <a:pt x="11931" y="574"/>
                  </a:lnTo>
                  <a:lnTo>
                    <a:pt x="11926" y="564"/>
                  </a:lnTo>
                  <a:lnTo>
                    <a:pt x="11923" y="553"/>
                  </a:lnTo>
                  <a:lnTo>
                    <a:pt x="11923" y="551"/>
                  </a:lnTo>
                  <a:lnTo>
                    <a:pt x="11926" y="540"/>
                  </a:lnTo>
                  <a:lnTo>
                    <a:pt x="11931" y="530"/>
                  </a:lnTo>
                  <a:lnTo>
                    <a:pt x="11941" y="525"/>
                  </a:lnTo>
                  <a:lnTo>
                    <a:pt x="11950" y="522"/>
                  </a:lnTo>
                  <a:lnTo>
                    <a:pt x="11960" y="525"/>
                  </a:lnTo>
                  <a:lnTo>
                    <a:pt x="11968" y="530"/>
                  </a:lnTo>
                  <a:lnTo>
                    <a:pt x="11971" y="521"/>
                  </a:lnTo>
                  <a:lnTo>
                    <a:pt x="11976" y="512"/>
                  </a:lnTo>
                  <a:lnTo>
                    <a:pt x="11988" y="498"/>
                  </a:lnTo>
                  <a:lnTo>
                    <a:pt x="12004" y="489"/>
                  </a:lnTo>
                  <a:lnTo>
                    <a:pt x="12013" y="486"/>
                  </a:lnTo>
                  <a:lnTo>
                    <a:pt x="12022" y="486"/>
                  </a:lnTo>
                  <a:lnTo>
                    <a:pt x="12034" y="487"/>
                  </a:lnTo>
                  <a:lnTo>
                    <a:pt x="12046" y="491"/>
                  </a:lnTo>
                  <a:lnTo>
                    <a:pt x="12056" y="498"/>
                  </a:lnTo>
                  <a:lnTo>
                    <a:pt x="12061" y="503"/>
                  </a:lnTo>
                  <a:lnTo>
                    <a:pt x="12065" y="507"/>
                  </a:lnTo>
                  <a:lnTo>
                    <a:pt x="12065" y="444"/>
                  </a:lnTo>
                  <a:lnTo>
                    <a:pt x="12056" y="441"/>
                  </a:lnTo>
                  <a:lnTo>
                    <a:pt x="12048" y="434"/>
                  </a:lnTo>
                  <a:lnTo>
                    <a:pt x="12042" y="426"/>
                  </a:lnTo>
                  <a:lnTo>
                    <a:pt x="12041" y="415"/>
                  </a:lnTo>
                  <a:lnTo>
                    <a:pt x="12041" y="413"/>
                  </a:lnTo>
                  <a:lnTo>
                    <a:pt x="12044" y="402"/>
                  </a:lnTo>
                  <a:lnTo>
                    <a:pt x="12049" y="392"/>
                  </a:lnTo>
                  <a:lnTo>
                    <a:pt x="12057" y="386"/>
                  </a:lnTo>
                  <a:lnTo>
                    <a:pt x="12067" y="384"/>
                  </a:lnTo>
                  <a:lnTo>
                    <a:pt x="12076" y="386"/>
                  </a:lnTo>
                  <a:lnTo>
                    <a:pt x="12084" y="391"/>
                  </a:lnTo>
                  <a:lnTo>
                    <a:pt x="12088" y="382"/>
                  </a:lnTo>
                  <a:lnTo>
                    <a:pt x="12092" y="373"/>
                  </a:lnTo>
                  <a:lnTo>
                    <a:pt x="12105" y="360"/>
                  </a:lnTo>
                  <a:lnTo>
                    <a:pt x="12121" y="350"/>
                  </a:lnTo>
                  <a:lnTo>
                    <a:pt x="12129" y="348"/>
                  </a:lnTo>
                  <a:lnTo>
                    <a:pt x="12138" y="346"/>
                  </a:lnTo>
                  <a:lnTo>
                    <a:pt x="12156" y="350"/>
                  </a:lnTo>
                  <a:lnTo>
                    <a:pt x="12172" y="359"/>
                  </a:lnTo>
                  <a:lnTo>
                    <a:pt x="12179" y="365"/>
                  </a:lnTo>
                  <a:lnTo>
                    <a:pt x="12184" y="372"/>
                  </a:lnTo>
                  <a:lnTo>
                    <a:pt x="12190" y="380"/>
                  </a:lnTo>
                  <a:lnTo>
                    <a:pt x="12192" y="390"/>
                  </a:lnTo>
                  <a:lnTo>
                    <a:pt x="12199" y="380"/>
                  </a:lnTo>
                  <a:lnTo>
                    <a:pt x="12207" y="373"/>
                  </a:lnTo>
                  <a:lnTo>
                    <a:pt x="12217" y="369"/>
                  </a:lnTo>
                  <a:lnTo>
                    <a:pt x="12228" y="368"/>
                  </a:lnTo>
                  <a:lnTo>
                    <a:pt x="12238" y="369"/>
                  </a:lnTo>
                  <a:lnTo>
                    <a:pt x="12249" y="375"/>
                  </a:lnTo>
                  <a:lnTo>
                    <a:pt x="12257" y="383"/>
                  </a:lnTo>
                  <a:lnTo>
                    <a:pt x="12264" y="394"/>
                  </a:lnTo>
                  <a:lnTo>
                    <a:pt x="12264" y="372"/>
                  </a:lnTo>
                  <a:lnTo>
                    <a:pt x="12255" y="369"/>
                  </a:lnTo>
                  <a:lnTo>
                    <a:pt x="12247" y="363"/>
                  </a:lnTo>
                  <a:lnTo>
                    <a:pt x="12241" y="355"/>
                  </a:lnTo>
                  <a:lnTo>
                    <a:pt x="12240" y="344"/>
                  </a:lnTo>
                  <a:lnTo>
                    <a:pt x="12240" y="341"/>
                  </a:lnTo>
                  <a:lnTo>
                    <a:pt x="12243" y="330"/>
                  </a:lnTo>
                  <a:lnTo>
                    <a:pt x="12248" y="321"/>
                  </a:lnTo>
                  <a:lnTo>
                    <a:pt x="12256" y="314"/>
                  </a:lnTo>
                  <a:lnTo>
                    <a:pt x="12266" y="313"/>
                  </a:lnTo>
                  <a:lnTo>
                    <a:pt x="12275" y="314"/>
                  </a:lnTo>
                  <a:lnTo>
                    <a:pt x="12283" y="319"/>
                  </a:lnTo>
                  <a:lnTo>
                    <a:pt x="12287" y="310"/>
                  </a:lnTo>
                  <a:lnTo>
                    <a:pt x="12291" y="302"/>
                  </a:lnTo>
                  <a:lnTo>
                    <a:pt x="12303" y="287"/>
                  </a:lnTo>
                  <a:lnTo>
                    <a:pt x="12320" y="279"/>
                  </a:lnTo>
                  <a:lnTo>
                    <a:pt x="12328" y="276"/>
                  </a:lnTo>
                  <a:lnTo>
                    <a:pt x="12337" y="275"/>
                  </a:lnTo>
                  <a:lnTo>
                    <a:pt x="12355" y="279"/>
                  </a:lnTo>
                  <a:lnTo>
                    <a:pt x="12371" y="287"/>
                  </a:lnTo>
                  <a:lnTo>
                    <a:pt x="12378" y="294"/>
                  </a:lnTo>
                  <a:lnTo>
                    <a:pt x="12383" y="300"/>
                  </a:lnTo>
                  <a:lnTo>
                    <a:pt x="12389" y="309"/>
                  </a:lnTo>
                  <a:lnTo>
                    <a:pt x="12391" y="318"/>
                  </a:lnTo>
                  <a:lnTo>
                    <a:pt x="12398" y="309"/>
                  </a:lnTo>
                  <a:lnTo>
                    <a:pt x="12406" y="302"/>
                  </a:lnTo>
                  <a:lnTo>
                    <a:pt x="12416" y="298"/>
                  </a:lnTo>
                  <a:lnTo>
                    <a:pt x="12427" y="295"/>
                  </a:lnTo>
                  <a:lnTo>
                    <a:pt x="12441" y="299"/>
                  </a:lnTo>
                  <a:lnTo>
                    <a:pt x="12455" y="309"/>
                  </a:lnTo>
                  <a:lnTo>
                    <a:pt x="12459" y="315"/>
                  </a:lnTo>
                  <a:lnTo>
                    <a:pt x="12463" y="323"/>
                  </a:lnTo>
                  <a:lnTo>
                    <a:pt x="12467" y="341"/>
                  </a:lnTo>
                  <a:lnTo>
                    <a:pt x="12467" y="344"/>
                  </a:lnTo>
                  <a:lnTo>
                    <a:pt x="12466" y="352"/>
                  </a:lnTo>
                  <a:lnTo>
                    <a:pt x="12463" y="361"/>
                  </a:lnTo>
                  <a:lnTo>
                    <a:pt x="12455" y="375"/>
                  </a:lnTo>
                  <a:lnTo>
                    <a:pt x="12441" y="386"/>
                  </a:lnTo>
                  <a:lnTo>
                    <a:pt x="12427" y="388"/>
                  </a:lnTo>
                  <a:lnTo>
                    <a:pt x="12410" y="384"/>
                  </a:lnTo>
                  <a:lnTo>
                    <a:pt x="12410" y="460"/>
                  </a:lnTo>
                  <a:lnTo>
                    <a:pt x="12417" y="452"/>
                  </a:lnTo>
                  <a:lnTo>
                    <a:pt x="12425" y="445"/>
                  </a:lnTo>
                  <a:lnTo>
                    <a:pt x="12433" y="441"/>
                  </a:lnTo>
                  <a:lnTo>
                    <a:pt x="12444" y="440"/>
                  </a:lnTo>
                  <a:lnTo>
                    <a:pt x="12459" y="442"/>
                  </a:lnTo>
                  <a:lnTo>
                    <a:pt x="12473" y="453"/>
                  </a:lnTo>
                  <a:lnTo>
                    <a:pt x="12478" y="460"/>
                  </a:lnTo>
                  <a:lnTo>
                    <a:pt x="12481" y="467"/>
                  </a:lnTo>
                  <a:lnTo>
                    <a:pt x="12485" y="484"/>
                  </a:lnTo>
                  <a:lnTo>
                    <a:pt x="12485" y="487"/>
                  </a:lnTo>
                  <a:lnTo>
                    <a:pt x="12483" y="497"/>
                  </a:lnTo>
                  <a:lnTo>
                    <a:pt x="12481" y="505"/>
                  </a:lnTo>
                  <a:lnTo>
                    <a:pt x="12473" y="520"/>
                  </a:lnTo>
                  <a:lnTo>
                    <a:pt x="12459" y="529"/>
                  </a:lnTo>
                  <a:lnTo>
                    <a:pt x="12444" y="533"/>
                  </a:lnTo>
                  <a:lnTo>
                    <a:pt x="12433" y="530"/>
                  </a:lnTo>
                  <a:lnTo>
                    <a:pt x="12424" y="526"/>
                  </a:lnTo>
                  <a:lnTo>
                    <a:pt x="12416" y="520"/>
                  </a:lnTo>
                  <a:lnTo>
                    <a:pt x="12409" y="510"/>
                  </a:lnTo>
                  <a:lnTo>
                    <a:pt x="12399" y="529"/>
                  </a:lnTo>
                  <a:lnTo>
                    <a:pt x="12399" y="567"/>
                  </a:lnTo>
                  <a:lnTo>
                    <a:pt x="12402" y="567"/>
                  </a:lnTo>
                  <a:lnTo>
                    <a:pt x="12420" y="571"/>
                  </a:lnTo>
                  <a:lnTo>
                    <a:pt x="12435" y="579"/>
                  </a:lnTo>
                  <a:lnTo>
                    <a:pt x="12441" y="586"/>
                  </a:lnTo>
                  <a:lnTo>
                    <a:pt x="12448" y="593"/>
                  </a:lnTo>
                  <a:lnTo>
                    <a:pt x="12452" y="601"/>
                  </a:lnTo>
                  <a:lnTo>
                    <a:pt x="12456" y="610"/>
                  </a:lnTo>
                  <a:lnTo>
                    <a:pt x="12463" y="601"/>
                  </a:lnTo>
                  <a:lnTo>
                    <a:pt x="12471" y="594"/>
                  </a:lnTo>
                  <a:lnTo>
                    <a:pt x="12481" y="590"/>
                  </a:lnTo>
                  <a:lnTo>
                    <a:pt x="12490" y="587"/>
                  </a:lnTo>
                  <a:lnTo>
                    <a:pt x="12501" y="589"/>
                  </a:lnTo>
                  <a:lnTo>
                    <a:pt x="12510" y="594"/>
                  </a:lnTo>
                  <a:lnTo>
                    <a:pt x="12525" y="609"/>
                  </a:lnTo>
                  <a:lnTo>
                    <a:pt x="12533" y="602"/>
                  </a:lnTo>
                  <a:lnTo>
                    <a:pt x="12544" y="597"/>
                  </a:lnTo>
                  <a:lnTo>
                    <a:pt x="12567" y="591"/>
                  </a:lnTo>
                  <a:lnTo>
                    <a:pt x="12588" y="595"/>
                  </a:lnTo>
                  <a:lnTo>
                    <a:pt x="12590" y="590"/>
                  </a:lnTo>
                  <a:lnTo>
                    <a:pt x="12593" y="590"/>
                  </a:lnTo>
                  <a:lnTo>
                    <a:pt x="12596" y="582"/>
                  </a:lnTo>
                  <a:lnTo>
                    <a:pt x="12602" y="574"/>
                  </a:lnTo>
                  <a:lnTo>
                    <a:pt x="12611" y="567"/>
                  </a:lnTo>
                  <a:lnTo>
                    <a:pt x="12608" y="556"/>
                  </a:lnTo>
                  <a:lnTo>
                    <a:pt x="12605" y="556"/>
                  </a:lnTo>
                  <a:lnTo>
                    <a:pt x="12601" y="556"/>
                  </a:lnTo>
                  <a:lnTo>
                    <a:pt x="12592" y="556"/>
                  </a:lnTo>
                  <a:lnTo>
                    <a:pt x="12588" y="552"/>
                  </a:lnTo>
                  <a:lnTo>
                    <a:pt x="12582" y="548"/>
                  </a:lnTo>
                  <a:lnTo>
                    <a:pt x="12582" y="544"/>
                  </a:lnTo>
                  <a:lnTo>
                    <a:pt x="12585" y="543"/>
                  </a:lnTo>
                  <a:lnTo>
                    <a:pt x="12597" y="544"/>
                  </a:lnTo>
                  <a:lnTo>
                    <a:pt x="12623" y="544"/>
                  </a:lnTo>
                  <a:lnTo>
                    <a:pt x="12632" y="545"/>
                  </a:lnTo>
                  <a:lnTo>
                    <a:pt x="12635" y="548"/>
                  </a:lnTo>
                  <a:lnTo>
                    <a:pt x="12632" y="551"/>
                  </a:lnTo>
                  <a:lnTo>
                    <a:pt x="12623" y="549"/>
                  </a:lnTo>
                  <a:lnTo>
                    <a:pt x="12616" y="549"/>
                  </a:lnTo>
                  <a:lnTo>
                    <a:pt x="12611" y="552"/>
                  </a:lnTo>
                  <a:lnTo>
                    <a:pt x="12612" y="555"/>
                  </a:lnTo>
                  <a:lnTo>
                    <a:pt x="12613" y="558"/>
                  </a:lnTo>
                  <a:lnTo>
                    <a:pt x="12616" y="567"/>
                  </a:lnTo>
                  <a:lnTo>
                    <a:pt x="12648" y="567"/>
                  </a:lnTo>
                  <a:lnTo>
                    <a:pt x="12644" y="552"/>
                  </a:lnTo>
                  <a:lnTo>
                    <a:pt x="12643" y="540"/>
                  </a:lnTo>
                  <a:lnTo>
                    <a:pt x="12643" y="536"/>
                  </a:lnTo>
                  <a:lnTo>
                    <a:pt x="12642" y="530"/>
                  </a:lnTo>
                  <a:lnTo>
                    <a:pt x="12631" y="514"/>
                  </a:lnTo>
                  <a:lnTo>
                    <a:pt x="12628" y="503"/>
                  </a:lnTo>
                  <a:lnTo>
                    <a:pt x="12630" y="495"/>
                  </a:lnTo>
                  <a:lnTo>
                    <a:pt x="12636" y="487"/>
                  </a:lnTo>
                  <a:lnTo>
                    <a:pt x="12634" y="486"/>
                  </a:lnTo>
                  <a:lnTo>
                    <a:pt x="12635" y="483"/>
                  </a:lnTo>
                  <a:lnTo>
                    <a:pt x="12650" y="471"/>
                  </a:lnTo>
                  <a:lnTo>
                    <a:pt x="12657" y="467"/>
                  </a:lnTo>
                  <a:lnTo>
                    <a:pt x="12663" y="463"/>
                  </a:lnTo>
                  <a:lnTo>
                    <a:pt x="12670" y="459"/>
                  </a:lnTo>
                  <a:lnTo>
                    <a:pt x="12693" y="448"/>
                  </a:lnTo>
                  <a:lnTo>
                    <a:pt x="12704" y="444"/>
                  </a:lnTo>
                  <a:lnTo>
                    <a:pt x="12711" y="442"/>
                  </a:lnTo>
                  <a:lnTo>
                    <a:pt x="12715" y="440"/>
                  </a:lnTo>
                  <a:lnTo>
                    <a:pt x="12717" y="437"/>
                  </a:lnTo>
                  <a:lnTo>
                    <a:pt x="12722" y="425"/>
                  </a:lnTo>
                  <a:lnTo>
                    <a:pt x="12724" y="417"/>
                  </a:lnTo>
                  <a:lnTo>
                    <a:pt x="12728" y="413"/>
                  </a:lnTo>
                  <a:lnTo>
                    <a:pt x="12738" y="411"/>
                  </a:lnTo>
                  <a:lnTo>
                    <a:pt x="12751" y="417"/>
                  </a:lnTo>
                  <a:lnTo>
                    <a:pt x="12762" y="426"/>
                  </a:lnTo>
                  <a:lnTo>
                    <a:pt x="12762" y="433"/>
                  </a:lnTo>
                  <a:lnTo>
                    <a:pt x="12759" y="437"/>
                  </a:lnTo>
                  <a:lnTo>
                    <a:pt x="12755" y="438"/>
                  </a:lnTo>
                  <a:lnTo>
                    <a:pt x="12753" y="442"/>
                  </a:lnTo>
                  <a:lnTo>
                    <a:pt x="12750" y="447"/>
                  </a:lnTo>
                  <a:lnTo>
                    <a:pt x="12750" y="449"/>
                  </a:lnTo>
                  <a:lnTo>
                    <a:pt x="12749" y="452"/>
                  </a:lnTo>
                  <a:lnTo>
                    <a:pt x="12746" y="455"/>
                  </a:lnTo>
                  <a:lnTo>
                    <a:pt x="12745" y="459"/>
                  </a:lnTo>
                  <a:lnTo>
                    <a:pt x="12743" y="461"/>
                  </a:lnTo>
                  <a:lnTo>
                    <a:pt x="12740" y="463"/>
                  </a:lnTo>
                  <a:lnTo>
                    <a:pt x="12743" y="464"/>
                  </a:lnTo>
                  <a:lnTo>
                    <a:pt x="12745" y="470"/>
                  </a:lnTo>
                  <a:lnTo>
                    <a:pt x="12742" y="476"/>
                  </a:lnTo>
                  <a:lnTo>
                    <a:pt x="12740" y="479"/>
                  </a:lnTo>
                  <a:lnTo>
                    <a:pt x="12740" y="483"/>
                  </a:lnTo>
                  <a:lnTo>
                    <a:pt x="12740" y="490"/>
                  </a:lnTo>
                  <a:lnTo>
                    <a:pt x="12742" y="502"/>
                  </a:lnTo>
                  <a:lnTo>
                    <a:pt x="12745" y="505"/>
                  </a:lnTo>
                  <a:lnTo>
                    <a:pt x="12745" y="509"/>
                  </a:lnTo>
                  <a:lnTo>
                    <a:pt x="12747" y="514"/>
                  </a:lnTo>
                  <a:lnTo>
                    <a:pt x="12749" y="521"/>
                  </a:lnTo>
                  <a:lnTo>
                    <a:pt x="12750" y="526"/>
                  </a:lnTo>
                  <a:lnTo>
                    <a:pt x="12750" y="530"/>
                  </a:lnTo>
                  <a:lnTo>
                    <a:pt x="12751" y="533"/>
                  </a:lnTo>
                  <a:lnTo>
                    <a:pt x="12753" y="536"/>
                  </a:lnTo>
                  <a:lnTo>
                    <a:pt x="12755" y="539"/>
                  </a:lnTo>
                  <a:lnTo>
                    <a:pt x="12755" y="541"/>
                  </a:lnTo>
                  <a:lnTo>
                    <a:pt x="12755" y="545"/>
                  </a:lnTo>
                  <a:lnTo>
                    <a:pt x="12758" y="545"/>
                  </a:lnTo>
                  <a:lnTo>
                    <a:pt x="12758" y="548"/>
                  </a:lnTo>
                  <a:lnTo>
                    <a:pt x="12761" y="551"/>
                  </a:lnTo>
                  <a:lnTo>
                    <a:pt x="12765" y="552"/>
                  </a:lnTo>
                  <a:lnTo>
                    <a:pt x="12769" y="556"/>
                  </a:lnTo>
                  <a:lnTo>
                    <a:pt x="12772" y="564"/>
                  </a:lnTo>
                  <a:lnTo>
                    <a:pt x="12772" y="570"/>
                  </a:lnTo>
                  <a:lnTo>
                    <a:pt x="12773" y="578"/>
                  </a:lnTo>
                  <a:lnTo>
                    <a:pt x="12772" y="581"/>
                  </a:lnTo>
                  <a:lnTo>
                    <a:pt x="12769" y="575"/>
                  </a:lnTo>
                  <a:lnTo>
                    <a:pt x="12768" y="571"/>
                  </a:lnTo>
                  <a:lnTo>
                    <a:pt x="12769" y="567"/>
                  </a:lnTo>
                  <a:lnTo>
                    <a:pt x="12766" y="568"/>
                  </a:lnTo>
                  <a:lnTo>
                    <a:pt x="12762" y="571"/>
                  </a:lnTo>
                  <a:lnTo>
                    <a:pt x="12761" y="574"/>
                  </a:lnTo>
                  <a:lnTo>
                    <a:pt x="12759" y="576"/>
                  </a:lnTo>
                  <a:lnTo>
                    <a:pt x="12754" y="582"/>
                  </a:lnTo>
                  <a:lnTo>
                    <a:pt x="12746" y="586"/>
                  </a:lnTo>
                  <a:lnTo>
                    <a:pt x="12739" y="587"/>
                  </a:lnTo>
                  <a:lnTo>
                    <a:pt x="12736" y="586"/>
                  </a:lnTo>
                  <a:lnTo>
                    <a:pt x="12739" y="582"/>
                  </a:lnTo>
                  <a:lnTo>
                    <a:pt x="12745" y="581"/>
                  </a:lnTo>
                  <a:lnTo>
                    <a:pt x="12751" y="578"/>
                  </a:lnTo>
                  <a:lnTo>
                    <a:pt x="12755" y="572"/>
                  </a:lnTo>
                  <a:lnTo>
                    <a:pt x="12755" y="568"/>
                  </a:lnTo>
                  <a:lnTo>
                    <a:pt x="12754" y="566"/>
                  </a:lnTo>
                  <a:lnTo>
                    <a:pt x="12746" y="560"/>
                  </a:lnTo>
                  <a:lnTo>
                    <a:pt x="12738" y="559"/>
                  </a:lnTo>
                  <a:lnTo>
                    <a:pt x="12740" y="567"/>
                  </a:lnTo>
                  <a:lnTo>
                    <a:pt x="12742" y="575"/>
                  </a:lnTo>
                  <a:lnTo>
                    <a:pt x="12743" y="578"/>
                  </a:lnTo>
                  <a:lnTo>
                    <a:pt x="12742" y="579"/>
                  </a:lnTo>
                  <a:lnTo>
                    <a:pt x="12739" y="574"/>
                  </a:lnTo>
                  <a:lnTo>
                    <a:pt x="12739" y="568"/>
                  </a:lnTo>
                  <a:lnTo>
                    <a:pt x="12736" y="564"/>
                  </a:lnTo>
                  <a:lnTo>
                    <a:pt x="12738" y="571"/>
                  </a:lnTo>
                  <a:lnTo>
                    <a:pt x="12736" y="574"/>
                  </a:lnTo>
                  <a:lnTo>
                    <a:pt x="12735" y="574"/>
                  </a:lnTo>
                  <a:lnTo>
                    <a:pt x="12735" y="571"/>
                  </a:lnTo>
                  <a:lnTo>
                    <a:pt x="12736" y="567"/>
                  </a:lnTo>
                  <a:lnTo>
                    <a:pt x="12735" y="566"/>
                  </a:lnTo>
                  <a:lnTo>
                    <a:pt x="12734" y="568"/>
                  </a:lnTo>
                  <a:lnTo>
                    <a:pt x="12731" y="570"/>
                  </a:lnTo>
                  <a:lnTo>
                    <a:pt x="12730" y="570"/>
                  </a:lnTo>
                  <a:lnTo>
                    <a:pt x="12730" y="574"/>
                  </a:lnTo>
                  <a:lnTo>
                    <a:pt x="12726" y="578"/>
                  </a:lnTo>
                  <a:lnTo>
                    <a:pt x="12726" y="585"/>
                  </a:lnTo>
                  <a:lnTo>
                    <a:pt x="12727" y="586"/>
                  </a:lnTo>
                  <a:lnTo>
                    <a:pt x="12727" y="591"/>
                  </a:lnTo>
                  <a:lnTo>
                    <a:pt x="12730" y="594"/>
                  </a:lnTo>
                  <a:lnTo>
                    <a:pt x="12742" y="594"/>
                  </a:lnTo>
                  <a:lnTo>
                    <a:pt x="12753" y="595"/>
                  </a:lnTo>
                  <a:lnTo>
                    <a:pt x="12763" y="598"/>
                  </a:lnTo>
                  <a:lnTo>
                    <a:pt x="12774" y="604"/>
                  </a:lnTo>
                  <a:lnTo>
                    <a:pt x="12782" y="612"/>
                  </a:lnTo>
                  <a:lnTo>
                    <a:pt x="12789" y="621"/>
                  </a:lnTo>
                  <a:lnTo>
                    <a:pt x="12795" y="631"/>
                  </a:lnTo>
                  <a:lnTo>
                    <a:pt x="12799" y="643"/>
                  </a:lnTo>
                  <a:lnTo>
                    <a:pt x="12800" y="655"/>
                  </a:lnTo>
                  <a:lnTo>
                    <a:pt x="12803" y="655"/>
                  </a:lnTo>
                  <a:lnTo>
                    <a:pt x="12883" y="651"/>
                  </a:lnTo>
                  <a:lnTo>
                    <a:pt x="12953" y="652"/>
                  </a:lnTo>
                  <a:lnTo>
                    <a:pt x="12984" y="655"/>
                  </a:lnTo>
                  <a:lnTo>
                    <a:pt x="13012" y="659"/>
                  </a:lnTo>
                  <a:lnTo>
                    <a:pt x="13061" y="674"/>
                  </a:lnTo>
                  <a:lnTo>
                    <a:pt x="13081" y="683"/>
                  </a:lnTo>
                  <a:lnTo>
                    <a:pt x="13100" y="698"/>
                  </a:lnTo>
                  <a:lnTo>
                    <a:pt x="13140" y="731"/>
                  </a:lnTo>
                  <a:lnTo>
                    <a:pt x="13163" y="746"/>
                  </a:lnTo>
                  <a:lnTo>
                    <a:pt x="13191" y="759"/>
                  </a:lnTo>
                  <a:lnTo>
                    <a:pt x="13225" y="767"/>
                  </a:lnTo>
                  <a:lnTo>
                    <a:pt x="13244" y="770"/>
                  </a:lnTo>
                  <a:lnTo>
                    <a:pt x="13265" y="770"/>
                  </a:lnTo>
                  <a:lnTo>
                    <a:pt x="13294" y="770"/>
                  </a:lnTo>
                  <a:lnTo>
                    <a:pt x="13318" y="766"/>
                  </a:lnTo>
                  <a:lnTo>
                    <a:pt x="13337" y="760"/>
                  </a:lnTo>
                  <a:lnTo>
                    <a:pt x="13353" y="754"/>
                  </a:lnTo>
                  <a:lnTo>
                    <a:pt x="13379" y="737"/>
                  </a:lnTo>
                  <a:lnTo>
                    <a:pt x="13399" y="717"/>
                  </a:lnTo>
                  <a:lnTo>
                    <a:pt x="13418" y="696"/>
                  </a:lnTo>
                  <a:lnTo>
                    <a:pt x="13444" y="675"/>
                  </a:lnTo>
                  <a:lnTo>
                    <a:pt x="13459" y="666"/>
                  </a:lnTo>
                  <a:lnTo>
                    <a:pt x="13479" y="658"/>
                  </a:lnTo>
                  <a:lnTo>
                    <a:pt x="13502" y="652"/>
                  </a:lnTo>
                  <a:lnTo>
                    <a:pt x="13529" y="647"/>
                  </a:lnTo>
                  <a:lnTo>
                    <a:pt x="13529" y="635"/>
                  </a:lnTo>
                  <a:lnTo>
                    <a:pt x="13490" y="635"/>
                  </a:lnTo>
                  <a:lnTo>
                    <a:pt x="13546" y="352"/>
                  </a:lnTo>
                  <a:lnTo>
                    <a:pt x="13583" y="549"/>
                  </a:lnTo>
                  <a:lnTo>
                    <a:pt x="13564" y="559"/>
                  </a:lnTo>
                  <a:lnTo>
                    <a:pt x="13585" y="562"/>
                  </a:lnTo>
                  <a:lnTo>
                    <a:pt x="13587" y="575"/>
                  </a:lnTo>
                  <a:lnTo>
                    <a:pt x="13560" y="585"/>
                  </a:lnTo>
                  <a:lnTo>
                    <a:pt x="13560" y="589"/>
                  </a:lnTo>
                  <a:lnTo>
                    <a:pt x="13592" y="594"/>
                  </a:lnTo>
                  <a:lnTo>
                    <a:pt x="13600" y="632"/>
                  </a:lnTo>
                  <a:lnTo>
                    <a:pt x="13638" y="625"/>
                  </a:lnTo>
                  <a:lnTo>
                    <a:pt x="13638" y="594"/>
                  </a:lnTo>
                  <a:lnTo>
                    <a:pt x="13600" y="594"/>
                  </a:lnTo>
                  <a:lnTo>
                    <a:pt x="13654" y="311"/>
                  </a:lnTo>
                  <a:lnTo>
                    <a:pt x="13692" y="509"/>
                  </a:lnTo>
                  <a:lnTo>
                    <a:pt x="13673" y="518"/>
                  </a:lnTo>
                  <a:lnTo>
                    <a:pt x="13694" y="521"/>
                  </a:lnTo>
                  <a:lnTo>
                    <a:pt x="13697" y="535"/>
                  </a:lnTo>
                  <a:lnTo>
                    <a:pt x="13669" y="544"/>
                  </a:lnTo>
                  <a:lnTo>
                    <a:pt x="13669" y="548"/>
                  </a:lnTo>
                  <a:lnTo>
                    <a:pt x="13698" y="553"/>
                  </a:lnTo>
                  <a:lnTo>
                    <a:pt x="13736" y="360"/>
                  </a:lnTo>
                  <a:lnTo>
                    <a:pt x="13769" y="529"/>
                  </a:lnTo>
                  <a:lnTo>
                    <a:pt x="13813" y="295"/>
                  </a:lnTo>
                  <a:lnTo>
                    <a:pt x="13853" y="493"/>
                  </a:lnTo>
                  <a:lnTo>
                    <a:pt x="13834" y="501"/>
                  </a:lnTo>
                  <a:lnTo>
                    <a:pt x="13854" y="505"/>
                  </a:lnTo>
                  <a:lnTo>
                    <a:pt x="13857" y="517"/>
                  </a:lnTo>
                  <a:lnTo>
                    <a:pt x="13830" y="528"/>
                  </a:lnTo>
                  <a:lnTo>
                    <a:pt x="13830" y="532"/>
                  </a:lnTo>
                  <a:lnTo>
                    <a:pt x="13861" y="537"/>
                  </a:lnTo>
                  <a:lnTo>
                    <a:pt x="13869" y="576"/>
                  </a:lnTo>
                  <a:lnTo>
                    <a:pt x="13830" y="576"/>
                  </a:lnTo>
                  <a:lnTo>
                    <a:pt x="13830" y="604"/>
                  </a:lnTo>
                  <a:lnTo>
                    <a:pt x="13923" y="602"/>
                  </a:lnTo>
                  <a:lnTo>
                    <a:pt x="13938" y="602"/>
                  </a:lnTo>
                  <a:lnTo>
                    <a:pt x="13970" y="394"/>
                  </a:lnTo>
                  <a:lnTo>
                    <a:pt x="13992" y="514"/>
                  </a:lnTo>
                  <a:lnTo>
                    <a:pt x="14010" y="394"/>
                  </a:lnTo>
                  <a:lnTo>
                    <a:pt x="14033" y="522"/>
                  </a:lnTo>
                  <a:lnTo>
                    <a:pt x="14053" y="394"/>
                  </a:lnTo>
                  <a:lnTo>
                    <a:pt x="14075" y="517"/>
                  </a:lnTo>
                  <a:lnTo>
                    <a:pt x="14094" y="394"/>
                  </a:lnTo>
                  <a:lnTo>
                    <a:pt x="14134" y="618"/>
                  </a:lnTo>
                  <a:lnTo>
                    <a:pt x="14158" y="628"/>
                  </a:lnTo>
                  <a:lnTo>
                    <a:pt x="14183" y="467"/>
                  </a:lnTo>
                  <a:lnTo>
                    <a:pt x="14204" y="589"/>
                  </a:lnTo>
                  <a:lnTo>
                    <a:pt x="14223" y="467"/>
                  </a:lnTo>
                  <a:lnTo>
                    <a:pt x="14246" y="597"/>
                  </a:lnTo>
                  <a:lnTo>
                    <a:pt x="14267" y="467"/>
                  </a:lnTo>
                  <a:lnTo>
                    <a:pt x="14288" y="591"/>
                  </a:lnTo>
                  <a:lnTo>
                    <a:pt x="14307" y="467"/>
                  </a:lnTo>
                  <a:lnTo>
                    <a:pt x="14345" y="683"/>
                  </a:lnTo>
                  <a:lnTo>
                    <a:pt x="14407" y="700"/>
                  </a:lnTo>
                  <a:lnTo>
                    <a:pt x="14407" y="556"/>
                  </a:lnTo>
                  <a:lnTo>
                    <a:pt x="14834" y="556"/>
                  </a:lnTo>
                  <a:lnTo>
                    <a:pt x="14834" y="670"/>
                  </a:lnTo>
                  <a:lnTo>
                    <a:pt x="14849" y="670"/>
                  </a:lnTo>
                  <a:lnTo>
                    <a:pt x="14849" y="633"/>
                  </a:lnTo>
                  <a:lnTo>
                    <a:pt x="14849" y="627"/>
                  </a:lnTo>
                  <a:lnTo>
                    <a:pt x="14849" y="583"/>
                  </a:lnTo>
                  <a:lnTo>
                    <a:pt x="14890" y="583"/>
                  </a:lnTo>
                  <a:lnTo>
                    <a:pt x="14912" y="627"/>
                  </a:lnTo>
                  <a:lnTo>
                    <a:pt x="14946" y="627"/>
                  </a:lnTo>
                  <a:lnTo>
                    <a:pt x="14946" y="677"/>
                  </a:lnTo>
                  <a:lnTo>
                    <a:pt x="14953" y="677"/>
                  </a:lnTo>
                  <a:lnTo>
                    <a:pt x="14953" y="702"/>
                  </a:lnTo>
                  <a:lnTo>
                    <a:pt x="14923" y="702"/>
                  </a:lnTo>
                  <a:lnTo>
                    <a:pt x="14923" y="710"/>
                  </a:lnTo>
                  <a:lnTo>
                    <a:pt x="14903" y="710"/>
                  </a:lnTo>
                  <a:lnTo>
                    <a:pt x="14901" y="717"/>
                  </a:lnTo>
                  <a:lnTo>
                    <a:pt x="14899" y="723"/>
                  </a:lnTo>
                  <a:lnTo>
                    <a:pt x="14895" y="728"/>
                  </a:lnTo>
                  <a:lnTo>
                    <a:pt x="14888" y="731"/>
                  </a:lnTo>
                  <a:lnTo>
                    <a:pt x="14965" y="733"/>
                  </a:lnTo>
                  <a:lnTo>
                    <a:pt x="15043" y="735"/>
                  </a:lnTo>
                  <a:lnTo>
                    <a:pt x="15211" y="735"/>
                  </a:lnTo>
                  <a:lnTo>
                    <a:pt x="15271" y="736"/>
                  </a:lnTo>
                  <a:lnTo>
                    <a:pt x="15326" y="736"/>
                  </a:lnTo>
                  <a:lnTo>
                    <a:pt x="15326" y="605"/>
                  </a:lnTo>
                  <a:lnTo>
                    <a:pt x="15352" y="605"/>
                  </a:lnTo>
                  <a:close/>
                  <a:moveTo>
                    <a:pt x="6259" y="681"/>
                  </a:moveTo>
                  <a:lnTo>
                    <a:pt x="6369" y="681"/>
                  </a:lnTo>
                  <a:lnTo>
                    <a:pt x="6366" y="671"/>
                  </a:lnTo>
                  <a:lnTo>
                    <a:pt x="6363" y="652"/>
                  </a:lnTo>
                  <a:lnTo>
                    <a:pt x="6361" y="643"/>
                  </a:lnTo>
                  <a:lnTo>
                    <a:pt x="6361" y="640"/>
                  </a:lnTo>
                  <a:lnTo>
                    <a:pt x="6358" y="633"/>
                  </a:lnTo>
                  <a:lnTo>
                    <a:pt x="6358" y="629"/>
                  </a:lnTo>
                  <a:lnTo>
                    <a:pt x="6357" y="627"/>
                  </a:lnTo>
                  <a:lnTo>
                    <a:pt x="6355" y="624"/>
                  </a:lnTo>
                  <a:lnTo>
                    <a:pt x="6355" y="621"/>
                  </a:lnTo>
                  <a:lnTo>
                    <a:pt x="6354" y="617"/>
                  </a:lnTo>
                  <a:lnTo>
                    <a:pt x="6354" y="614"/>
                  </a:lnTo>
                  <a:lnTo>
                    <a:pt x="6351" y="609"/>
                  </a:lnTo>
                  <a:lnTo>
                    <a:pt x="6353" y="608"/>
                  </a:lnTo>
                  <a:lnTo>
                    <a:pt x="6355" y="605"/>
                  </a:lnTo>
                  <a:lnTo>
                    <a:pt x="6355" y="604"/>
                  </a:lnTo>
                  <a:lnTo>
                    <a:pt x="6354" y="602"/>
                  </a:lnTo>
                  <a:lnTo>
                    <a:pt x="6350" y="599"/>
                  </a:lnTo>
                  <a:lnTo>
                    <a:pt x="6345" y="593"/>
                  </a:lnTo>
                  <a:lnTo>
                    <a:pt x="6343" y="589"/>
                  </a:lnTo>
                  <a:lnTo>
                    <a:pt x="6339" y="581"/>
                  </a:lnTo>
                  <a:lnTo>
                    <a:pt x="6336" y="589"/>
                  </a:lnTo>
                  <a:lnTo>
                    <a:pt x="6331" y="601"/>
                  </a:lnTo>
                  <a:lnTo>
                    <a:pt x="6326" y="613"/>
                  </a:lnTo>
                  <a:lnTo>
                    <a:pt x="6320" y="621"/>
                  </a:lnTo>
                  <a:lnTo>
                    <a:pt x="6317" y="625"/>
                  </a:lnTo>
                  <a:lnTo>
                    <a:pt x="6308" y="631"/>
                  </a:lnTo>
                  <a:lnTo>
                    <a:pt x="6299" y="637"/>
                  </a:lnTo>
                  <a:lnTo>
                    <a:pt x="6293" y="643"/>
                  </a:lnTo>
                  <a:lnTo>
                    <a:pt x="6263" y="671"/>
                  </a:lnTo>
                  <a:lnTo>
                    <a:pt x="6259" y="681"/>
                  </a:lnTo>
                  <a:close/>
                  <a:moveTo>
                    <a:pt x="10781" y="459"/>
                  </a:moveTo>
                  <a:lnTo>
                    <a:pt x="10781" y="486"/>
                  </a:lnTo>
                  <a:lnTo>
                    <a:pt x="10804" y="486"/>
                  </a:lnTo>
                  <a:lnTo>
                    <a:pt x="10803" y="457"/>
                  </a:lnTo>
                  <a:lnTo>
                    <a:pt x="10781" y="459"/>
                  </a:lnTo>
                  <a:close/>
                  <a:moveTo>
                    <a:pt x="10781" y="506"/>
                  </a:moveTo>
                  <a:lnTo>
                    <a:pt x="10783" y="535"/>
                  </a:lnTo>
                  <a:lnTo>
                    <a:pt x="10804" y="535"/>
                  </a:lnTo>
                  <a:lnTo>
                    <a:pt x="10804" y="506"/>
                  </a:lnTo>
                  <a:lnTo>
                    <a:pt x="10781" y="506"/>
                  </a:lnTo>
                  <a:close/>
                  <a:moveTo>
                    <a:pt x="10783" y="555"/>
                  </a:moveTo>
                  <a:lnTo>
                    <a:pt x="10783" y="583"/>
                  </a:lnTo>
                  <a:lnTo>
                    <a:pt x="10804" y="582"/>
                  </a:lnTo>
                  <a:lnTo>
                    <a:pt x="10804" y="555"/>
                  </a:lnTo>
                  <a:lnTo>
                    <a:pt x="10783" y="555"/>
                  </a:lnTo>
                  <a:close/>
                  <a:moveTo>
                    <a:pt x="10783" y="602"/>
                  </a:moveTo>
                  <a:lnTo>
                    <a:pt x="10784" y="631"/>
                  </a:lnTo>
                  <a:lnTo>
                    <a:pt x="10806" y="631"/>
                  </a:lnTo>
                  <a:lnTo>
                    <a:pt x="10806" y="602"/>
                  </a:lnTo>
                  <a:lnTo>
                    <a:pt x="10783" y="602"/>
                  </a:lnTo>
                  <a:close/>
                  <a:moveTo>
                    <a:pt x="10784" y="679"/>
                  </a:moveTo>
                  <a:lnTo>
                    <a:pt x="10806" y="679"/>
                  </a:lnTo>
                  <a:lnTo>
                    <a:pt x="10806" y="651"/>
                  </a:lnTo>
                  <a:lnTo>
                    <a:pt x="10784" y="651"/>
                  </a:lnTo>
                  <a:lnTo>
                    <a:pt x="10784" y="679"/>
                  </a:lnTo>
                  <a:close/>
                  <a:moveTo>
                    <a:pt x="10831" y="506"/>
                  </a:moveTo>
                  <a:lnTo>
                    <a:pt x="10831" y="535"/>
                  </a:lnTo>
                  <a:lnTo>
                    <a:pt x="10854" y="533"/>
                  </a:lnTo>
                  <a:lnTo>
                    <a:pt x="10853" y="505"/>
                  </a:lnTo>
                  <a:lnTo>
                    <a:pt x="10831" y="506"/>
                  </a:lnTo>
                  <a:close/>
                  <a:moveTo>
                    <a:pt x="10833" y="553"/>
                  </a:moveTo>
                  <a:lnTo>
                    <a:pt x="10833" y="582"/>
                  </a:lnTo>
                  <a:lnTo>
                    <a:pt x="10854" y="582"/>
                  </a:lnTo>
                  <a:lnTo>
                    <a:pt x="10854" y="553"/>
                  </a:lnTo>
                  <a:lnTo>
                    <a:pt x="10833" y="553"/>
                  </a:lnTo>
                  <a:close/>
                  <a:moveTo>
                    <a:pt x="10833" y="602"/>
                  </a:moveTo>
                  <a:lnTo>
                    <a:pt x="10833" y="631"/>
                  </a:lnTo>
                  <a:lnTo>
                    <a:pt x="10854" y="631"/>
                  </a:lnTo>
                  <a:lnTo>
                    <a:pt x="10854" y="602"/>
                  </a:lnTo>
                  <a:lnTo>
                    <a:pt x="10833" y="602"/>
                  </a:lnTo>
                  <a:close/>
                  <a:moveTo>
                    <a:pt x="10834" y="678"/>
                  </a:moveTo>
                  <a:lnTo>
                    <a:pt x="10856" y="678"/>
                  </a:lnTo>
                  <a:lnTo>
                    <a:pt x="10856" y="650"/>
                  </a:lnTo>
                  <a:lnTo>
                    <a:pt x="10833" y="650"/>
                  </a:lnTo>
                  <a:lnTo>
                    <a:pt x="10834" y="678"/>
                  </a:lnTo>
                  <a:close/>
                  <a:moveTo>
                    <a:pt x="11014" y="618"/>
                  </a:moveTo>
                  <a:lnTo>
                    <a:pt x="11037" y="618"/>
                  </a:lnTo>
                  <a:lnTo>
                    <a:pt x="11036" y="590"/>
                  </a:lnTo>
                  <a:lnTo>
                    <a:pt x="11014" y="590"/>
                  </a:lnTo>
                  <a:lnTo>
                    <a:pt x="11014" y="618"/>
                  </a:lnTo>
                  <a:close/>
                  <a:moveTo>
                    <a:pt x="11129" y="525"/>
                  </a:moveTo>
                  <a:lnTo>
                    <a:pt x="11151" y="524"/>
                  </a:lnTo>
                  <a:lnTo>
                    <a:pt x="11151" y="495"/>
                  </a:lnTo>
                  <a:lnTo>
                    <a:pt x="11128" y="497"/>
                  </a:lnTo>
                  <a:lnTo>
                    <a:pt x="11129" y="525"/>
                  </a:lnTo>
                  <a:close/>
                  <a:moveTo>
                    <a:pt x="11178" y="498"/>
                  </a:moveTo>
                  <a:lnTo>
                    <a:pt x="11178" y="525"/>
                  </a:lnTo>
                  <a:lnTo>
                    <a:pt x="11201" y="525"/>
                  </a:lnTo>
                  <a:lnTo>
                    <a:pt x="11199" y="497"/>
                  </a:lnTo>
                  <a:lnTo>
                    <a:pt x="11178" y="498"/>
                  </a:lnTo>
                  <a:close/>
                  <a:moveTo>
                    <a:pt x="11179" y="553"/>
                  </a:moveTo>
                  <a:lnTo>
                    <a:pt x="11179" y="582"/>
                  </a:lnTo>
                  <a:lnTo>
                    <a:pt x="11201" y="581"/>
                  </a:lnTo>
                  <a:lnTo>
                    <a:pt x="11201" y="552"/>
                  </a:lnTo>
                  <a:lnTo>
                    <a:pt x="11179" y="553"/>
                  </a:lnTo>
                  <a:close/>
                  <a:moveTo>
                    <a:pt x="11179" y="637"/>
                  </a:moveTo>
                  <a:lnTo>
                    <a:pt x="11202" y="636"/>
                  </a:lnTo>
                  <a:lnTo>
                    <a:pt x="11201" y="609"/>
                  </a:lnTo>
                  <a:lnTo>
                    <a:pt x="11179" y="609"/>
                  </a:lnTo>
                  <a:lnTo>
                    <a:pt x="11179" y="637"/>
                  </a:lnTo>
                  <a:close/>
                  <a:moveTo>
                    <a:pt x="11345" y="449"/>
                  </a:moveTo>
                  <a:lnTo>
                    <a:pt x="11367" y="449"/>
                  </a:lnTo>
                  <a:lnTo>
                    <a:pt x="11367" y="421"/>
                  </a:lnTo>
                  <a:lnTo>
                    <a:pt x="11344" y="421"/>
                  </a:lnTo>
                  <a:lnTo>
                    <a:pt x="11345" y="449"/>
                  </a:lnTo>
                  <a:close/>
                  <a:moveTo>
                    <a:pt x="11980" y="647"/>
                  </a:moveTo>
                  <a:lnTo>
                    <a:pt x="11980" y="599"/>
                  </a:lnTo>
                  <a:lnTo>
                    <a:pt x="11973" y="587"/>
                  </a:lnTo>
                  <a:lnTo>
                    <a:pt x="11968" y="575"/>
                  </a:lnTo>
                  <a:lnTo>
                    <a:pt x="11967" y="650"/>
                  </a:lnTo>
                  <a:lnTo>
                    <a:pt x="11980" y="647"/>
                  </a:lnTo>
                  <a:close/>
                  <a:moveTo>
                    <a:pt x="12013" y="641"/>
                  </a:moveTo>
                  <a:lnTo>
                    <a:pt x="12013" y="618"/>
                  </a:lnTo>
                  <a:lnTo>
                    <a:pt x="11999" y="614"/>
                  </a:lnTo>
                  <a:lnTo>
                    <a:pt x="11999" y="643"/>
                  </a:lnTo>
                  <a:lnTo>
                    <a:pt x="12013" y="641"/>
                  </a:lnTo>
                  <a:close/>
                  <a:moveTo>
                    <a:pt x="12048" y="637"/>
                  </a:moveTo>
                  <a:lnTo>
                    <a:pt x="12048" y="613"/>
                  </a:lnTo>
                  <a:lnTo>
                    <a:pt x="12040" y="616"/>
                  </a:lnTo>
                  <a:lnTo>
                    <a:pt x="12031" y="618"/>
                  </a:lnTo>
                  <a:lnTo>
                    <a:pt x="12031" y="639"/>
                  </a:lnTo>
                  <a:lnTo>
                    <a:pt x="12048" y="637"/>
                  </a:lnTo>
                  <a:close/>
                  <a:moveTo>
                    <a:pt x="12084" y="635"/>
                  </a:moveTo>
                  <a:lnTo>
                    <a:pt x="12084" y="587"/>
                  </a:lnTo>
                  <a:lnTo>
                    <a:pt x="12076" y="576"/>
                  </a:lnTo>
                  <a:lnTo>
                    <a:pt x="12067" y="595"/>
                  </a:lnTo>
                  <a:lnTo>
                    <a:pt x="12067" y="635"/>
                  </a:lnTo>
                  <a:lnTo>
                    <a:pt x="12084" y="635"/>
                  </a:lnTo>
                  <a:close/>
                  <a:moveTo>
                    <a:pt x="12098" y="509"/>
                  </a:moveTo>
                  <a:lnTo>
                    <a:pt x="12098" y="460"/>
                  </a:lnTo>
                  <a:lnTo>
                    <a:pt x="12090" y="449"/>
                  </a:lnTo>
                  <a:lnTo>
                    <a:pt x="12084" y="437"/>
                  </a:lnTo>
                  <a:lnTo>
                    <a:pt x="12084" y="518"/>
                  </a:lnTo>
                  <a:lnTo>
                    <a:pt x="12098" y="509"/>
                  </a:lnTo>
                  <a:close/>
                  <a:moveTo>
                    <a:pt x="12115" y="475"/>
                  </a:moveTo>
                  <a:lnTo>
                    <a:pt x="12115" y="506"/>
                  </a:lnTo>
                  <a:lnTo>
                    <a:pt x="12129" y="512"/>
                  </a:lnTo>
                  <a:lnTo>
                    <a:pt x="12129" y="480"/>
                  </a:lnTo>
                  <a:lnTo>
                    <a:pt x="12115" y="475"/>
                  </a:lnTo>
                  <a:close/>
                  <a:moveTo>
                    <a:pt x="12132" y="633"/>
                  </a:moveTo>
                  <a:lnTo>
                    <a:pt x="12132" y="606"/>
                  </a:lnTo>
                  <a:lnTo>
                    <a:pt x="12122" y="604"/>
                  </a:lnTo>
                  <a:lnTo>
                    <a:pt x="12115" y="598"/>
                  </a:lnTo>
                  <a:lnTo>
                    <a:pt x="12111" y="599"/>
                  </a:lnTo>
                  <a:lnTo>
                    <a:pt x="12103" y="598"/>
                  </a:lnTo>
                  <a:lnTo>
                    <a:pt x="12103" y="633"/>
                  </a:lnTo>
                  <a:lnTo>
                    <a:pt x="12132" y="633"/>
                  </a:lnTo>
                  <a:close/>
                  <a:moveTo>
                    <a:pt x="12163" y="633"/>
                  </a:moveTo>
                  <a:lnTo>
                    <a:pt x="12163" y="622"/>
                  </a:lnTo>
                  <a:lnTo>
                    <a:pt x="12151" y="598"/>
                  </a:lnTo>
                  <a:lnTo>
                    <a:pt x="12149" y="633"/>
                  </a:lnTo>
                  <a:lnTo>
                    <a:pt x="12163" y="633"/>
                  </a:lnTo>
                  <a:close/>
                  <a:moveTo>
                    <a:pt x="12164" y="528"/>
                  </a:moveTo>
                  <a:lnTo>
                    <a:pt x="12164" y="474"/>
                  </a:lnTo>
                  <a:lnTo>
                    <a:pt x="12156" y="478"/>
                  </a:lnTo>
                  <a:lnTo>
                    <a:pt x="12148" y="480"/>
                  </a:lnTo>
                  <a:lnTo>
                    <a:pt x="12148" y="536"/>
                  </a:lnTo>
                  <a:lnTo>
                    <a:pt x="12151" y="551"/>
                  </a:lnTo>
                  <a:lnTo>
                    <a:pt x="12157" y="539"/>
                  </a:lnTo>
                  <a:lnTo>
                    <a:pt x="12164" y="528"/>
                  </a:lnTo>
                  <a:close/>
                  <a:moveTo>
                    <a:pt x="12201" y="509"/>
                  </a:moveTo>
                  <a:lnTo>
                    <a:pt x="12201" y="449"/>
                  </a:lnTo>
                  <a:lnTo>
                    <a:pt x="12192" y="438"/>
                  </a:lnTo>
                  <a:lnTo>
                    <a:pt x="12183" y="457"/>
                  </a:lnTo>
                  <a:lnTo>
                    <a:pt x="12183" y="514"/>
                  </a:lnTo>
                  <a:lnTo>
                    <a:pt x="12201" y="509"/>
                  </a:lnTo>
                  <a:close/>
                  <a:moveTo>
                    <a:pt x="12267" y="641"/>
                  </a:moveTo>
                  <a:lnTo>
                    <a:pt x="12267" y="610"/>
                  </a:lnTo>
                  <a:lnTo>
                    <a:pt x="12259" y="601"/>
                  </a:lnTo>
                  <a:lnTo>
                    <a:pt x="12249" y="618"/>
                  </a:lnTo>
                  <a:lnTo>
                    <a:pt x="12249" y="639"/>
                  </a:lnTo>
                  <a:lnTo>
                    <a:pt x="12267" y="641"/>
                  </a:lnTo>
                  <a:close/>
                  <a:moveTo>
                    <a:pt x="12282" y="532"/>
                  </a:moveTo>
                  <a:lnTo>
                    <a:pt x="12282" y="516"/>
                  </a:lnTo>
                  <a:lnTo>
                    <a:pt x="12272" y="513"/>
                  </a:lnTo>
                  <a:lnTo>
                    <a:pt x="12264" y="507"/>
                  </a:lnTo>
                  <a:lnTo>
                    <a:pt x="12259" y="498"/>
                  </a:lnTo>
                  <a:lnTo>
                    <a:pt x="12257" y="487"/>
                  </a:lnTo>
                  <a:lnTo>
                    <a:pt x="12257" y="484"/>
                  </a:lnTo>
                  <a:lnTo>
                    <a:pt x="12259" y="475"/>
                  </a:lnTo>
                  <a:lnTo>
                    <a:pt x="12264" y="467"/>
                  </a:lnTo>
                  <a:lnTo>
                    <a:pt x="12264" y="434"/>
                  </a:lnTo>
                  <a:lnTo>
                    <a:pt x="12257" y="445"/>
                  </a:lnTo>
                  <a:lnTo>
                    <a:pt x="12249" y="453"/>
                  </a:lnTo>
                  <a:lnTo>
                    <a:pt x="12238" y="459"/>
                  </a:lnTo>
                  <a:lnTo>
                    <a:pt x="12228" y="460"/>
                  </a:lnTo>
                  <a:lnTo>
                    <a:pt x="12220" y="460"/>
                  </a:lnTo>
                  <a:lnTo>
                    <a:pt x="12220" y="512"/>
                  </a:lnTo>
                  <a:lnTo>
                    <a:pt x="12233" y="517"/>
                  </a:lnTo>
                  <a:lnTo>
                    <a:pt x="12244" y="526"/>
                  </a:lnTo>
                  <a:lnTo>
                    <a:pt x="12252" y="537"/>
                  </a:lnTo>
                  <a:lnTo>
                    <a:pt x="12259" y="552"/>
                  </a:lnTo>
                  <a:lnTo>
                    <a:pt x="12263" y="545"/>
                  </a:lnTo>
                  <a:lnTo>
                    <a:pt x="12268" y="540"/>
                  </a:lnTo>
                  <a:lnTo>
                    <a:pt x="12275" y="535"/>
                  </a:lnTo>
                  <a:lnTo>
                    <a:pt x="12282" y="532"/>
                  </a:lnTo>
                  <a:close/>
                  <a:moveTo>
                    <a:pt x="12283" y="456"/>
                  </a:moveTo>
                  <a:lnTo>
                    <a:pt x="12295" y="460"/>
                  </a:lnTo>
                  <a:lnTo>
                    <a:pt x="12295" y="388"/>
                  </a:lnTo>
                  <a:lnTo>
                    <a:pt x="12289" y="378"/>
                  </a:lnTo>
                  <a:lnTo>
                    <a:pt x="12283" y="364"/>
                  </a:lnTo>
                  <a:lnTo>
                    <a:pt x="12283" y="456"/>
                  </a:lnTo>
                  <a:close/>
                  <a:moveTo>
                    <a:pt x="12303" y="635"/>
                  </a:moveTo>
                  <a:lnTo>
                    <a:pt x="12305" y="627"/>
                  </a:lnTo>
                  <a:lnTo>
                    <a:pt x="12307" y="620"/>
                  </a:lnTo>
                  <a:lnTo>
                    <a:pt x="12294" y="622"/>
                  </a:lnTo>
                  <a:lnTo>
                    <a:pt x="12286" y="621"/>
                  </a:lnTo>
                  <a:lnTo>
                    <a:pt x="12286" y="644"/>
                  </a:lnTo>
                  <a:lnTo>
                    <a:pt x="12307" y="650"/>
                  </a:lnTo>
                  <a:lnTo>
                    <a:pt x="12303" y="636"/>
                  </a:lnTo>
                  <a:lnTo>
                    <a:pt x="12303" y="635"/>
                  </a:lnTo>
                  <a:close/>
                  <a:moveTo>
                    <a:pt x="12314" y="536"/>
                  </a:moveTo>
                  <a:lnTo>
                    <a:pt x="12314" y="533"/>
                  </a:lnTo>
                  <a:lnTo>
                    <a:pt x="12306" y="521"/>
                  </a:lnTo>
                  <a:lnTo>
                    <a:pt x="12301" y="509"/>
                  </a:lnTo>
                  <a:lnTo>
                    <a:pt x="12301" y="530"/>
                  </a:lnTo>
                  <a:lnTo>
                    <a:pt x="12314" y="536"/>
                  </a:lnTo>
                  <a:close/>
                  <a:moveTo>
                    <a:pt x="12328" y="426"/>
                  </a:moveTo>
                  <a:lnTo>
                    <a:pt x="12328" y="409"/>
                  </a:lnTo>
                  <a:lnTo>
                    <a:pt x="12314" y="403"/>
                  </a:lnTo>
                  <a:lnTo>
                    <a:pt x="12314" y="438"/>
                  </a:lnTo>
                  <a:lnTo>
                    <a:pt x="12328" y="426"/>
                  </a:lnTo>
                  <a:close/>
                  <a:moveTo>
                    <a:pt x="12347" y="610"/>
                  </a:moveTo>
                  <a:lnTo>
                    <a:pt x="12347" y="552"/>
                  </a:lnTo>
                  <a:lnTo>
                    <a:pt x="12333" y="548"/>
                  </a:lnTo>
                  <a:lnTo>
                    <a:pt x="12333" y="564"/>
                  </a:lnTo>
                  <a:lnTo>
                    <a:pt x="12335" y="575"/>
                  </a:lnTo>
                  <a:lnTo>
                    <a:pt x="12333" y="578"/>
                  </a:lnTo>
                  <a:lnTo>
                    <a:pt x="12333" y="587"/>
                  </a:lnTo>
                  <a:lnTo>
                    <a:pt x="12333" y="605"/>
                  </a:lnTo>
                  <a:lnTo>
                    <a:pt x="12340" y="606"/>
                  </a:lnTo>
                  <a:lnTo>
                    <a:pt x="12347" y="610"/>
                  </a:lnTo>
                  <a:close/>
                  <a:moveTo>
                    <a:pt x="12363" y="419"/>
                  </a:moveTo>
                  <a:lnTo>
                    <a:pt x="12363" y="402"/>
                  </a:lnTo>
                  <a:lnTo>
                    <a:pt x="12355" y="406"/>
                  </a:lnTo>
                  <a:lnTo>
                    <a:pt x="12347" y="409"/>
                  </a:lnTo>
                  <a:lnTo>
                    <a:pt x="12347" y="419"/>
                  </a:lnTo>
                  <a:lnTo>
                    <a:pt x="12355" y="419"/>
                  </a:lnTo>
                  <a:lnTo>
                    <a:pt x="12363" y="419"/>
                  </a:lnTo>
                  <a:close/>
                  <a:moveTo>
                    <a:pt x="12381" y="572"/>
                  </a:moveTo>
                  <a:lnTo>
                    <a:pt x="12381" y="547"/>
                  </a:lnTo>
                  <a:lnTo>
                    <a:pt x="12374" y="549"/>
                  </a:lnTo>
                  <a:lnTo>
                    <a:pt x="12366" y="552"/>
                  </a:lnTo>
                  <a:lnTo>
                    <a:pt x="12366" y="583"/>
                  </a:lnTo>
                  <a:lnTo>
                    <a:pt x="12381" y="572"/>
                  </a:lnTo>
                  <a:close/>
                  <a:moveTo>
                    <a:pt x="12391" y="434"/>
                  </a:moveTo>
                  <a:lnTo>
                    <a:pt x="12391" y="367"/>
                  </a:lnTo>
                  <a:lnTo>
                    <a:pt x="12382" y="386"/>
                  </a:lnTo>
                  <a:lnTo>
                    <a:pt x="12382" y="426"/>
                  </a:lnTo>
                  <a:lnTo>
                    <a:pt x="12391" y="434"/>
                  </a:lnTo>
                  <a:close/>
                  <a:moveTo>
                    <a:pt x="12542" y="606"/>
                  </a:moveTo>
                  <a:lnTo>
                    <a:pt x="12533" y="612"/>
                  </a:lnTo>
                  <a:lnTo>
                    <a:pt x="12551" y="629"/>
                  </a:lnTo>
                  <a:lnTo>
                    <a:pt x="12542" y="606"/>
                  </a:lnTo>
                  <a:close/>
                  <a:moveTo>
                    <a:pt x="12552" y="648"/>
                  </a:moveTo>
                  <a:lnTo>
                    <a:pt x="12559" y="648"/>
                  </a:lnTo>
                  <a:lnTo>
                    <a:pt x="12556" y="641"/>
                  </a:lnTo>
                  <a:lnTo>
                    <a:pt x="12531" y="625"/>
                  </a:lnTo>
                  <a:lnTo>
                    <a:pt x="12531" y="633"/>
                  </a:lnTo>
                  <a:lnTo>
                    <a:pt x="12552" y="648"/>
                  </a:lnTo>
                  <a:close/>
                  <a:moveTo>
                    <a:pt x="12565" y="643"/>
                  </a:moveTo>
                  <a:lnTo>
                    <a:pt x="12567" y="639"/>
                  </a:lnTo>
                  <a:lnTo>
                    <a:pt x="12562" y="601"/>
                  </a:lnTo>
                  <a:lnTo>
                    <a:pt x="12552" y="602"/>
                  </a:lnTo>
                  <a:lnTo>
                    <a:pt x="12562" y="639"/>
                  </a:lnTo>
                  <a:lnTo>
                    <a:pt x="12565" y="643"/>
                  </a:lnTo>
                  <a:close/>
                  <a:moveTo>
                    <a:pt x="12709" y="506"/>
                  </a:moveTo>
                  <a:lnTo>
                    <a:pt x="12709" y="507"/>
                  </a:lnTo>
                  <a:lnTo>
                    <a:pt x="12711" y="510"/>
                  </a:lnTo>
                  <a:lnTo>
                    <a:pt x="12713" y="520"/>
                  </a:lnTo>
                  <a:lnTo>
                    <a:pt x="12715" y="532"/>
                  </a:lnTo>
                  <a:lnTo>
                    <a:pt x="12717" y="536"/>
                  </a:lnTo>
                  <a:lnTo>
                    <a:pt x="12719" y="537"/>
                  </a:lnTo>
                  <a:lnTo>
                    <a:pt x="12720" y="541"/>
                  </a:lnTo>
                  <a:lnTo>
                    <a:pt x="12720" y="543"/>
                  </a:lnTo>
                  <a:lnTo>
                    <a:pt x="12723" y="544"/>
                  </a:lnTo>
                  <a:lnTo>
                    <a:pt x="12726" y="547"/>
                  </a:lnTo>
                  <a:lnTo>
                    <a:pt x="12727" y="551"/>
                  </a:lnTo>
                  <a:lnTo>
                    <a:pt x="12730" y="551"/>
                  </a:lnTo>
                  <a:lnTo>
                    <a:pt x="12731" y="552"/>
                  </a:lnTo>
                  <a:lnTo>
                    <a:pt x="12745" y="551"/>
                  </a:lnTo>
                  <a:lnTo>
                    <a:pt x="12740" y="547"/>
                  </a:lnTo>
                  <a:lnTo>
                    <a:pt x="12734" y="544"/>
                  </a:lnTo>
                  <a:lnTo>
                    <a:pt x="12731" y="537"/>
                  </a:lnTo>
                  <a:lnTo>
                    <a:pt x="12726" y="529"/>
                  </a:lnTo>
                  <a:lnTo>
                    <a:pt x="12720" y="512"/>
                  </a:lnTo>
                  <a:lnTo>
                    <a:pt x="12720" y="505"/>
                  </a:lnTo>
                  <a:lnTo>
                    <a:pt x="12720" y="501"/>
                  </a:lnTo>
                  <a:lnTo>
                    <a:pt x="12717" y="495"/>
                  </a:lnTo>
                  <a:lnTo>
                    <a:pt x="12715" y="491"/>
                  </a:lnTo>
                  <a:lnTo>
                    <a:pt x="12712" y="495"/>
                  </a:lnTo>
                  <a:lnTo>
                    <a:pt x="12711" y="499"/>
                  </a:lnTo>
                  <a:lnTo>
                    <a:pt x="12709" y="506"/>
                  </a:lnTo>
                  <a:close/>
                  <a:moveTo>
                    <a:pt x="12678" y="514"/>
                  </a:moveTo>
                  <a:lnTo>
                    <a:pt x="12677" y="516"/>
                  </a:lnTo>
                  <a:lnTo>
                    <a:pt x="12677" y="518"/>
                  </a:lnTo>
                  <a:lnTo>
                    <a:pt x="12678" y="529"/>
                  </a:lnTo>
                  <a:lnTo>
                    <a:pt x="12682" y="543"/>
                  </a:lnTo>
                  <a:lnTo>
                    <a:pt x="12685" y="551"/>
                  </a:lnTo>
                  <a:lnTo>
                    <a:pt x="12688" y="559"/>
                  </a:lnTo>
                  <a:lnTo>
                    <a:pt x="12689" y="564"/>
                  </a:lnTo>
                  <a:lnTo>
                    <a:pt x="12689" y="568"/>
                  </a:lnTo>
                  <a:lnTo>
                    <a:pt x="12707" y="568"/>
                  </a:lnTo>
                  <a:lnTo>
                    <a:pt x="12707" y="566"/>
                  </a:lnTo>
                  <a:lnTo>
                    <a:pt x="12707" y="563"/>
                  </a:lnTo>
                  <a:lnTo>
                    <a:pt x="12705" y="556"/>
                  </a:lnTo>
                  <a:lnTo>
                    <a:pt x="12707" y="552"/>
                  </a:lnTo>
                  <a:lnTo>
                    <a:pt x="12711" y="553"/>
                  </a:lnTo>
                  <a:lnTo>
                    <a:pt x="12709" y="551"/>
                  </a:lnTo>
                  <a:lnTo>
                    <a:pt x="12708" y="548"/>
                  </a:lnTo>
                  <a:lnTo>
                    <a:pt x="12703" y="547"/>
                  </a:lnTo>
                  <a:lnTo>
                    <a:pt x="12703" y="543"/>
                  </a:lnTo>
                  <a:lnTo>
                    <a:pt x="12701" y="540"/>
                  </a:lnTo>
                  <a:lnTo>
                    <a:pt x="12699" y="530"/>
                  </a:lnTo>
                  <a:lnTo>
                    <a:pt x="12694" y="524"/>
                  </a:lnTo>
                  <a:lnTo>
                    <a:pt x="12689" y="512"/>
                  </a:lnTo>
                  <a:lnTo>
                    <a:pt x="12688" y="507"/>
                  </a:lnTo>
                  <a:lnTo>
                    <a:pt x="12684" y="509"/>
                  </a:lnTo>
                  <a:lnTo>
                    <a:pt x="12681" y="512"/>
                  </a:lnTo>
                  <a:lnTo>
                    <a:pt x="12678" y="514"/>
                  </a:lnTo>
                  <a:close/>
                  <a:moveTo>
                    <a:pt x="12600" y="610"/>
                  </a:moveTo>
                  <a:lnTo>
                    <a:pt x="12581" y="641"/>
                  </a:lnTo>
                  <a:lnTo>
                    <a:pt x="12588" y="636"/>
                  </a:lnTo>
                  <a:lnTo>
                    <a:pt x="12608" y="617"/>
                  </a:lnTo>
                  <a:lnTo>
                    <a:pt x="12600" y="610"/>
                  </a:lnTo>
                  <a:close/>
                  <a:moveTo>
                    <a:pt x="12573" y="599"/>
                  </a:moveTo>
                  <a:lnTo>
                    <a:pt x="12574" y="622"/>
                  </a:lnTo>
                  <a:lnTo>
                    <a:pt x="12581" y="602"/>
                  </a:lnTo>
                  <a:lnTo>
                    <a:pt x="12573" y="599"/>
                  </a:lnTo>
                  <a:close/>
                  <a:moveTo>
                    <a:pt x="12600" y="651"/>
                  </a:moveTo>
                  <a:lnTo>
                    <a:pt x="12581" y="654"/>
                  </a:lnTo>
                  <a:lnTo>
                    <a:pt x="12588" y="655"/>
                  </a:lnTo>
                  <a:lnTo>
                    <a:pt x="12605" y="655"/>
                  </a:lnTo>
                  <a:lnTo>
                    <a:pt x="12600" y="651"/>
                  </a:lnTo>
                  <a:close/>
                  <a:moveTo>
                    <a:pt x="12602" y="678"/>
                  </a:moveTo>
                  <a:lnTo>
                    <a:pt x="12609" y="678"/>
                  </a:lnTo>
                  <a:lnTo>
                    <a:pt x="12608" y="675"/>
                  </a:lnTo>
                  <a:lnTo>
                    <a:pt x="12608" y="674"/>
                  </a:lnTo>
                  <a:lnTo>
                    <a:pt x="12577" y="656"/>
                  </a:lnTo>
                  <a:lnTo>
                    <a:pt x="12602" y="678"/>
                  </a:lnTo>
                  <a:close/>
                  <a:moveTo>
                    <a:pt x="12613" y="632"/>
                  </a:moveTo>
                  <a:lnTo>
                    <a:pt x="12616" y="631"/>
                  </a:lnTo>
                  <a:lnTo>
                    <a:pt x="12613" y="627"/>
                  </a:lnTo>
                  <a:lnTo>
                    <a:pt x="12592" y="640"/>
                  </a:lnTo>
                  <a:lnTo>
                    <a:pt x="12585" y="644"/>
                  </a:lnTo>
                  <a:lnTo>
                    <a:pt x="12605" y="639"/>
                  </a:lnTo>
                  <a:lnTo>
                    <a:pt x="12611" y="635"/>
                  </a:lnTo>
                  <a:lnTo>
                    <a:pt x="12613" y="632"/>
                  </a:lnTo>
                  <a:close/>
                  <a:moveTo>
                    <a:pt x="12621" y="622"/>
                  </a:moveTo>
                  <a:lnTo>
                    <a:pt x="12623" y="618"/>
                  </a:lnTo>
                  <a:lnTo>
                    <a:pt x="12612" y="574"/>
                  </a:lnTo>
                  <a:lnTo>
                    <a:pt x="12598" y="599"/>
                  </a:lnTo>
                  <a:lnTo>
                    <a:pt x="12611" y="610"/>
                  </a:lnTo>
                  <a:lnTo>
                    <a:pt x="12621" y="622"/>
                  </a:lnTo>
                  <a:close/>
                  <a:moveTo>
                    <a:pt x="12650" y="579"/>
                  </a:moveTo>
                  <a:lnTo>
                    <a:pt x="12650" y="572"/>
                  </a:lnTo>
                  <a:lnTo>
                    <a:pt x="12619" y="572"/>
                  </a:lnTo>
                  <a:lnTo>
                    <a:pt x="12627" y="612"/>
                  </a:lnTo>
                  <a:lnTo>
                    <a:pt x="12627" y="604"/>
                  </a:lnTo>
                  <a:lnTo>
                    <a:pt x="12625" y="595"/>
                  </a:lnTo>
                  <a:lnTo>
                    <a:pt x="12627" y="591"/>
                  </a:lnTo>
                  <a:lnTo>
                    <a:pt x="12628" y="587"/>
                  </a:lnTo>
                  <a:lnTo>
                    <a:pt x="12631" y="590"/>
                  </a:lnTo>
                  <a:lnTo>
                    <a:pt x="12634" y="590"/>
                  </a:lnTo>
                  <a:lnTo>
                    <a:pt x="12635" y="593"/>
                  </a:lnTo>
                  <a:lnTo>
                    <a:pt x="12650" y="579"/>
                  </a:lnTo>
                  <a:close/>
                  <a:moveTo>
                    <a:pt x="12657" y="633"/>
                  </a:moveTo>
                  <a:lnTo>
                    <a:pt x="12658" y="637"/>
                  </a:lnTo>
                  <a:lnTo>
                    <a:pt x="12663" y="632"/>
                  </a:lnTo>
                  <a:lnTo>
                    <a:pt x="12663" y="629"/>
                  </a:lnTo>
                  <a:lnTo>
                    <a:pt x="12665" y="629"/>
                  </a:lnTo>
                  <a:lnTo>
                    <a:pt x="12673" y="622"/>
                  </a:lnTo>
                  <a:lnTo>
                    <a:pt x="12676" y="621"/>
                  </a:lnTo>
                  <a:lnTo>
                    <a:pt x="12676" y="624"/>
                  </a:lnTo>
                  <a:lnTo>
                    <a:pt x="12673" y="625"/>
                  </a:lnTo>
                  <a:lnTo>
                    <a:pt x="12667" y="632"/>
                  </a:lnTo>
                  <a:lnTo>
                    <a:pt x="12712" y="586"/>
                  </a:lnTo>
                  <a:lnTo>
                    <a:pt x="12707" y="587"/>
                  </a:lnTo>
                  <a:lnTo>
                    <a:pt x="12704" y="585"/>
                  </a:lnTo>
                  <a:lnTo>
                    <a:pt x="12705" y="582"/>
                  </a:lnTo>
                  <a:lnTo>
                    <a:pt x="12709" y="581"/>
                  </a:lnTo>
                  <a:lnTo>
                    <a:pt x="12704" y="579"/>
                  </a:lnTo>
                  <a:lnTo>
                    <a:pt x="12697" y="574"/>
                  </a:lnTo>
                  <a:lnTo>
                    <a:pt x="12688" y="574"/>
                  </a:lnTo>
                  <a:lnTo>
                    <a:pt x="12685" y="579"/>
                  </a:lnTo>
                  <a:lnTo>
                    <a:pt x="12681" y="586"/>
                  </a:lnTo>
                  <a:lnTo>
                    <a:pt x="12676" y="594"/>
                  </a:lnTo>
                  <a:lnTo>
                    <a:pt x="12669" y="606"/>
                  </a:lnTo>
                  <a:lnTo>
                    <a:pt x="12663" y="616"/>
                  </a:lnTo>
                  <a:lnTo>
                    <a:pt x="12659" y="621"/>
                  </a:lnTo>
                  <a:lnTo>
                    <a:pt x="12662" y="625"/>
                  </a:lnTo>
                  <a:lnTo>
                    <a:pt x="12659" y="627"/>
                  </a:lnTo>
                  <a:lnTo>
                    <a:pt x="12658" y="627"/>
                  </a:lnTo>
                  <a:lnTo>
                    <a:pt x="12657" y="633"/>
                  </a:lnTo>
                  <a:close/>
                  <a:moveTo>
                    <a:pt x="12661" y="671"/>
                  </a:moveTo>
                  <a:lnTo>
                    <a:pt x="12684" y="667"/>
                  </a:lnTo>
                  <a:lnTo>
                    <a:pt x="12684" y="655"/>
                  </a:lnTo>
                  <a:lnTo>
                    <a:pt x="12685" y="637"/>
                  </a:lnTo>
                  <a:lnTo>
                    <a:pt x="12692" y="622"/>
                  </a:lnTo>
                  <a:lnTo>
                    <a:pt x="12701" y="610"/>
                  </a:lnTo>
                  <a:lnTo>
                    <a:pt x="12715" y="601"/>
                  </a:lnTo>
                  <a:lnTo>
                    <a:pt x="12715" y="595"/>
                  </a:lnTo>
                  <a:lnTo>
                    <a:pt x="12665" y="644"/>
                  </a:lnTo>
                  <a:lnTo>
                    <a:pt x="12671" y="648"/>
                  </a:lnTo>
                  <a:lnTo>
                    <a:pt x="12676" y="648"/>
                  </a:lnTo>
                  <a:lnTo>
                    <a:pt x="12678" y="650"/>
                  </a:lnTo>
                  <a:lnTo>
                    <a:pt x="12677" y="655"/>
                  </a:lnTo>
                  <a:lnTo>
                    <a:pt x="12671" y="656"/>
                  </a:lnTo>
                  <a:lnTo>
                    <a:pt x="12670" y="660"/>
                  </a:lnTo>
                  <a:lnTo>
                    <a:pt x="12667" y="662"/>
                  </a:lnTo>
                  <a:lnTo>
                    <a:pt x="12665" y="664"/>
                  </a:lnTo>
                  <a:lnTo>
                    <a:pt x="12661" y="664"/>
                  </a:lnTo>
                  <a:lnTo>
                    <a:pt x="12661" y="668"/>
                  </a:lnTo>
                  <a:lnTo>
                    <a:pt x="12661" y="671"/>
                  </a:lnTo>
                  <a:close/>
                  <a:moveTo>
                    <a:pt x="12692" y="644"/>
                  </a:moveTo>
                  <a:lnTo>
                    <a:pt x="12716" y="650"/>
                  </a:lnTo>
                  <a:lnTo>
                    <a:pt x="12693" y="641"/>
                  </a:lnTo>
                  <a:lnTo>
                    <a:pt x="12692" y="644"/>
                  </a:lnTo>
                  <a:close/>
                  <a:moveTo>
                    <a:pt x="12694" y="635"/>
                  </a:moveTo>
                  <a:lnTo>
                    <a:pt x="12727" y="645"/>
                  </a:lnTo>
                  <a:lnTo>
                    <a:pt x="12723" y="643"/>
                  </a:lnTo>
                  <a:lnTo>
                    <a:pt x="12699" y="627"/>
                  </a:lnTo>
                  <a:lnTo>
                    <a:pt x="12694" y="635"/>
                  </a:lnTo>
                  <a:close/>
                  <a:moveTo>
                    <a:pt x="12727" y="639"/>
                  </a:moveTo>
                  <a:lnTo>
                    <a:pt x="12732" y="644"/>
                  </a:lnTo>
                  <a:lnTo>
                    <a:pt x="12713" y="610"/>
                  </a:lnTo>
                  <a:lnTo>
                    <a:pt x="12707" y="617"/>
                  </a:lnTo>
                  <a:lnTo>
                    <a:pt x="12727" y="639"/>
                  </a:lnTo>
                  <a:close/>
                  <a:moveTo>
                    <a:pt x="12739" y="622"/>
                  </a:moveTo>
                  <a:lnTo>
                    <a:pt x="12740" y="602"/>
                  </a:lnTo>
                  <a:lnTo>
                    <a:pt x="12734" y="602"/>
                  </a:lnTo>
                  <a:lnTo>
                    <a:pt x="12739" y="622"/>
                  </a:lnTo>
                  <a:close/>
                  <a:moveTo>
                    <a:pt x="12770" y="610"/>
                  </a:moveTo>
                  <a:lnTo>
                    <a:pt x="12761" y="631"/>
                  </a:lnTo>
                  <a:lnTo>
                    <a:pt x="12776" y="616"/>
                  </a:lnTo>
                  <a:lnTo>
                    <a:pt x="12770" y="610"/>
                  </a:lnTo>
                  <a:close/>
                  <a:moveTo>
                    <a:pt x="12746" y="645"/>
                  </a:moveTo>
                  <a:lnTo>
                    <a:pt x="12747" y="643"/>
                  </a:lnTo>
                  <a:lnTo>
                    <a:pt x="12759" y="605"/>
                  </a:lnTo>
                  <a:lnTo>
                    <a:pt x="12751" y="604"/>
                  </a:lnTo>
                  <a:lnTo>
                    <a:pt x="12745" y="641"/>
                  </a:lnTo>
                  <a:lnTo>
                    <a:pt x="12746" y="645"/>
                  </a:lnTo>
                  <a:close/>
                  <a:moveTo>
                    <a:pt x="12751" y="651"/>
                  </a:moveTo>
                  <a:lnTo>
                    <a:pt x="12786" y="632"/>
                  </a:lnTo>
                  <a:lnTo>
                    <a:pt x="12784" y="625"/>
                  </a:lnTo>
                  <a:lnTo>
                    <a:pt x="12754" y="645"/>
                  </a:lnTo>
                  <a:lnTo>
                    <a:pt x="12750" y="651"/>
                  </a:lnTo>
                  <a:lnTo>
                    <a:pt x="12751" y="651"/>
                  </a:lnTo>
                  <a:close/>
                  <a:moveTo>
                    <a:pt x="13560" y="640"/>
                  </a:moveTo>
                  <a:lnTo>
                    <a:pt x="13590" y="635"/>
                  </a:lnTo>
                  <a:lnTo>
                    <a:pt x="13560" y="635"/>
                  </a:lnTo>
                  <a:lnTo>
                    <a:pt x="13560" y="640"/>
                  </a:lnTo>
                  <a:close/>
                  <a:moveTo>
                    <a:pt x="13686" y="617"/>
                  </a:moveTo>
                  <a:lnTo>
                    <a:pt x="13690" y="594"/>
                  </a:lnTo>
                  <a:lnTo>
                    <a:pt x="13669" y="594"/>
                  </a:lnTo>
                  <a:lnTo>
                    <a:pt x="13669" y="620"/>
                  </a:lnTo>
                  <a:lnTo>
                    <a:pt x="13686" y="617"/>
                  </a:lnTo>
                  <a:close/>
                  <a:moveTo>
                    <a:pt x="13799" y="606"/>
                  </a:moveTo>
                  <a:lnTo>
                    <a:pt x="13799" y="576"/>
                  </a:lnTo>
                  <a:lnTo>
                    <a:pt x="13778" y="576"/>
                  </a:lnTo>
                  <a:lnTo>
                    <a:pt x="13780" y="583"/>
                  </a:lnTo>
                  <a:lnTo>
                    <a:pt x="13751" y="593"/>
                  </a:lnTo>
                  <a:lnTo>
                    <a:pt x="13751" y="597"/>
                  </a:lnTo>
                  <a:lnTo>
                    <a:pt x="13782" y="602"/>
                  </a:lnTo>
                  <a:lnTo>
                    <a:pt x="13784" y="606"/>
                  </a:lnTo>
                  <a:lnTo>
                    <a:pt x="13799" y="606"/>
                  </a:lnTo>
                  <a:close/>
                  <a:moveTo>
                    <a:pt x="14635" y="723"/>
                  </a:moveTo>
                  <a:lnTo>
                    <a:pt x="14752" y="725"/>
                  </a:lnTo>
                  <a:lnTo>
                    <a:pt x="14863" y="731"/>
                  </a:lnTo>
                  <a:lnTo>
                    <a:pt x="14855" y="721"/>
                  </a:lnTo>
                  <a:lnTo>
                    <a:pt x="14853" y="710"/>
                  </a:lnTo>
                  <a:lnTo>
                    <a:pt x="14834" y="710"/>
                  </a:lnTo>
                  <a:lnTo>
                    <a:pt x="14819" y="710"/>
                  </a:lnTo>
                  <a:lnTo>
                    <a:pt x="14605" y="710"/>
                  </a:lnTo>
                  <a:lnTo>
                    <a:pt x="14602" y="721"/>
                  </a:lnTo>
                  <a:lnTo>
                    <a:pt x="14635" y="723"/>
                  </a:lnTo>
                  <a:close/>
                </a:path>
              </a:pathLst>
            </a:custGeom>
            <a:solidFill>
              <a:srgbClr val="E5EFE5"/>
            </a:solidFill>
            <a:ln>
              <a:noFill/>
            </a:ln>
          </p:spPr>
          <p:txBody>
            <a:bodyPr vert="horz" wrap="square" lIns="91440" tIns="45720" rIns="91440" bIns="45720" numCol="1" anchor="t" anchorCtr="0" compatLnSpc="1">
              <a:prstTxWarp prst="textNoShape">
                <a:avLst/>
              </a:prstTxWarp>
            </a:bodyPr>
            <a:lstStyle/>
            <a:p>
              <a:endParaRPr lang="en-GB"/>
            </a:p>
          </p:txBody>
        </p:sp>
        <p:sp>
          <p:nvSpPr>
            <p:cNvPr id="10" name="Freeform 7"/>
            <p:cNvSpPr>
              <a:spLocks noEditPoints="1"/>
            </p:cNvSpPr>
            <p:nvPr userDrawn="1"/>
          </p:nvSpPr>
          <p:spPr bwMode="auto">
            <a:xfrm>
              <a:off x="0" y="4581128"/>
              <a:ext cx="12192000" cy="2257425"/>
            </a:xfrm>
            <a:custGeom>
              <a:avLst/>
              <a:gdLst>
                <a:gd name="T0" fmla="*/ 1464 w 15352"/>
                <a:gd name="T1" fmla="*/ 2620 h 2843"/>
                <a:gd name="T2" fmla="*/ 2992 w 15352"/>
                <a:gd name="T3" fmla="*/ 553 h 2843"/>
                <a:gd name="T4" fmla="*/ 4231 w 15352"/>
                <a:gd name="T5" fmla="*/ 602 h 2843"/>
                <a:gd name="T6" fmla="*/ 4437 w 15352"/>
                <a:gd name="T7" fmla="*/ 503 h 2843"/>
                <a:gd name="T8" fmla="*/ 4824 w 15352"/>
                <a:gd name="T9" fmla="*/ 534 h 2843"/>
                <a:gd name="T10" fmla="*/ 4780 w 15352"/>
                <a:gd name="T11" fmla="*/ 594 h 2843"/>
                <a:gd name="T12" fmla="*/ 7284 w 15352"/>
                <a:gd name="T13" fmla="*/ 2226 h 2843"/>
                <a:gd name="T14" fmla="*/ 8355 w 15352"/>
                <a:gd name="T15" fmla="*/ 2285 h 2843"/>
                <a:gd name="T16" fmla="*/ 7541 w 15352"/>
                <a:gd name="T17" fmla="*/ 2222 h 2843"/>
                <a:gd name="T18" fmla="*/ 8232 w 15352"/>
                <a:gd name="T19" fmla="*/ 1003 h 2843"/>
                <a:gd name="T20" fmla="*/ 8647 w 15352"/>
                <a:gd name="T21" fmla="*/ 2296 h 2843"/>
                <a:gd name="T22" fmla="*/ 9228 w 15352"/>
                <a:gd name="T23" fmla="*/ 2216 h 2843"/>
                <a:gd name="T24" fmla="*/ 9957 w 15352"/>
                <a:gd name="T25" fmla="*/ 649 h 2843"/>
                <a:gd name="T26" fmla="*/ 9983 w 15352"/>
                <a:gd name="T27" fmla="*/ 2476 h 2843"/>
                <a:gd name="T28" fmla="*/ 10240 w 15352"/>
                <a:gd name="T29" fmla="*/ 2028 h 2843"/>
                <a:gd name="T30" fmla="*/ 10325 w 15352"/>
                <a:gd name="T31" fmla="*/ 2257 h 2843"/>
                <a:gd name="T32" fmla="*/ 11609 w 15352"/>
                <a:gd name="T33" fmla="*/ 353 h 2843"/>
                <a:gd name="T34" fmla="*/ 13454 w 15352"/>
                <a:gd name="T35" fmla="*/ 597 h 2843"/>
                <a:gd name="T36" fmla="*/ 13987 w 15352"/>
                <a:gd name="T37" fmla="*/ 631 h 2843"/>
                <a:gd name="T38" fmla="*/ 15141 w 15352"/>
                <a:gd name="T39" fmla="*/ 973 h 2843"/>
                <a:gd name="T40" fmla="*/ 15211 w 15352"/>
                <a:gd name="T41" fmla="*/ 2041 h 2843"/>
                <a:gd name="T42" fmla="*/ 13398 w 15352"/>
                <a:gd name="T43" fmla="*/ 2319 h 2843"/>
                <a:gd name="T44" fmla="*/ 12736 w 15352"/>
                <a:gd name="T45" fmla="*/ 2392 h 2843"/>
                <a:gd name="T46" fmla="*/ 12359 w 15352"/>
                <a:gd name="T47" fmla="*/ 2269 h 2843"/>
                <a:gd name="T48" fmla="*/ 11972 w 15352"/>
                <a:gd name="T49" fmla="*/ 2260 h 2843"/>
                <a:gd name="T50" fmla="*/ 11931 w 15352"/>
                <a:gd name="T51" fmla="*/ 2137 h 2843"/>
                <a:gd name="T52" fmla="*/ 11758 w 15352"/>
                <a:gd name="T53" fmla="*/ 2203 h 2843"/>
                <a:gd name="T54" fmla="*/ 11171 w 15352"/>
                <a:gd name="T55" fmla="*/ 1875 h 2843"/>
                <a:gd name="T56" fmla="*/ 10530 w 15352"/>
                <a:gd name="T57" fmla="*/ 1990 h 2843"/>
                <a:gd name="T58" fmla="*/ 10309 w 15352"/>
                <a:gd name="T59" fmla="*/ 2387 h 2843"/>
                <a:gd name="T60" fmla="*/ 9461 w 15352"/>
                <a:gd name="T61" fmla="*/ 2464 h 2843"/>
                <a:gd name="T62" fmla="*/ 9091 w 15352"/>
                <a:gd name="T63" fmla="*/ 2008 h 2843"/>
                <a:gd name="T64" fmla="*/ 7496 w 15352"/>
                <a:gd name="T65" fmla="*/ 2166 h 2843"/>
                <a:gd name="T66" fmla="*/ 7415 w 15352"/>
                <a:gd name="T67" fmla="*/ 2449 h 2843"/>
                <a:gd name="T68" fmla="*/ 6830 w 15352"/>
                <a:gd name="T69" fmla="*/ 1678 h 2843"/>
                <a:gd name="T70" fmla="*/ 6232 w 15352"/>
                <a:gd name="T71" fmla="*/ 1806 h 2843"/>
                <a:gd name="T72" fmla="*/ 5978 w 15352"/>
                <a:gd name="T73" fmla="*/ 1614 h 2843"/>
                <a:gd name="T74" fmla="*/ 5928 w 15352"/>
                <a:gd name="T75" fmla="*/ 1812 h 2843"/>
                <a:gd name="T76" fmla="*/ 4284 w 15352"/>
                <a:gd name="T77" fmla="*/ 1867 h 2843"/>
                <a:gd name="T78" fmla="*/ 4048 w 15352"/>
                <a:gd name="T79" fmla="*/ 1502 h 2843"/>
                <a:gd name="T80" fmla="*/ 3790 w 15352"/>
                <a:gd name="T81" fmla="*/ 1583 h 2843"/>
                <a:gd name="T82" fmla="*/ 3576 w 15352"/>
                <a:gd name="T83" fmla="*/ 1555 h 2843"/>
                <a:gd name="T84" fmla="*/ 3473 w 15352"/>
                <a:gd name="T85" fmla="*/ 1938 h 2843"/>
                <a:gd name="T86" fmla="*/ 2169 w 15352"/>
                <a:gd name="T87" fmla="*/ 1633 h 2843"/>
                <a:gd name="T88" fmla="*/ 1817 w 15352"/>
                <a:gd name="T89" fmla="*/ 2172 h 2843"/>
                <a:gd name="T90" fmla="*/ 1564 w 15352"/>
                <a:gd name="T91" fmla="*/ 2670 h 2843"/>
                <a:gd name="T92" fmla="*/ 1227 w 15352"/>
                <a:gd name="T93" fmla="*/ 2353 h 2843"/>
                <a:gd name="T94" fmla="*/ 467 w 15352"/>
                <a:gd name="T95" fmla="*/ 55 h 2843"/>
                <a:gd name="T96" fmla="*/ 1863 w 15352"/>
                <a:gd name="T97" fmla="*/ 383 h 2843"/>
                <a:gd name="T98" fmla="*/ 2284 w 15352"/>
                <a:gd name="T99" fmla="*/ 195 h 2843"/>
                <a:gd name="T100" fmla="*/ 3576 w 15352"/>
                <a:gd name="T101" fmla="*/ 379 h 2843"/>
                <a:gd name="T102" fmla="*/ 4379 w 15352"/>
                <a:gd name="T103" fmla="*/ 326 h 2843"/>
                <a:gd name="T104" fmla="*/ 4710 w 15352"/>
                <a:gd name="T105" fmla="*/ 525 h 2843"/>
                <a:gd name="T106" fmla="*/ 4876 w 15352"/>
                <a:gd name="T107" fmla="*/ 543 h 2843"/>
                <a:gd name="T108" fmla="*/ 5765 w 15352"/>
                <a:gd name="T109" fmla="*/ 507 h 2843"/>
                <a:gd name="T110" fmla="*/ 7886 w 15352"/>
                <a:gd name="T111" fmla="*/ 651 h 2843"/>
                <a:gd name="T112" fmla="*/ 9421 w 15352"/>
                <a:gd name="T113" fmla="*/ 658 h 2843"/>
                <a:gd name="T114" fmla="*/ 11147 w 15352"/>
                <a:gd name="T115" fmla="*/ 651 h 2843"/>
                <a:gd name="T116" fmla="*/ 11703 w 15352"/>
                <a:gd name="T117" fmla="*/ 383 h 2843"/>
                <a:gd name="T118" fmla="*/ 11918 w 15352"/>
                <a:gd name="T119" fmla="*/ 169 h 2843"/>
                <a:gd name="T120" fmla="*/ 12136 w 15352"/>
                <a:gd name="T121" fmla="*/ 541 h 2843"/>
                <a:gd name="T122" fmla="*/ 12161 w 15352"/>
                <a:gd name="T123" fmla="*/ 585 h 2843"/>
                <a:gd name="T124" fmla="*/ 12570 w 15352"/>
                <a:gd name="T125" fmla="*/ 717 h 28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843">
                  <a:moveTo>
                    <a:pt x="11896" y="212"/>
                  </a:moveTo>
                  <a:lnTo>
                    <a:pt x="11893" y="218"/>
                  </a:lnTo>
                  <a:lnTo>
                    <a:pt x="11893" y="222"/>
                  </a:lnTo>
                  <a:lnTo>
                    <a:pt x="11895" y="222"/>
                  </a:lnTo>
                  <a:lnTo>
                    <a:pt x="11896" y="227"/>
                  </a:lnTo>
                  <a:lnTo>
                    <a:pt x="11895" y="238"/>
                  </a:lnTo>
                  <a:lnTo>
                    <a:pt x="11896" y="244"/>
                  </a:lnTo>
                  <a:lnTo>
                    <a:pt x="11899" y="245"/>
                  </a:lnTo>
                  <a:lnTo>
                    <a:pt x="11912" y="246"/>
                  </a:lnTo>
                  <a:lnTo>
                    <a:pt x="11931" y="242"/>
                  </a:lnTo>
                  <a:lnTo>
                    <a:pt x="11938" y="241"/>
                  </a:lnTo>
                  <a:lnTo>
                    <a:pt x="11934" y="237"/>
                  </a:lnTo>
                  <a:lnTo>
                    <a:pt x="11930" y="233"/>
                  </a:lnTo>
                  <a:lnTo>
                    <a:pt x="11926" y="230"/>
                  </a:lnTo>
                  <a:lnTo>
                    <a:pt x="11923" y="226"/>
                  </a:lnTo>
                  <a:lnTo>
                    <a:pt x="11918" y="216"/>
                  </a:lnTo>
                  <a:lnTo>
                    <a:pt x="11916" y="212"/>
                  </a:lnTo>
                  <a:lnTo>
                    <a:pt x="11912" y="214"/>
                  </a:lnTo>
                  <a:lnTo>
                    <a:pt x="11908" y="216"/>
                  </a:lnTo>
                  <a:lnTo>
                    <a:pt x="11906" y="214"/>
                  </a:lnTo>
                  <a:lnTo>
                    <a:pt x="11900" y="210"/>
                  </a:lnTo>
                  <a:lnTo>
                    <a:pt x="11896" y="212"/>
                  </a:lnTo>
                  <a:close/>
                  <a:moveTo>
                    <a:pt x="1280" y="2651"/>
                  </a:moveTo>
                  <a:lnTo>
                    <a:pt x="1284" y="2640"/>
                  </a:lnTo>
                  <a:lnTo>
                    <a:pt x="1283" y="2543"/>
                  </a:lnTo>
                  <a:lnTo>
                    <a:pt x="1262" y="2549"/>
                  </a:lnTo>
                  <a:lnTo>
                    <a:pt x="1262" y="2641"/>
                  </a:lnTo>
                  <a:lnTo>
                    <a:pt x="1268" y="2643"/>
                  </a:lnTo>
                  <a:lnTo>
                    <a:pt x="1275" y="2645"/>
                  </a:lnTo>
                  <a:lnTo>
                    <a:pt x="1280" y="2649"/>
                  </a:lnTo>
                  <a:lnTo>
                    <a:pt x="1280" y="2651"/>
                  </a:lnTo>
                  <a:close/>
                  <a:moveTo>
                    <a:pt x="1330" y="2597"/>
                  </a:moveTo>
                  <a:lnTo>
                    <a:pt x="1330" y="2510"/>
                  </a:lnTo>
                  <a:lnTo>
                    <a:pt x="1319" y="2497"/>
                  </a:lnTo>
                  <a:lnTo>
                    <a:pt x="1314" y="2509"/>
                  </a:lnTo>
                  <a:lnTo>
                    <a:pt x="1307" y="2521"/>
                  </a:lnTo>
                  <a:lnTo>
                    <a:pt x="1307" y="2609"/>
                  </a:lnTo>
                  <a:lnTo>
                    <a:pt x="1318" y="2602"/>
                  </a:lnTo>
                  <a:lnTo>
                    <a:pt x="1330" y="2597"/>
                  </a:lnTo>
                  <a:close/>
                  <a:moveTo>
                    <a:pt x="1346" y="2409"/>
                  </a:moveTo>
                  <a:lnTo>
                    <a:pt x="1346" y="2348"/>
                  </a:lnTo>
                  <a:lnTo>
                    <a:pt x="1345" y="2345"/>
                  </a:lnTo>
                  <a:lnTo>
                    <a:pt x="1329" y="2344"/>
                  </a:lnTo>
                  <a:lnTo>
                    <a:pt x="1329" y="2421"/>
                  </a:lnTo>
                  <a:lnTo>
                    <a:pt x="1337" y="2414"/>
                  </a:lnTo>
                  <a:lnTo>
                    <a:pt x="1346" y="2409"/>
                  </a:lnTo>
                  <a:close/>
                  <a:moveTo>
                    <a:pt x="1371" y="2367"/>
                  </a:moveTo>
                  <a:lnTo>
                    <a:pt x="1371" y="2406"/>
                  </a:lnTo>
                  <a:lnTo>
                    <a:pt x="1380" y="2409"/>
                  </a:lnTo>
                  <a:lnTo>
                    <a:pt x="1388" y="2413"/>
                  </a:lnTo>
                  <a:lnTo>
                    <a:pt x="1388" y="2372"/>
                  </a:lnTo>
                  <a:lnTo>
                    <a:pt x="1379" y="2369"/>
                  </a:lnTo>
                  <a:lnTo>
                    <a:pt x="1371" y="2367"/>
                  </a:lnTo>
                  <a:close/>
                  <a:moveTo>
                    <a:pt x="1390" y="2606"/>
                  </a:moveTo>
                  <a:lnTo>
                    <a:pt x="1390" y="2533"/>
                  </a:lnTo>
                  <a:lnTo>
                    <a:pt x="1384" y="2532"/>
                  </a:lnTo>
                  <a:lnTo>
                    <a:pt x="1377" y="2529"/>
                  </a:lnTo>
                  <a:lnTo>
                    <a:pt x="1371" y="2524"/>
                  </a:lnTo>
                  <a:lnTo>
                    <a:pt x="1364" y="2525"/>
                  </a:lnTo>
                  <a:lnTo>
                    <a:pt x="1353" y="2524"/>
                  </a:lnTo>
                  <a:lnTo>
                    <a:pt x="1353" y="2593"/>
                  </a:lnTo>
                  <a:lnTo>
                    <a:pt x="1373" y="2597"/>
                  </a:lnTo>
                  <a:lnTo>
                    <a:pt x="1390" y="2606"/>
                  </a:lnTo>
                  <a:close/>
                  <a:moveTo>
                    <a:pt x="1432" y="2633"/>
                  </a:moveTo>
                  <a:lnTo>
                    <a:pt x="1432" y="2555"/>
                  </a:lnTo>
                  <a:lnTo>
                    <a:pt x="1422" y="2541"/>
                  </a:lnTo>
                  <a:lnTo>
                    <a:pt x="1415" y="2524"/>
                  </a:lnTo>
                  <a:lnTo>
                    <a:pt x="1414" y="2635"/>
                  </a:lnTo>
                  <a:lnTo>
                    <a:pt x="1419" y="2648"/>
                  </a:lnTo>
                  <a:lnTo>
                    <a:pt x="1425" y="2640"/>
                  </a:lnTo>
                  <a:lnTo>
                    <a:pt x="1432" y="2633"/>
                  </a:lnTo>
                  <a:close/>
                  <a:moveTo>
                    <a:pt x="1433" y="2433"/>
                  </a:moveTo>
                  <a:lnTo>
                    <a:pt x="1433" y="2364"/>
                  </a:lnTo>
                  <a:lnTo>
                    <a:pt x="1413" y="2372"/>
                  </a:lnTo>
                  <a:lnTo>
                    <a:pt x="1413" y="2444"/>
                  </a:lnTo>
                  <a:lnTo>
                    <a:pt x="1414" y="2453"/>
                  </a:lnTo>
                  <a:lnTo>
                    <a:pt x="1415" y="2463"/>
                  </a:lnTo>
                  <a:lnTo>
                    <a:pt x="1423" y="2447"/>
                  </a:lnTo>
                  <a:lnTo>
                    <a:pt x="1433" y="2433"/>
                  </a:lnTo>
                  <a:close/>
                  <a:moveTo>
                    <a:pt x="1473" y="2621"/>
                  </a:moveTo>
                  <a:lnTo>
                    <a:pt x="1473" y="2580"/>
                  </a:lnTo>
                  <a:lnTo>
                    <a:pt x="1464" y="2578"/>
                  </a:lnTo>
                  <a:lnTo>
                    <a:pt x="1456" y="2574"/>
                  </a:lnTo>
                  <a:lnTo>
                    <a:pt x="1455" y="2621"/>
                  </a:lnTo>
                  <a:lnTo>
                    <a:pt x="1464" y="2620"/>
                  </a:lnTo>
                  <a:lnTo>
                    <a:pt x="1473" y="2621"/>
                  </a:lnTo>
                  <a:close/>
                  <a:moveTo>
                    <a:pt x="1480" y="2410"/>
                  </a:moveTo>
                  <a:lnTo>
                    <a:pt x="1480" y="2333"/>
                  </a:lnTo>
                  <a:lnTo>
                    <a:pt x="1469" y="2319"/>
                  </a:lnTo>
                  <a:lnTo>
                    <a:pt x="1457" y="2342"/>
                  </a:lnTo>
                  <a:lnTo>
                    <a:pt x="1457" y="2415"/>
                  </a:lnTo>
                  <a:lnTo>
                    <a:pt x="1468" y="2411"/>
                  </a:lnTo>
                  <a:lnTo>
                    <a:pt x="1480" y="2410"/>
                  </a:lnTo>
                  <a:close/>
                  <a:moveTo>
                    <a:pt x="1712" y="2250"/>
                  </a:moveTo>
                  <a:lnTo>
                    <a:pt x="1712" y="2303"/>
                  </a:lnTo>
                  <a:lnTo>
                    <a:pt x="1725" y="2313"/>
                  </a:lnTo>
                  <a:lnTo>
                    <a:pt x="1725" y="2226"/>
                  </a:lnTo>
                  <a:lnTo>
                    <a:pt x="1712" y="2250"/>
                  </a:lnTo>
                  <a:close/>
                  <a:moveTo>
                    <a:pt x="1690" y="2464"/>
                  </a:moveTo>
                  <a:lnTo>
                    <a:pt x="1690" y="2503"/>
                  </a:lnTo>
                  <a:lnTo>
                    <a:pt x="1712" y="2490"/>
                  </a:lnTo>
                  <a:lnTo>
                    <a:pt x="1712" y="2457"/>
                  </a:lnTo>
                  <a:lnTo>
                    <a:pt x="1690" y="2464"/>
                  </a:lnTo>
                  <a:close/>
                  <a:moveTo>
                    <a:pt x="1667" y="2280"/>
                  </a:moveTo>
                  <a:lnTo>
                    <a:pt x="1667" y="2295"/>
                  </a:lnTo>
                  <a:lnTo>
                    <a:pt x="1678" y="2294"/>
                  </a:lnTo>
                  <a:lnTo>
                    <a:pt x="1689" y="2295"/>
                  </a:lnTo>
                  <a:lnTo>
                    <a:pt x="1689" y="2272"/>
                  </a:lnTo>
                  <a:lnTo>
                    <a:pt x="1667" y="2280"/>
                  </a:lnTo>
                  <a:close/>
                  <a:moveTo>
                    <a:pt x="1648" y="2510"/>
                  </a:moveTo>
                  <a:lnTo>
                    <a:pt x="1648" y="2532"/>
                  </a:lnTo>
                  <a:lnTo>
                    <a:pt x="1653" y="2533"/>
                  </a:lnTo>
                  <a:lnTo>
                    <a:pt x="1666" y="2540"/>
                  </a:lnTo>
                  <a:lnTo>
                    <a:pt x="1667" y="2464"/>
                  </a:lnTo>
                  <a:lnTo>
                    <a:pt x="1658" y="2463"/>
                  </a:lnTo>
                  <a:lnTo>
                    <a:pt x="1649" y="2459"/>
                  </a:lnTo>
                  <a:lnTo>
                    <a:pt x="1648" y="2480"/>
                  </a:lnTo>
                  <a:lnTo>
                    <a:pt x="1651" y="2494"/>
                  </a:lnTo>
                  <a:lnTo>
                    <a:pt x="1651" y="2497"/>
                  </a:lnTo>
                  <a:lnTo>
                    <a:pt x="1648" y="2510"/>
                  </a:lnTo>
                  <a:close/>
                  <a:moveTo>
                    <a:pt x="1625" y="2273"/>
                  </a:moveTo>
                  <a:lnTo>
                    <a:pt x="1625" y="2318"/>
                  </a:lnTo>
                  <a:lnTo>
                    <a:pt x="1644" y="2303"/>
                  </a:lnTo>
                  <a:lnTo>
                    <a:pt x="1644" y="2280"/>
                  </a:lnTo>
                  <a:lnTo>
                    <a:pt x="1635" y="2277"/>
                  </a:lnTo>
                  <a:lnTo>
                    <a:pt x="1626" y="2275"/>
                  </a:lnTo>
                  <a:lnTo>
                    <a:pt x="1625" y="2273"/>
                  </a:lnTo>
                  <a:close/>
                  <a:moveTo>
                    <a:pt x="1584" y="2225"/>
                  </a:moveTo>
                  <a:lnTo>
                    <a:pt x="1584" y="2341"/>
                  </a:lnTo>
                  <a:lnTo>
                    <a:pt x="1594" y="2342"/>
                  </a:lnTo>
                  <a:lnTo>
                    <a:pt x="1602" y="2346"/>
                  </a:lnTo>
                  <a:lnTo>
                    <a:pt x="1602" y="2254"/>
                  </a:lnTo>
                  <a:lnTo>
                    <a:pt x="1593" y="2241"/>
                  </a:lnTo>
                  <a:lnTo>
                    <a:pt x="1586" y="2223"/>
                  </a:lnTo>
                  <a:lnTo>
                    <a:pt x="1584" y="2225"/>
                  </a:lnTo>
                  <a:close/>
                  <a:moveTo>
                    <a:pt x="1514" y="2346"/>
                  </a:moveTo>
                  <a:lnTo>
                    <a:pt x="1503" y="2346"/>
                  </a:lnTo>
                  <a:lnTo>
                    <a:pt x="1503" y="2411"/>
                  </a:lnTo>
                  <a:lnTo>
                    <a:pt x="1519" y="2419"/>
                  </a:lnTo>
                  <a:lnTo>
                    <a:pt x="1534" y="2432"/>
                  </a:lnTo>
                  <a:lnTo>
                    <a:pt x="1545" y="2447"/>
                  </a:lnTo>
                  <a:lnTo>
                    <a:pt x="1553" y="2464"/>
                  </a:lnTo>
                  <a:lnTo>
                    <a:pt x="1567" y="2448"/>
                  </a:lnTo>
                  <a:lnTo>
                    <a:pt x="1583" y="2438"/>
                  </a:lnTo>
                  <a:lnTo>
                    <a:pt x="1583" y="2418"/>
                  </a:lnTo>
                  <a:lnTo>
                    <a:pt x="1578" y="2417"/>
                  </a:lnTo>
                  <a:lnTo>
                    <a:pt x="1567" y="2411"/>
                  </a:lnTo>
                  <a:lnTo>
                    <a:pt x="1560" y="2403"/>
                  </a:lnTo>
                  <a:lnTo>
                    <a:pt x="1555" y="2394"/>
                  </a:lnTo>
                  <a:lnTo>
                    <a:pt x="1552" y="2382"/>
                  </a:lnTo>
                  <a:lnTo>
                    <a:pt x="1552" y="2379"/>
                  </a:lnTo>
                  <a:lnTo>
                    <a:pt x="1555" y="2365"/>
                  </a:lnTo>
                  <a:lnTo>
                    <a:pt x="1560" y="2355"/>
                  </a:lnTo>
                  <a:lnTo>
                    <a:pt x="1560" y="2314"/>
                  </a:lnTo>
                  <a:lnTo>
                    <a:pt x="1552" y="2327"/>
                  </a:lnTo>
                  <a:lnTo>
                    <a:pt x="1541" y="2338"/>
                  </a:lnTo>
                  <a:lnTo>
                    <a:pt x="1529" y="2345"/>
                  </a:lnTo>
                  <a:lnTo>
                    <a:pt x="1514" y="2346"/>
                  </a:lnTo>
                  <a:close/>
                  <a:moveTo>
                    <a:pt x="2990" y="436"/>
                  </a:moveTo>
                  <a:lnTo>
                    <a:pt x="2990" y="461"/>
                  </a:lnTo>
                  <a:lnTo>
                    <a:pt x="3012" y="461"/>
                  </a:lnTo>
                  <a:lnTo>
                    <a:pt x="3011" y="434"/>
                  </a:lnTo>
                  <a:lnTo>
                    <a:pt x="2990" y="436"/>
                  </a:lnTo>
                  <a:close/>
                  <a:moveTo>
                    <a:pt x="2990" y="480"/>
                  </a:moveTo>
                  <a:lnTo>
                    <a:pt x="2990" y="507"/>
                  </a:lnTo>
                  <a:lnTo>
                    <a:pt x="3012" y="507"/>
                  </a:lnTo>
                  <a:lnTo>
                    <a:pt x="3012" y="480"/>
                  </a:lnTo>
                  <a:lnTo>
                    <a:pt x="2990" y="480"/>
                  </a:lnTo>
                  <a:close/>
                  <a:moveTo>
                    <a:pt x="2992" y="526"/>
                  </a:moveTo>
                  <a:lnTo>
                    <a:pt x="2992" y="553"/>
                  </a:lnTo>
                  <a:lnTo>
                    <a:pt x="3012" y="553"/>
                  </a:lnTo>
                  <a:lnTo>
                    <a:pt x="3012" y="526"/>
                  </a:lnTo>
                  <a:lnTo>
                    <a:pt x="2992" y="526"/>
                  </a:lnTo>
                  <a:close/>
                  <a:moveTo>
                    <a:pt x="2992" y="572"/>
                  </a:moveTo>
                  <a:lnTo>
                    <a:pt x="2992" y="599"/>
                  </a:lnTo>
                  <a:lnTo>
                    <a:pt x="3013" y="599"/>
                  </a:lnTo>
                  <a:lnTo>
                    <a:pt x="3013" y="572"/>
                  </a:lnTo>
                  <a:lnTo>
                    <a:pt x="2992" y="572"/>
                  </a:lnTo>
                  <a:close/>
                  <a:moveTo>
                    <a:pt x="2993" y="645"/>
                  </a:moveTo>
                  <a:lnTo>
                    <a:pt x="3013" y="645"/>
                  </a:lnTo>
                  <a:lnTo>
                    <a:pt x="3013" y="618"/>
                  </a:lnTo>
                  <a:lnTo>
                    <a:pt x="2993" y="618"/>
                  </a:lnTo>
                  <a:lnTo>
                    <a:pt x="2993" y="645"/>
                  </a:lnTo>
                  <a:close/>
                  <a:moveTo>
                    <a:pt x="3038" y="480"/>
                  </a:moveTo>
                  <a:lnTo>
                    <a:pt x="3038" y="507"/>
                  </a:lnTo>
                  <a:lnTo>
                    <a:pt x="3059" y="507"/>
                  </a:lnTo>
                  <a:lnTo>
                    <a:pt x="3059" y="480"/>
                  </a:lnTo>
                  <a:lnTo>
                    <a:pt x="3038" y="480"/>
                  </a:lnTo>
                  <a:close/>
                  <a:moveTo>
                    <a:pt x="3039" y="526"/>
                  </a:moveTo>
                  <a:lnTo>
                    <a:pt x="3039" y="553"/>
                  </a:lnTo>
                  <a:lnTo>
                    <a:pt x="3059" y="553"/>
                  </a:lnTo>
                  <a:lnTo>
                    <a:pt x="3059" y="526"/>
                  </a:lnTo>
                  <a:lnTo>
                    <a:pt x="3039" y="526"/>
                  </a:lnTo>
                  <a:close/>
                  <a:moveTo>
                    <a:pt x="3039" y="572"/>
                  </a:moveTo>
                  <a:lnTo>
                    <a:pt x="3039" y="599"/>
                  </a:lnTo>
                  <a:lnTo>
                    <a:pt x="3061" y="599"/>
                  </a:lnTo>
                  <a:lnTo>
                    <a:pt x="3059" y="572"/>
                  </a:lnTo>
                  <a:lnTo>
                    <a:pt x="3039" y="572"/>
                  </a:lnTo>
                  <a:close/>
                  <a:moveTo>
                    <a:pt x="3040" y="645"/>
                  </a:moveTo>
                  <a:lnTo>
                    <a:pt x="3061" y="644"/>
                  </a:lnTo>
                  <a:lnTo>
                    <a:pt x="3061" y="618"/>
                  </a:lnTo>
                  <a:lnTo>
                    <a:pt x="3039" y="618"/>
                  </a:lnTo>
                  <a:lnTo>
                    <a:pt x="3040" y="645"/>
                  </a:lnTo>
                  <a:close/>
                  <a:moveTo>
                    <a:pt x="3212" y="589"/>
                  </a:moveTo>
                  <a:lnTo>
                    <a:pt x="3232" y="587"/>
                  </a:lnTo>
                  <a:lnTo>
                    <a:pt x="3232" y="560"/>
                  </a:lnTo>
                  <a:lnTo>
                    <a:pt x="3212" y="562"/>
                  </a:lnTo>
                  <a:lnTo>
                    <a:pt x="3212" y="589"/>
                  </a:lnTo>
                  <a:close/>
                  <a:moveTo>
                    <a:pt x="3320" y="498"/>
                  </a:moveTo>
                  <a:lnTo>
                    <a:pt x="3342" y="498"/>
                  </a:lnTo>
                  <a:lnTo>
                    <a:pt x="3342" y="471"/>
                  </a:lnTo>
                  <a:lnTo>
                    <a:pt x="3320" y="471"/>
                  </a:lnTo>
                  <a:lnTo>
                    <a:pt x="3320" y="498"/>
                  </a:lnTo>
                  <a:close/>
                  <a:moveTo>
                    <a:pt x="3368" y="472"/>
                  </a:moveTo>
                  <a:lnTo>
                    <a:pt x="3368" y="499"/>
                  </a:lnTo>
                  <a:lnTo>
                    <a:pt x="3389" y="499"/>
                  </a:lnTo>
                  <a:lnTo>
                    <a:pt x="3388" y="472"/>
                  </a:lnTo>
                  <a:lnTo>
                    <a:pt x="3368" y="472"/>
                  </a:lnTo>
                  <a:close/>
                  <a:moveTo>
                    <a:pt x="3368" y="525"/>
                  </a:moveTo>
                  <a:lnTo>
                    <a:pt x="3369" y="552"/>
                  </a:lnTo>
                  <a:lnTo>
                    <a:pt x="3389" y="552"/>
                  </a:lnTo>
                  <a:lnTo>
                    <a:pt x="3389" y="525"/>
                  </a:lnTo>
                  <a:lnTo>
                    <a:pt x="3368" y="525"/>
                  </a:lnTo>
                  <a:close/>
                  <a:moveTo>
                    <a:pt x="3369" y="605"/>
                  </a:moveTo>
                  <a:lnTo>
                    <a:pt x="3391" y="605"/>
                  </a:lnTo>
                  <a:lnTo>
                    <a:pt x="3389" y="578"/>
                  </a:lnTo>
                  <a:lnTo>
                    <a:pt x="3369" y="578"/>
                  </a:lnTo>
                  <a:lnTo>
                    <a:pt x="3369" y="605"/>
                  </a:lnTo>
                  <a:close/>
                  <a:moveTo>
                    <a:pt x="3527" y="426"/>
                  </a:moveTo>
                  <a:lnTo>
                    <a:pt x="3548" y="426"/>
                  </a:lnTo>
                  <a:lnTo>
                    <a:pt x="3548" y="399"/>
                  </a:lnTo>
                  <a:lnTo>
                    <a:pt x="3526" y="399"/>
                  </a:lnTo>
                  <a:lnTo>
                    <a:pt x="3527" y="426"/>
                  </a:lnTo>
                  <a:close/>
                  <a:moveTo>
                    <a:pt x="4132" y="614"/>
                  </a:moveTo>
                  <a:lnTo>
                    <a:pt x="4132" y="570"/>
                  </a:lnTo>
                  <a:lnTo>
                    <a:pt x="4124" y="559"/>
                  </a:lnTo>
                  <a:lnTo>
                    <a:pt x="4119" y="547"/>
                  </a:lnTo>
                  <a:lnTo>
                    <a:pt x="4119" y="617"/>
                  </a:lnTo>
                  <a:lnTo>
                    <a:pt x="4132" y="614"/>
                  </a:lnTo>
                  <a:close/>
                  <a:moveTo>
                    <a:pt x="4162" y="609"/>
                  </a:moveTo>
                  <a:lnTo>
                    <a:pt x="4162" y="587"/>
                  </a:lnTo>
                  <a:lnTo>
                    <a:pt x="4150" y="583"/>
                  </a:lnTo>
                  <a:lnTo>
                    <a:pt x="4150" y="612"/>
                  </a:lnTo>
                  <a:lnTo>
                    <a:pt x="4162" y="609"/>
                  </a:lnTo>
                  <a:close/>
                  <a:moveTo>
                    <a:pt x="4196" y="605"/>
                  </a:moveTo>
                  <a:lnTo>
                    <a:pt x="4196" y="582"/>
                  </a:lnTo>
                  <a:lnTo>
                    <a:pt x="4181" y="587"/>
                  </a:lnTo>
                  <a:lnTo>
                    <a:pt x="4181" y="608"/>
                  </a:lnTo>
                  <a:lnTo>
                    <a:pt x="4196" y="605"/>
                  </a:lnTo>
                  <a:close/>
                  <a:moveTo>
                    <a:pt x="4231" y="602"/>
                  </a:moveTo>
                  <a:lnTo>
                    <a:pt x="4231" y="559"/>
                  </a:lnTo>
                  <a:lnTo>
                    <a:pt x="4223" y="548"/>
                  </a:lnTo>
                  <a:lnTo>
                    <a:pt x="4213" y="566"/>
                  </a:lnTo>
                  <a:lnTo>
                    <a:pt x="4213" y="603"/>
                  </a:lnTo>
                  <a:lnTo>
                    <a:pt x="4231" y="602"/>
                  </a:lnTo>
                  <a:close/>
                  <a:moveTo>
                    <a:pt x="4243" y="483"/>
                  </a:moveTo>
                  <a:lnTo>
                    <a:pt x="4243" y="437"/>
                  </a:lnTo>
                  <a:lnTo>
                    <a:pt x="4236" y="426"/>
                  </a:lnTo>
                  <a:lnTo>
                    <a:pt x="4231" y="414"/>
                  </a:lnTo>
                  <a:lnTo>
                    <a:pt x="4230" y="493"/>
                  </a:lnTo>
                  <a:lnTo>
                    <a:pt x="4243" y="483"/>
                  </a:lnTo>
                  <a:close/>
                  <a:moveTo>
                    <a:pt x="4261" y="452"/>
                  </a:moveTo>
                  <a:lnTo>
                    <a:pt x="4261" y="482"/>
                  </a:lnTo>
                  <a:lnTo>
                    <a:pt x="4274" y="486"/>
                  </a:lnTo>
                  <a:lnTo>
                    <a:pt x="4274" y="456"/>
                  </a:lnTo>
                  <a:lnTo>
                    <a:pt x="4261" y="452"/>
                  </a:lnTo>
                  <a:close/>
                  <a:moveTo>
                    <a:pt x="4276" y="601"/>
                  </a:moveTo>
                  <a:lnTo>
                    <a:pt x="4276" y="575"/>
                  </a:lnTo>
                  <a:lnTo>
                    <a:pt x="4268" y="574"/>
                  </a:lnTo>
                  <a:lnTo>
                    <a:pt x="4261" y="568"/>
                  </a:lnTo>
                  <a:lnTo>
                    <a:pt x="4255" y="570"/>
                  </a:lnTo>
                  <a:lnTo>
                    <a:pt x="4249" y="568"/>
                  </a:lnTo>
                  <a:lnTo>
                    <a:pt x="4249" y="602"/>
                  </a:lnTo>
                  <a:lnTo>
                    <a:pt x="4276" y="601"/>
                  </a:lnTo>
                  <a:close/>
                  <a:moveTo>
                    <a:pt x="4305" y="601"/>
                  </a:moveTo>
                  <a:lnTo>
                    <a:pt x="4305" y="591"/>
                  </a:lnTo>
                  <a:lnTo>
                    <a:pt x="4299" y="580"/>
                  </a:lnTo>
                  <a:lnTo>
                    <a:pt x="4293" y="568"/>
                  </a:lnTo>
                  <a:lnTo>
                    <a:pt x="4293" y="601"/>
                  </a:lnTo>
                  <a:lnTo>
                    <a:pt x="4305" y="601"/>
                  </a:lnTo>
                  <a:close/>
                  <a:moveTo>
                    <a:pt x="4307" y="502"/>
                  </a:moveTo>
                  <a:lnTo>
                    <a:pt x="4307" y="451"/>
                  </a:lnTo>
                  <a:lnTo>
                    <a:pt x="4292" y="456"/>
                  </a:lnTo>
                  <a:lnTo>
                    <a:pt x="4292" y="509"/>
                  </a:lnTo>
                  <a:lnTo>
                    <a:pt x="4295" y="524"/>
                  </a:lnTo>
                  <a:lnTo>
                    <a:pt x="4300" y="511"/>
                  </a:lnTo>
                  <a:lnTo>
                    <a:pt x="4307" y="502"/>
                  </a:lnTo>
                  <a:close/>
                  <a:moveTo>
                    <a:pt x="4342" y="484"/>
                  </a:moveTo>
                  <a:lnTo>
                    <a:pt x="4342" y="426"/>
                  </a:lnTo>
                  <a:lnTo>
                    <a:pt x="4334" y="417"/>
                  </a:lnTo>
                  <a:lnTo>
                    <a:pt x="4324" y="434"/>
                  </a:lnTo>
                  <a:lnTo>
                    <a:pt x="4324" y="488"/>
                  </a:lnTo>
                  <a:lnTo>
                    <a:pt x="4342" y="484"/>
                  </a:lnTo>
                  <a:close/>
                  <a:moveTo>
                    <a:pt x="4404" y="610"/>
                  </a:moveTo>
                  <a:lnTo>
                    <a:pt x="4404" y="580"/>
                  </a:lnTo>
                  <a:lnTo>
                    <a:pt x="4397" y="570"/>
                  </a:lnTo>
                  <a:lnTo>
                    <a:pt x="4388" y="589"/>
                  </a:lnTo>
                  <a:lnTo>
                    <a:pt x="4388" y="608"/>
                  </a:lnTo>
                  <a:lnTo>
                    <a:pt x="4404" y="610"/>
                  </a:lnTo>
                  <a:close/>
                  <a:moveTo>
                    <a:pt x="4419" y="505"/>
                  </a:moveTo>
                  <a:lnTo>
                    <a:pt x="4419" y="490"/>
                  </a:lnTo>
                  <a:lnTo>
                    <a:pt x="4410" y="487"/>
                  </a:lnTo>
                  <a:lnTo>
                    <a:pt x="4403" y="482"/>
                  </a:lnTo>
                  <a:lnTo>
                    <a:pt x="4397" y="474"/>
                  </a:lnTo>
                  <a:lnTo>
                    <a:pt x="4395" y="463"/>
                  </a:lnTo>
                  <a:lnTo>
                    <a:pt x="4396" y="460"/>
                  </a:lnTo>
                  <a:lnTo>
                    <a:pt x="4397" y="451"/>
                  </a:lnTo>
                  <a:lnTo>
                    <a:pt x="4402" y="442"/>
                  </a:lnTo>
                  <a:lnTo>
                    <a:pt x="4402" y="413"/>
                  </a:lnTo>
                  <a:lnTo>
                    <a:pt x="4396" y="422"/>
                  </a:lnTo>
                  <a:lnTo>
                    <a:pt x="4388" y="430"/>
                  </a:lnTo>
                  <a:lnTo>
                    <a:pt x="4379" y="436"/>
                  </a:lnTo>
                  <a:lnTo>
                    <a:pt x="4366" y="437"/>
                  </a:lnTo>
                  <a:lnTo>
                    <a:pt x="4360" y="437"/>
                  </a:lnTo>
                  <a:lnTo>
                    <a:pt x="4360" y="486"/>
                  </a:lnTo>
                  <a:lnTo>
                    <a:pt x="4372" y="491"/>
                  </a:lnTo>
                  <a:lnTo>
                    <a:pt x="4383" y="499"/>
                  </a:lnTo>
                  <a:lnTo>
                    <a:pt x="4391" y="511"/>
                  </a:lnTo>
                  <a:lnTo>
                    <a:pt x="4397" y="524"/>
                  </a:lnTo>
                  <a:lnTo>
                    <a:pt x="4406" y="513"/>
                  </a:lnTo>
                  <a:lnTo>
                    <a:pt x="4419" y="505"/>
                  </a:lnTo>
                  <a:close/>
                  <a:moveTo>
                    <a:pt x="4419" y="433"/>
                  </a:moveTo>
                  <a:lnTo>
                    <a:pt x="4433" y="437"/>
                  </a:lnTo>
                  <a:lnTo>
                    <a:pt x="4433" y="369"/>
                  </a:lnTo>
                  <a:lnTo>
                    <a:pt x="4425" y="359"/>
                  </a:lnTo>
                  <a:lnTo>
                    <a:pt x="4420" y="346"/>
                  </a:lnTo>
                  <a:lnTo>
                    <a:pt x="4419" y="433"/>
                  </a:lnTo>
                  <a:close/>
                  <a:moveTo>
                    <a:pt x="4439" y="603"/>
                  </a:moveTo>
                  <a:lnTo>
                    <a:pt x="4441" y="595"/>
                  </a:lnTo>
                  <a:lnTo>
                    <a:pt x="4443" y="589"/>
                  </a:lnTo>
                  <a:lnTo>
                    <a:pt x="4430" y="591"/>
                  </a:lnTo>
                  <a:lnTo>
                    <a:pt x="4423" y="591"/>
                  </a:lnTo>
                  <a:lnTo>
                    <a:pt x="4423" y="613"/>
                  </a:lnTo>
                  <a:lnTo>
                    <a:pt x="4443" y="617"/>
                  </a:lnTo>
                  <a:lnTo>
                    <a:pt x="4439" y="603"/>
                  </a:lnTo>
                  <a:close/>
                  <a:moveTo>
                    <a:pt x="4449" y="509"/>
                  </a:moveTo>
                  <a:lnTo>
                    <a:pt x="4449" y="506"/>
                  </a:lnTo>
                  <a:lnTo>
                    <a:pt x="4442" y="495"/>
                  </a:lnTo>
                  <a:lnTo>
                    <a:pt x="4437" y="483"/>
                  </a:lnTo>
                  <a:lnTo>
                    <a:pt x="4437" y="503"/>
                  </a:lnTo>
                  <a:lnTo>
                    <a:pt x="4449" y="509"/>
                  </a:lnTo>
                  <a:close/>
                  <a:moveTo>
                    <a:pt x="4464" y="406"/>
                  </a:moveTo>
                  <a:lnTo>
                    <a:pt x="4464" y="387"/>
                  </a:lnTo>
                  <a:lnTo>
                    <a:pt x="4450" y="383"/>
                  </a:lnTo>
                  <a:lnTo>
                    <a:pt x="4450" y="417"/>
                  </a:lnTo>
                  <a:lnTo>
                    <a:pt x="4464" y="406"/>
                  </a:lnTo>
                  <a:close/>
                  <a:moveTo>
                    <a:pt x="4480" y="580"/>
                  </a:moveTo>
                  <a:lnTo>
                    <a:pt x="4480" y="525"/>
                  </a:lnTo>
                  <a:lnTo>
                    <a:pt x="4468" y="520"/>
                  </a:lnTo>
                  <a:lnTo>
                    <a:pt x="4468" y="537"/>
                  </a:lnTo>
                  <a:lnTo>
                    <a:pt x="4468" y="547"/>
                  </a:lnTo>
                  <a:lnTo>
                    <a:pt x="4468" y="548"/>
                  </a:lnTo>
                  <a:lnTo>
                    <a:pt x="4468" y="557"/>
                  </a:lnTo>
                  <a:lnTo>
                    <a:pt x="4468" y="575"/>
                  </a:lnTo>
                  <a:lnTo>
                    <a:pt x="4475" y="576"/>
                  </a:lnTo>
                  <a:lnTo>
                    <a:pt x="4480" y="580"/>
                  </a:lnTo>
                  <a:close/>
                  <a:moveTo>
                    <a:pt x="4496" y="399"/>
                  </a:moveTo>
                  <a:lnTo>
                    <a:pt x="4496" y="382"/>
                  </a:lnTo>
                  <a:lnTo>
                    <a:pt x="4481" y="387"/>
                  </a:lnTo>
                  <a:lnTo>
                    <a:pt x="4481" y="399"/>
                  </a:lnTo>
                  <a:lnTo>
                    <a:pt x="4489" y="398"/>
                  </a:lnTo>
                  <a:lnTo>
                    <a:pt x="4496" y="399"/>
                  </a:lnTo>
                  <a:close/>
                  <a:moveTo>
                    <a:pt x="4514" y="544"/>
                  </a:moveTo>
                  <a:lnTo>
                    <a:pt x="4514" y="520"/>
                  </a:lnTo>
                  <a:lnTo>
                    <a:pt x="4498" y="525"/>
                  </a:lnTo>
                  <a:lnTo>
                    <a:pt x="4498" y="553"/>
                  </a:lnTo>
                  <a:lnTo>
                    <a:pt x="4514" y="544"/>
                  </a:lnTo>
                  <a:close/>
                  <a:moveTo>
                    <a:pt x="4523" y="413"/>
                  </a:moveTo>
                  <a:lnTo>
                    <a:pt x="4523" y="348"/>
                  </a:lnTo>
                  <a:lnTo>
                    <a:pt x="4514" y="365"/>
                  </a:lnTo>
                  <a:lnTo>
                    <a:pt x="4514" y="405"/>
                  </a:lnTo>
                  <a:lnTo>
                    <a:pt x="4523" y="413"/>
                  </a:lnTo>
                  <a:close/>
                  <a:moveTo>
                    <a:pt x="4667" y="576"/>
                  </a:moveTo>
                  <a:lnTo>
                    <a:pt x="4659" y="582"/>
                  </a:lnTo>
                  <a:lnTo>
                    <a:pt x="4675" y="598"/>
                  </a:lnTo>
                  <a:lnTo>
                    <a:pt x="4667" y="576"/>
                  </a:lnTo>
                  <a:close/>
                  <a:moveTo>
                    <a:pt x="4676" y="616"/>
                  </a:moveTo>
                  <a:lnTo>
                    <a:pt x="4683" y="616"/>
                  </a:lnTo>
                  <a:lnTo>
                    <a:pt x="4680" y="610"/>
                  </a:lnTo>
                  <a:lnTo>
                    <a:pt x="4656" y="594"/>
                  </a:lnTo>
                  <a:lnTo>
                    <a:pt x="4656" y="602"/>
                  </a:lnTo>
                  <a:lnTo>
                    <a:pt x="4676" y="616"/>
                  </a:lnTo>
                  <a:close/>
                  <a:moveTo>
                    <a:pt x="4688" y="610"/>
                  </a:moveTo>
                  <a:lnTo>
                    <a:pt x="4690" y="608"/>
                  </a:lnTo>
                  <a:lnTo>
                    <a:pt x="4684" y="570"/>
                  </a:lnTo>
                  <a:lnTo>
                    <a:pt x="4676" y="572"/>
                  </a:lnTo>
                  <a:lnTo>
                    <a:pt x="4686" y="608"/>
                  </a:lnTo>
                  <a:lnTo>
                    <a:pt x="4688" y="610"/>
                  </a:lnTo>
                  <a:close/>
                  <a:moveTo>
                    <a:pt x="4826" y="480"/>
                  </a:moveTo>
                  <a:lnTo>
                    <a:pt x="4826" y="484"/>
                  </a:lnTo>
                  <a:lnTo>
                    <a:pt x="4829" y="494"/>
                  </a:lnTo>
                  <a:lnTo>
                    <a:pt x="4832" y="505"/>
                  </a:lnTo>
                  <a:lnTo>
                    <a:pt x="4833" y="509"/>
                  </a:lnTo>
                  <a:lnTo>
                    <a:pt x="4835" y="511"/>
                  </a:lnTo>
                  <a:lnTo>
                    <a:pt x="4836" y="514"/>
                  </a:lnTo>
                  <a:lnTo>
                    <a:pt x="4836" y="516"/>
                  </a:lnTo>
                  <a:lnTo>
                    <a:pt x="4839" y="517"/>
                  </a:lnTo>
                  <a:lnTo>
                    <a:pt x="4841" y="520"/>
                  </a:lnTo>
                  <a:lnTo>
                    <a:pt x="4843" y="524"/>
                  </a:lnTo>
                  <a:lnTo>
                    <a:pt x="4847" y="525"/>
                  </a:lnTo>
                  <a:lnTo>
                    <a:pt x="4859" y="524"/>
                  </a:lnTo>
                  <a:lnTo>
                    <a:pt x="4856" y="520"/>
                  </a:lnTo>
                  <a:lnTo>
                    <a:pt x="4849" y="517"/>
                  </a:lnTo>
                  <a:lnTo>
                    <a:pt x="4847" y="510"/>
                  </a:lnTo>
                  <a:lnTo>
                    <a:pt x="4843" y="502"/>
                  </a:lnTo>
                  <a:lnTo>
                    <a:pt x="4836" y="486"/>
                  </a:lnTo>
                  <a:lnTo>
                    <a:pt x="4837" y="479"/>
                  </a:lnTo>
                  <a:lnTo>
                    <a:pt x="4836" y="475"/>
                  </a:lnTo>
                  <a:lnTo>
                    <a:pt x="4833" y="471"/>
                  </a:lnTo>
                  <a:lnTo>
                    <a:pt x="4832" y="467"/>
                  </a:lnTo>
                  <a:lnTo>
                    <a:pt x="4829" y="471"/>
                  </a:lnTo>
                  <a:lnTo>
                    <a:pt x="4826" y="475"/>
                  </a:lnTo>
                  <a:lnTo>
                    <a:pt x="4826" y="480"/>
                  </a:lnTo>
                  <a:close/>
                  <a:moveTo>
                    <a:pt x="4797" y="488"/>
                  </a:moveTo>
                  <a:lnTo>
                    <a:pt x="4794" y="490"/>
                  </a:lnTo>
                  <a:lnTo>
                    <a:pt x="4794" y="493"/>
                  </a:lnTo>
                  <a:lnTo>
                    <a:pt x="4797" y="502"/>
                  </a:lnTo>
                  <a:lnTo>
                    <a:pt x="4799" y="516"/>
                  </a:lnTo>
                  <a:lnTo>
                    <a:pt x="4802" y="524"/>
                  </a:lnTo>
                  <a:lnTo>
                    <a:pt x="4805" y="532"/>
                  </a:lnTo>
                  <a:lnTo>
                    <a:pt x="4806" y="536"/>
                  </a:lnTo>
                  <a:lnTo>
                    <a:pt x="4806" y="540"/>
                  </a:lnTo>
                  <a:lnTo>
                    <a:pt x="4824" y="540"/>
                  </a:lnTo>
                  <a:lnTo>
                    <a:pt x="4824" y="537"/>
                  </a:lnTo>
                  <a:lnTo>
                    <a:pt x="4824" y="534"/>
                  </a:lnTo>
                  <a:lnTo>
                    <a:pt x="4822" y="529"/>
                  </a:lnTo>
                  <a:lnTo>
                    <a:pt x="4824" y="525"/>
                  </a:lnTo>
                  <a:lnTo>
                    <a:pt x="4828" y="525"/>
                  </a:lnTo>
                  <a:lnTo>
                    <a:pt x="4826" y="522"/>
                  </a:lnTo>
                  <a:lnTo>
                    <a:pt x="4825" y="521"/>
                  </a:lnTo>
                  <a:lnTo>
                    <a:pt x="4820" y="520"/>
                  </a:lnTo>
                  <a:lnTo>
                    <a:pt x="4820" y="516"/>
                  </a:lnTo>
                  <a:lnTo>
                    <a:pt x="4818" y="513"/>
                  </a:lnTo>
                  <a:lnTo>
                    <a:pt x="4816" y="505"/>
                  </a:lnTo>
                  <a:lnTo>
                    <a:pt x="4813" y="498"/>
                  </a:lnTo>
                  <a:lnTo>
                    <a:pt x="4806" y="486"/>
                  </a:lnTo>
                  <a:lnTo>
                    <a:pt x="4805" y="482"/>
                  </a:lnTo>
                  <a:lnTo>
                    <a:pt x="4802" y="484"/>
                  </a:lnTo>
                  <a:lnTo>
                    <a:pt x="4799" y="484"/>
                  </a:lnTo>
                  <a:lnTo>
                    <a:pt x="4798" y="486"/>
                  </a:lnTo>
                  <a:lnTo>
                    <a:pt x="4797" y="488"/>
                  </a:lnTo>
                  <a:close/>
                  <a:moveTo>
                    <a:pt x="4722" y="580"/>
                  </a:moveTo>
                  <a:lnTo>
                    <a:pt x="4705" y="610"/>
                  </a:lnTo>
                  <a:lnTo>
                    <a:pt x="4710" y="605"/>
                  </a:lnTo>
                  <a:lnTo>
                    <a:pt x="4729" y="587"/>
                  </a:lnTo>
                  <a:lnTo>
                    <a:pt x="4722" y="580"/>
                  </a:lnTo>
                  <a:close/>
                  <a:moveTo>
                    <a:pt x="4695" y="570"/>
                  </a:moveTo>
                  <a:lnTo>
                    <a:pt x="4696" y="591"/>
                  </a:lnTo>
                  <a:lnTo>
                    <a:pt x="4705" y="572"/>
                  </a:lnTo>
                  <a:lnTo>
                    <a:pt x="4695" y="570"/>
                  </a:lnTo>
                  <a:close/>
                  <a:moveTo>
                    <a:pt x="4721" y="618"/>
                  </a:moveTo>
                  <a:lnTo>
                    <a:pt x="4705" y="621"/>
                  </a:lnTo>
                  <a:lnTo>
                    <a:pt x="4710" y="622"/>
                  </a:lnTo>
                  <a:lnTo>
                    <a:pt x="4726" y="622"/>
                  </a:lnTo>
                  <a:lnTo>
                    <a:pt x="4721" y="618"/>
                  </a:lnTo>
                  <a:close/>
                  <a:moveTo>
                    <a:pt x="4724" y="645"/>
                  </a:moveTo>
                  <a:lnTo>
                    <a:pt x="4730" y="644"/>
                  </a:lnTo>
                  <a:lnTo>
                    <a:pt x="4729" y="643"/>
                  </a:lnTo>
                  <a:lnTo>
                    <a:pt x="4729" y="640"/>
                  </a:lnTo>
                  <a:lnTo>
                    <a:pt x="4701" y="624"/>
                  </a:lnTo>
                  <a:lnTo>
                    <a:pt x="4724" y="645"/>
                  </a:lnTo>
                  <a:close/>
                  <a:moveTo>
                    <a:pt x="4734" y="601"/>
                  </a:moveTo>
                  <a:lnTo>
                    <a:pt x="4737" y="599"/>
                  </a:lnTo>
                  <a:lnTo>
                    <a:pt x="4734" y="595"/>
                  </a:lnTo>
                  <a:lnTo>
                    <a:pt x="4713" y="609"/>
                  </a:lnTo>
                  <a:lnTo>
                    <a:pt x="4707" y="612"/>
                  </a:lnTo>
                  <a:lnTo>
                    <a:pt x="4726" y="608"/>
                  </a:lnTo>
                  <a:lnTo>
                    <a:pt x="4732" y="603"/>
                  </a:lnTo>
                  <a:lnTo>
                    <a:pt x="4734" y="601"/>
                  </a:lnTo>
                  <a:close/>
                  <a:moveTo>
                    <a:pt x="4741" y="591"/>
                  </a:moveTo>
                  <a:lnTo>
                    <a:pt x="4744" y="587"/>
                  </a:lnTo>
                  <a:lnTo>
                    <a:pt x="4733" y="545"/>
                  </a:lnTo>
                  <a:lnTo>
                    <a:pt x="4721" y="570"/>
                  </a:lnTo>
                  <a:lnTo>
                    <a:pt x="4732" y="579"/>
                  </a:lnTo>
                  <a:lnTo>
                    <a:pt x="4741" y="591"/>
                  </a:lnTo>
                  <a:close/>
                  <a:moveTo>
                    <a:pt x="4770" y="551"/>
                  </a:moveTo>
                  <a:lnTo>
                    <a:pt x="4770" y="544"/>
                  </a:lnTo>
                  <a:lnTo>
                    <a:pt x="4738" y="544"/>
                  </a:lnTo>
                  <a:lnTo>
                    <a:pt x="4747" y="580"/>
                  </a:lnTo>
                  <a:lnTo>
                    <a:pt x="4747" y="574"/>
                  </a:lnTo>
                  <a:lnTo>
                    <a:pt x="4745" y="566"/>
                  </a:lnTo>
                  <a:lnTo>
                    <a:pt x="4748" y="562"/>
                  </a:lnTo>
                  <a:lnTo>
                    <a:pt x="4749" y="559"/>
                  </a:lnTo>
                  <a:lnTo>
                    <a:pt x="4751" y="560"/>
                  </a:lnTo>
                  <a:lnTo>
                    <a:pt x="4753" y="560"/>
                  </a:lnTo>
                  <a:lnTo>
                    <a:pt x="4756" y="563"/>
                  </a:lnTo>
                  <a:lnTo>
                    <a:pt x="4770" y="551"/>
                  </a:lnTo>
                  <a:close/>
                  <a:moveTo>
                    <a:pt x="4776" y="602"/>
                  </a:moveTo>
                  <a:lnTo>
                    <a:pt x="4778" y="606"/>
                  </a:lnTo>
                  <a:lnTo>
                    <a:pt x="4782" y="601"/>
                  </a:lnTo>
                  <a:lnTo>
                    <a:pt x="4782" y="598"/>
                  </a:lnTo>
                  <a:lnTo>
                    <a:pt x="4784" y="598"/>
                  </a:lnTo>
                  <a:lnTo>
                    <a:pt x="4791" y="591"/>
                  </a:lnTo>
                  <a:lnTo>
                    <a:pt x="4793" y="590"/>
                  </a:lnTo>
                  <a:lnTo>
                    <a:pt x="4794" y="593"/>
                  </a:lnTo>
                  <a:lnTo>
                    <a:pt x="4791" y="594"/>
                  </a:lnTo>
                  <a:lnTo>
                    <a:pt x="4787" y="601"/>
                  </a:lnTo>
                  <a:lnTo>
                    <a:pt x="4828" y="557"/>
                  </a:lnTo>
                  <a:lnTo>
                    <a:pt x="4824" y="557"/>
                  </a:lnTo>
                  <a:lnTo>
                    <a:pt x="4821" y="555"/>
                  </a:lnTo>
                  <a:lnTo>
                    <a:pt x="4822" y="552"/>
                  </a:lnTo>
                  <a:lnTo>
                    <a:pt x="4826" y="552"/>
                  </a:lnTo>
                  <a:lnTo>
                    <a:pt x="4821" y="549"/>
                  </a:lnTo>
                  <a:lnTo>
                    <a:pt x="4814" y="545"/>
                  </a:lnTo>
                  <a:lnTo>
                    <a:pt x="4806" y="545"/>
                  </a:lnTo>
                  <a:lnTo>
                    <a:pt x="4798" y="556"/>
                  </a:lnTo>
                  <a:lnTo>
                    <a:pt x="4794" y="564"/>
                  </a:lnTo>
                  <a:lnTo>
                    <a:pt x="4787" y="576"/>
                  </a:lnTo>
                  <a:lnTo>
                    <a:pt x="4779" y="591"/>
                  </a:lnTo>
                  <a:lnTo>
                    <a:pt x="4780" y="594"/>
                  </a:lnTo>
                  <a:lnTo>
                    <a:pt x="4779" y="595"/>
                  </a:lnTo>
                  <a:lnTo>
                    <a:pt x="4776" y="595"/>
                  </a:lnTo>
                  <a:lnTo>
                    <a:pt x="4776" y="602"/>
                  </a:lnTo>
                  <a:close/>
                  <a:moveTo>
                    <a:pt x="4779" y="637"/>
                  </a:moveTo>
                  <a:lnTo>
                    <a:pt x="4802" y="633"/>
                  </a:lnTo>
                  <a:lnTo>
                    <a:pt x="4801" y="622"/>
                  </a:lnTo>
                  <a:lnTo>
                    <a:pt x="4803" y="606"/>
                  </a:lnTo>
                  <a:lnTo>
                    <a:pt x="4809" y="591"/>
                  </a:lnTo>
                  <a:lnTo>
                    <a:pt x="4818" y="579"/>
                  </a:lnTo>
                  <a:lnTo>
                    <a:pt x="4830" y="571"/>
                  </a:lnTo>
                  <a:lnTo>
                    <a:pt x="4832" y="566"/>
                  </a:lnTo>
                  <a:lnTo>
                    <a:pt x="4783" y="613"/>
                  </a:lnTo>
                  <a:lnTo>
                    <a:pt x="4790" y="616"/>
                  </a:lnTo>
                  <a:lnTo>
                    <a:pt x="4794" y="616"/>
                  </a:lnTo>
                  <a:lnTo>
                    <a:pt x="4797" y="618"/>
                  </a:lnTo>
                  <a:lnTo>
                    <a:pt x="4795" y="622"/>
                  </a:lnTo>
                  <a:lnTo>
                    <a:pt x="4790" y="624"/>
                  </a:lnTo>
                  <a:lnTo>
                    <a:pt x="4788" y="626"/>
                  </a:lnTo>
                  <a:lnTo>
                    <a:pt x="4786" y="629"/>
                  </a:lnTo>
                  <a:lnTo>
                    <a:pt x="4783" y="631"/>
                  </a:lnTo>
                  <a:lnTo>
                    <a:pt x="4779" y="632"/>
                  </a:lnTo>
                  <a:lnTo>
                    <a:pt x="4779" y="635"/>
                  </a:lnTo>
                  <a:lnTo>
                    <a:pt x="4779" y="637"/>
                  </a:lnTo>
                  <a:close/>
                  <a:moveTo>
                    <a:pt x="4809" y="613"/>
                  </a:moveTo>
                  <a:lnTo>
                    <a:pt x="4833" y="617"/>
                  </a:lnTo>
                  <a:lnTo>
                    <a:pt x="4810" y="609"/>
                  </a:lnTo>
                  <a:lnTo>
                    <a:pt x="4809" y="613"/>
                  </a:lnTo>
                  <a:close/>
                  <a:moveTo>
                    <a:pt x="4812" y="603"/>
                  </a:moveTo>
                  <a:lnTo>
                    <a:pt x="4843" y="613"/>
                  </a:lnTo>
                  <a:lnTo>
                    <a:pt x="4839" y="610"/>
                  </a:lnTo>
                  <a:lnTo>
                    <a:pt x="4816" y="595"/>
                  </a:lnTo>
                  <a:lnTo>
                    <a:pt x="4812" y="603"/>
                  </a:lnTo>
                  <a:close/>
                  <a:moveTo>
                    <a:pt x="4843" y="608"/>
                  </a:moveTo>
                  <a:lnTo>
                    <a:pt x="4848" y="613"/>
                  </a:lnTo>
                  <a:lnTo>
                    <a:pt x="4829" y="580"/>
                  </a:lnTo>
                  <a:lnTo>
                    <a:pt x="4822" y="586"/>
                  </a:lnTo>
                  <a:lnTo>
                    <a:pt x="4843" y="608"/>
                  </a:lnTo>
                  <a:close/>
                  <a:moveTo>
                    <a:pt x="4853" y="591"/>
                  </a:moveTo>
                  <a:lnTo>
                    <a:pt x="4856" y="572"/>
                  </a:lnTo>
                  <a:lnTo>
                    <a:pt x="4849" y="572"/>
                  </a:lnTo>
                  <a:lnTo>
                    <a:pt x="4853" y="591"/>
                  </a:lnTo>
                  <a:close/>
                  <a:moveTo>
                    <a:pt x="4883" y="580"/>
                  </a:moveTo>
                  <a:lnTo>
                    <a:pt x="4874" y="599"/>
                  </a:lnTo>
                  <a:lnTo>
                    <a:pt x="4889" y="586"/>
                  </a:lnTo>
                  <a:lnTo>
                    <a:pt x="4883" y="580"/>
                  </a:lnTo>
                  <a:close/>
                  <a:moveTo>
                    <a:pt x="4860" y="613"/>
                  </a:moveTo>
                  <a:lnTo>
                    <a:pt x="4874" y="575"/>
                  </a:lnTo>
                  <a:lnTo>
                    <a:pt x="4866" y="572"/>
                  </a:lnTo>
                  <a:lnTo>
                    <a:pt x="4859" y="610"/>
                  </a:lnTo>
                  <a:lnTo>
                    <a:pt x="4860" y="613"/>
                  </a:lnTo>
                  <a:close/>
                  <a:moveTo>
                    <a:pt x="4866" y="620"/>
                  </a:moveTo>
                  <a:lnTo>
                    <a:pt x="4899" y="601"/>
                  </a:lnTo>
                  <a:lnTo>
                    <a:pt x="4897" y="594"/>
                  </a:lnTo>
                  <a:lnTo>
                    <a:pt x="4868" y="613"/>
                  </a:lnTo>
                  <a:lnTo>
                    <a:pt x="4864" y="620"/>
                  </a:lnTo>
                  <a:lnTo>
                    <a:pt x="4866" y="620"/>
                  </a:lnTo>
                  <a:close/>
                  <a:moveTo>
                    <a:pt x="5637" y="609"/>
                  </a:moveTo>
                  <a:lnTo>
                    <a:pt x="5665" y="603"/>
                  </a:lnTo>
                  <a:lnTo>
                    <a:pt x="5637" y="603"/>
                  </a:lnTo>
                  <a:lnTo>
                    <a:pt x="5637" y="609"/>
                  </a:lnTo>
                  <a:close/>
                  <a:moveTo>
                    <a:pt x="5756" y="587"/>
                  </a:moveTo>
                  <a:lnTo>
                    <a:pt x="5760" y="564"/>
                  </a:lnTo>
                  <a:lnTo>
                    <a:pt x="5740" y="564"/>
                  </a:lnTo>
                  <a:lnTo>
                    <a:pt x="5740" y="589"/>
                  </a:lnTo>
                  <a:lnTo>
                    <a:pt x="5756" y="587"/>
                  </a:lnTo>
                  <a:close/>
                  <a:moveTo>
                    <a:pt x="5863" y="575"/>
                  </a:moveTo>
                  <a:lnTo>
                    <a:pt x="5863" y="548"/>
                  </a:lnTo>
                  <a:lnTo>
                    <a:pt x="5844" y="548"/>
                  </a:lnTo>
                  <a:lnTo>
                    <a:pt x="5844" y="553"/>
                  </a:lnTo>
                  <a:lnTo>
                    <a:pt x="5818" y="563"/>
                  </a:lnTo>
                  <a:lnTo>
                    <a:pt x="5818" y="567"/>
                  </a:lnTo>
                  <a:lnTo>
                    <a:pt x="5848" y="572"/>
                  </a:lnTo>
                  <a:lnTo>
                    <a:pt x="5849" y="576"/>
                  </a:lnTo>
                  <a:lnTo>
                    <a:pt x="5863" y="575"/>
                  </a:lnTo>
                  <a:close/>
                  <a:moveTo>
                    <a:pt x="6660" y="686"/>
                  </a:moveTo>
                  <a:lnTo>
                    <a:pt x="6878" y="694"/>
                  </a:lnTo>
                  <a:lnTo>
                    <a:pt x="6870" y="686"/>
                  </a:lnTo>
                  <a:lnTo>
                    <a:pt x="6865" y="675"/>
                  </a:lnTo>
                  <a:lnTo>
                    <a:pt x="6849" y="675"/>
                  </a:lnTo>
                  <a:lnTo>
                    <a:pt x="6834" y="675"/>
                  </a:lnTo>
                  <a:lnTo>
                    <a:pt x="6631" y="675"/>
                  </a:lnTo>
                  <a:lnTo>
                    <a:pt x="6627" y="686"/>
                  </a:lnTo>
                  <a:lnTo>
                    <a:pt x="6660" y="686"/>
                  </a:lnTo>
                  <a:close/>
                  <a:moveTo>
                    <a:pt x="7284" y="2285"/>
                  </a:moveTo>
                  <a:lnTo>
                    <a:pt x="7284" y="2226"/>
                  </a:lnTo>
                  <a:lnTo>
                    <a:pt x="7281" y="2218"/>
                  </a:lnTo>
                  <a:lnTo>
                    <a:pt x="7277" y="2215"/>
                  </a:lnTo>
                  <a:lnTo>
                    <a:pt x="7261" y="2215"/>
                  </a:lnTo>
                  <a:lnTo>
                    <a:pt x="7255" y="2218"/>
                  </a:lnTo>
                  <a:lnTo>
                    <a:pt x="7254" y="2226"/>
                  </a:lnTo>
                  <a:lnTo>
                    <a:pt x="7248" y="2267"/>
                  </a:lnTo>
                  <a:lnTo>
                    <a:pt x="7248" y="2285"/>
                  </a:lnTo>
                  <a:lnTo>
                    <a:pt x="7250" y="2292"/>
                  </a:lnTo>
                  <a:lnTo>
                    <a:pt x="7255" y="2296"/>
                  </a:lnTo>
                  <a:lnTo>
                    <a:pt x="7277" y="2296"/>
                  </a:lnTo>
                  <a:lnTo>
                    <a:pt x="7281" y="2292"/>
                  </a:lnTo>
                  <a:lnTo>
                    <a:pt x="7284" y="2285"/>
                  </a:lnTo>
                  <a:close/>
                  <a:moveTo>
                    <a:pt x="7330" y="2285"/>
                  </a:moveTo>
                  <a:lnTo>
                    <a:pt x="7330" y="2226"/>
                  </a:lnTo>
                  <a:lnTo>
                    <a:pt x="7327" y="2218"/>
                  </a:lnTo>
                  <a:lnTo>
                    <a:pt x="7321" y="2215"/>
                  </a:lnTo>
                  <a:lnTo>
                    <a:pt x="7304" y="2215"/>
                  </a:lnTo>
                  <a:lnTo>
                    <a:pt x="7297" y="2218"/>
                  </a:lnTo>
                  <a:lnTo>
                    <a:pt x="7294" y="2226"/>
                  </a:lnTo>
                  <a:lnTo>
                    <a:pt x="7294" y="2285"/>
                  </a:lnTo>
                  <a:lnTo>
                    <a:pt x="7297" y="2292"/>
                  </a:lnTo>
                  <a:lnTo>
                    <a:pt x="7304" y="2296"/>
                  </a:lnTo>
                  <a:lnTo>
                    <a:pt x="7321" y="2296"/>
                  </a:lnTo>
                  <a:lnTo>
                    <a:pt x="7327" y="2292"/>
                  </a:lnTo>
                  <a:lnTo>
                    <a:pt x="7330" y="2285"/>
                  </a:lnTo>
                  <a:close/>
                  <a:moveTo>
                    <a:pt x="7432" y="2285"/>
                  </a:moveTo>
                  <a:lnTo>
                    <a:pt x="7432" y="2226"/>
                  </a:lnTo>
                  <a:lnTo>
                    <a:pt x="7430" y="2219"/>
                  </a:lnTo>
                  <a:lnTo>
                    <a:pt x="7424" y="2216"/>
                  </a:lnTo>
                  <a:lnTo>
                    <a:pt x="7407" y="2216"/>
                  </a:lnTo>
                  <a:lnTo>
                    <a:pt x="7400" y="2219"/>
                  </a:lnTo>
                  <a:lnTo>
                    <a:pt x="7397" y="2226"/>
                  </a:lnTo>
                  <a:lnTo>
                    <a:pt x="7397" y="2285"/>
                  </a:lnTo>
                  <a:lnTo>
                    <a:pt x="7400" y="2294"/>
                  </a:lnTo>
                  <a:lnTo>
                    <a:pt x="7407" y="2296"/>
                  </a:lnTo>
                  <a:lnTo>
                    <a:pt x="7424" y="2296"/>
                  </a:lnTo>
                  <a:lnTo>
                    <a:pt x="7430" y="2294"/>
                  </a:lnTo>
                  <a:lnTo>
                    <a:pt x="7432" y="2285"/>
                  </a:lnTo>
                  <a:close/>
                  <a:moveTo>
                    <a:pt x="8518" y="2226"/>
                  </a:moveTo>
                  <a:lnTo>
                    <a:pt x="8518" y="2285"/>
                  </a:lnTo>
                  <a:lnTo>
                    <a:pt x="8520" y="2294"/>
                  </a:lnTo>
                  <a:lnTo>
                    <a:pt x="8524" y="2296"/>
                  </a:lnTo>
                  <a:lnTo>
                    <a:pt x="8546" y="2296"/>
                  </a:lnTo>
                  <a:lnTo>
                    <a:pt x="8550" y="2294"/>
                  </a:lnTo>
                  <a:lnTo>
                    <a:pt x="8553" y="2285"/>
                  </a:lnTo>
                  <a:lnTo>
                    <a:pt x="8553" y="2268"/>
                  </a:lnTo>
                  <a:lnTo>
                    <a:pt x="8547" y="2226"/>
                  </a:lnTo>
                  <a:lnTo>
                    <a:pt x="8545" y="2219"/>
                  </a:lnTo>
                  <a:lnTo>
                    <a:pt x="8541" y="2216"/>
                  </a:lnTo>
                  <a:lnTo>
                    <a:pt x="8524" y="2216"/>
                  </a:lnTo>
                  <a:lnTo>
                    <a:pt x="8519" y="2219"/>
                  </a:lnTo>
                  <a:lnTo>
                    <a:pt x="8518" y="2226"/>
                  </a:lnTo>
                  <a:close/>
                  <a:moveTo>
                    <a:pt x="8470" y="2226"/>
                  </a:moveTo>
                  <a:lnTo>
                    <a:pt x="8470" y="2285"/>
                  </a:lnTo>
                  <a:lnTo>
                    <a:pt x="8473" y="2294"/>
                  </a:lnTo>
                  <a:lnTo>
                    <a:pt x="8480" y="2296"/>
                  </a:lnTo>
                  <a:lnTo>
                    <a:pt x="8497" y="2296"/>
                  </a:lnTo>
                  <a:lnTo>
                    <a:pt x="8503" y="2294"/>
                  </a:lnTo>
                  <a:lnTo>
                    <a:pt x="8505" y="2285"/>
                  </a:lnTo>
                  <a:lnTo>
                    <a:pt x="8505" y="2226"/>
                  </a:lnTo>
                  <a:lnTo>
                    <a:pt x="8503" y="2219"/>
                  </a:lnTo>
                  <a:lnTo>
                    <a:pt x="8497" y="2216"/>
                  </a:lnTo>
                  <a:lnTo>
                    <a:pt x="8480" y="2216"/>
                  </a:lnTo>
                  <a:lnTo>
                    <a:pt x="8473" y="2219"/>
                  </a:lnTo>
                  <a:lnTo>
                    <a:pt x="8470" y="2226"/>
                  </a:lnTo>
                  <a:close/>
                  <a:moveTo>
                    <a:pt x="8367" y="2226"/>
                  </a:moveTo>
                  <a:lnTo>
                    <a:pt x="8367" y="2285"/>
                  </a:lnTo>
                  <a:lnTo>
                    <a:pt x="8370" y="2294"/>
                  </a:lnTo>
                  <a:lnTo>
                    <a:pt x="8375" y="2296"/>
                  </a:lnTo>
                  <a:lnTo>
                    <a:pt x="8394" y="2296"/>
                  </a:lnTo>
                  <a:lnTo>
                    <a:pt x="8400" y="2294"/>
                  </a:lnTo>
                  <a:lnTo>
                    <a:pt x="8403" y="2285"/>
                  </a:lnTo>
                  <a:lnTo>
                    <a:pt x="8403" y="2226"/>
                  </a:lnTo>
                  <a:lnTo>
                    <a:pt x="8400" y="2219"/>
                  </a:lnTo>
                  <a:lnTo>
                    <a:pt x="8394" y="2216"/>
                  </a:lnTo>
                  <a:lnTo>
                    <a:pt x="8375" y="2216"/>
                  </a:lnTo>
                  <a:lnTo>
                    <a:pt x="8370" y="2219"/>
                  </a:lnTo>
                  <a:lnTo>
                    <a:pt x="8367" y="2226"/>
                  </a:lnTo>
                  <a:close/>
                  <a:moveTo>
                    <a:pt x="8320" y="2226"/>
                  </a:moveTo>
                  <a:lnTo>
                    <a:pt x="8320" y="2285"/>
                  </a:lnTo>
                  <a:lnTo>
                    <a:pt x="8323" y="2294"/>
                  </a:lnTo>
                  <a:lnTo>
                    <a:pt x="8329" y="2296"/>
                  </a:lnTo>
                  <a:lnTo>
                    <a:pt x="8347" y="2296"/>
                  </a:lnTo>
                  <a:lnTo>
                    <a:pt x="8352" y="2294"/>
                  </a:lnTo>
                  <a:lnTo>
                    <a:pt x="8355" y="2285"/>
                  </a:lnTo>
                  <a:lnTo>
                    <a:pt x="8355" y="2226"/>
                  </a:lnTo>
                  <a:lnTo>
                    <a:pt x="8352" y="2219"/>
                  </a:lnTo>
                  <a:lnTo>
                    <a:pt x="8347" y="2216"/>
                  </a:lnTo>
                  <a:lnTo>
                    <a:pt x="8329" y="2216"/>
                  </a:lnTo>
                  <a:lnTo>
                    <a:pt x="8323" y="2219"/>
                  </a:lnTo>
                  <a:lnTo>
                    <a:pt x="8320" y="2226"/>
                  </a:lnTo>
                  <a:close/>
                  <a:moveTo>
                    <a:pt x="8156" y="2222"/>
                  </a:moveTo>
                  <a:lnTo>
                    <a:pt x="8156" y="2291"/>
                  </a:lnTo>
                  <a:lnTo>
                    <a:pt x="8159" y="2294"/>
                  </a:lnTo>
                  <a:lnTo>
                    <a:pt x="8164" y="2296"/>
                  </a:lnTo>
                  <a:lnTo>
                    <a:pt x="8251" y="2296"/>
                  </a:lnTo>
                  <a:lnTo>
                    <a:pt x="8256" y="2294"/>
                  </a:lnTo>
                  <a:lnTo>
                    <a:pt x="8259" y="2291"/>
                  </a:lnTo>
                  <a:lnTo>
                    <a:pt x="8259" y="2222"/>
                  </a:lnTo>
                  <a:lnTo>
                    <a:pt x="8256" y="2218"/>
                  </a:lnTo>
                  <a:lnTo>
                    <a:pt x="8251" y="2216"/>
                  </a:lnTo>
                  <a:lnTo>
                    <a:pt x="8164" y="2216"/>
                  </a:lnTo>
                  <a:lnTo>
                    <a:pt x="8159" y="2218"/>
                  </a:lnTo>
                  <a:lnTo>
                    <a:pt x="8156" y="2222"/>
                  </a:lnTo>
                  <a:close/>
                  <a:moveTo>
                    <a:pt x="8060" y="2226"/>
                  </a:moveTo>
                  <a:lnTo>
                    <a:pt x="8060" y="2285"/>
                  </a:lnTo>
                  <a:lnTo>
                    <a:pt x="8062" y="2294"/>
                  </a:lnTo>
                  <a:lnTo>
                    <a:pt x="8068" y="2296"/>
                  </a:lnTo>
                  <a:lnTo>
                    <a:pt x="8086" y="2296"/>
                  </a:lnTo>
                  <a:lnTo>
                    <a:pt x="8093" y="2294"/>
                  </a:lnTo>
                  <a:lnTo>
                    <a:pt x="8094" y="2285"/>
                  </a:lnTo>
                  <a:lnTo>
                    <a:pt x="8094" y="2226"/>
                  </a:lnTo>
                  <a:lnTo>
                    <a:pt x="8093" y="2219"/>
                  </a:lnTo>
                  <a:lnTo>
                    <a:pt x="8086" y="2216"/>
                  </a:lnTo>
                  <a:lnTo>
                    <a:pt x="8068" y="2216"/>
                  </a:lnTo>
                  <a:lnTo>
                    <a:pt x="8062" y="2219"/>
                  </a:lnTo>
                  <a:lnTo>
                    <a:pt x="8060" y="2226"/>
                  </a:lnTo>
                  <a:close/>
                  <a:moveTo>
                    <a:pt x="8013" y="2226"/>
                  </a:moveTo>
                  <a:lnTo>
                    <a:pt x="8013" y="2285"/>
                  </a:lnTo>
                  <a:lnTo>
                    <a:pt x="8016" y="2294"/>
                  </a:lnTo>
                  <a:lnTo>
                    <a:pt x="8021" y="2296"/>
                  </a:lnTo>
                  <a:lnTo>
                    <a:pt x="8039" y="2296"/>
                  </a:lnTo>
                  <a:lnTo>
                    <a:pt x="8045" y="2294"/>
                  </a:lnTo>
                  <a:lnTo>
                    <a:pt x="8048" y="2285"/>
                  </a:lnTo>
                  <a:lnTo>
                    <a:pt x="8048" y="2226"/>
                  </a:lnTo>
                  <a:lnTo>
                    <a:pt x="8045" y="2219"/>
                  </a:lnTo>
                  <a:lnTo>
                    <a:pt x="8039" y="2216"/>
                  </a:lnTo>
                  <a:lnTo>
                    <a:pt x="8021" y="2216"/>
                  </a:lnTo>
                  <a:lnTo>
                    <a:pt x="8016" y="2219"/>
                  </a:lnTo>
                  <a:lnTo>
                    <a:pt x="8013" y="2226"/>
                  </a:lnTo>
                  <a:close/>
                  <a:moveTo>
                    <a:pt x="7849" y="2222"/>
                  </a:moveTo>
                  <a:lnTo>
                    <a:pt x="7849" y="2291"/>
                  </a:lnTo>
                  <a:lnTo>
                    <a:pt x="7852" y="2294"/>
                  </a:lnTo>
                  <a:lnTo>
                    <a:pt x="7857" y="2296"/>
                  </a:lnTo>
                  <a:lnTo>
                    <a:pt x="7942" y="2296"/>
                  </a:lnTo>
                  <a:lnTo>
                    <a:pt x="7949" y="2294"/>
                  </a:lnTo>
                  <a:lnTo>
                    <a:pt x="7951" y="2291"/>
                  </a:lnTo>
                  <a:lnTo>
                    <a:pt x="7951" y="2222"/>
                  </a:lnTo>
                  <a:lnTo>
                    <a:pt x="7949" y="2218"/>
                  </a:lnTo>
                  <a:lnTo>
                    <a:pt x="7942" y="2216"/>
                  </a:lnTo>
                  <a:lnTo>
                    <a:pt x="7857" y="2216"/>
                  </a:lnTo>
                  <a:lnTo>
                    <a:pt x="7852" y="2218"/>
                  </a:lnTo>
                  <a:lnTo>
                    <a:pt x="7849" y="2222"/>
                  </a:lnTo>
                  <a:close/>
                  <a:moveTo>
                    <a:pt x="7752" y="2226"/>
                  </a:moveTo>
                  <a:lnTo>
                    <a:pt x="7752" y="2285"/>
                  </a:lnTo>
                  <a:lnTo>
                    <a:pt x="7754" y="2294"/>
                  </a:lnTo>
                  <a:lnTo>
                    <a:pt x="7761" y="2296"/>
                  </a:lnTo>
                  <a:lnTo>
                    <a:pt x="7779" y="2296"/>
                  </a:lnTo>
                  <a:lnTo>
                    <a:pt x="7784" y="2294"/>
                  </a:lnTo>
                  <a:lnTo>
                    <a:pt x="7787" y="2285"/>
                  </a:lnTo>
                  <a:lnTo>
                    <a:pt x="7787" y="2226"/>
                  </a:lnTo>
                  <a:lnTo>
                    <a:pt x="7784" y="2219"/>
                  </a:lnTo>
                  <a:lnTo>
                    <a:pt x="7779" y="2216"/>
                  </a:lnTo>
                  <a:lnTo>
                    <a:pt x="7761" y="2216"/>
                  </a:lnTo>
                  <a:lnTo>
                    <a:pt x="7754" y="2219"/>
                  </a:lnTo>
                  <a:lnTo>
                    <a:pt x="7752" y="2226"/>
                  </a:lnTo>
                  <a:close/>
                  <a:moveTo>
                    <a:pt x="7706" y="2226"/>
                  </a:moveTo>
                  <a:lnTo>
                    <a:pt x="7706" y="2285"/>
                  </a:lnTo>
                  <a:lnTo>
                    <a:pt x="7708" y="2294"/>
                  </a:lnTo>
                  <a:lnTo>
                    <a:pt x="7714" y="2296"/>
                  </a:lnTo>
                  <a:lnTo>
                    <a:pt x="7731" y="2296"/>
                  </a:lnTo>
                  <a:lnTo>
                    <a:pt x="7738" y="2294"/>
                  </a:lnTo>
                  <a:lnTo>
                    <a:pt x="7741" y="2285"/>
                  </a:lnTo>
                  <a:lnTo>
                    <a:pt x="7741" y="2226"/>
                  </a:lnTo>
                  <a:lnTo>
                    <a:pt x="7738" y="2219"/>
                  </a:lnTo>
                  <a:lnTo>
                    <a:pt x="7731" y="2216"/>
                  </a:lnTo>
                  <a:lnTo>
                    <a:pt x="7714" y="2216"/>
                  </a:lnTo>
                  <a:lnTo>
                    <a:pt x="7708" y="2219"/>
                  </a:lnTo>
                  <a:lnTo>
                    <a:pt x="7706" y="2226"/>
                  </a:lnTo>
                  <a:close/>
                  <a:moveTo>
                    <a:pt x="7541" y="2222"/>
                  </a:moveTo>
                  <a:lnTo>
                    <a:pt x="7541" y="2291"/>
                  </a:lnTo>
                  <a:lnTo>
                    <a:pt x="7543" y="2294"/>
                  </a:lnTo>
                  <a:lnTo>
                    <a:pt x="7549" y="2296"/>
                  </a:lnTo>
                  <a:lnTo>
                    <a:pt x="7635" y="2296"/>
                  </a:lnTo>
                  <a:lnTo>
                    <a:pt x="7641" y="2294"/>
                  </a:lnTo>
                  <a:lnTo>
                    <a:pt x="7643" y="2291"/>
                  </a:lnTo>
                  <a:lnTo>
                    <a:pt x="7643" y="2222"/>
                  </a:lnTo>
                  <a:lnTo>
                    <a:pt x="7641" y="2218"/>
                  </a:lnTo>
                  <a:lnTo>
                    <a:pt x="7635" y="2216"/>
                  </a:lnTo>
                  <a:lnTo>
                    <a:pt x="7549" y="2216"/>
                  </a:lnTo>
                  <a:lnTo>
                    <a:pt x="7543" y="2218"/>
                  </a:lnTo>
                  <a:lnTo>
                    <a:pt x="7541" y="2222"/>
                  </a:lnTo>
                  <a:close/>
                  <a:moveTo>
                    <a:pt x="7472" y="2216"/>
                  </a:moveTo>
                  <a:lnTo>
                    <a:pt x="7453" y="2216"/>
                  </a:lnTo>
                  <a:lnTo>
                    <a:pt x="7447" y="2219"/>
                  </a:lnTo>
                  <a:lnTo>
                    <a:pt x="7445" y="2226"/>
                  </a:lnTo>
                  <a:lnTo>
                    <a:pt x="7445" y="2285"/>
                  </a:lnTo>
                  <a:lnTo>
                    <a:pt x="7447" y="2294"/>
                  </a:lnTo>
                  <a:lnTo>
                    <a:pt x="7453" y="2296"/>
                  </a:lnTo>
                  <a:lnTo>
                    <a:pt x="7472" y="2296"/>
                  </a:lnTo>
                  <a:lnTo>
                    <a:pt x="7477" y="2294"/>
                  </a:lnTo>
                  <a:lnTo>
                    <a:pt x="7480" y="2285"/>
                  </a:lnTo>
                  <a:lnTo>
                    <a:pt x="7480" y="2226"/>
                  </a:lnTo>
                  <a:lnTo>
                    <a:pt x="7477" y="2219"/>
                  </a:lnTo>
                  <a:lnTo>
                    <a:pt x="7472" y="2216"/>
                  </a:lnTo>
                  <a:close/>
                  <a:moveTo>
                    <a:pt x="7642" y="767"/>
                  </a:moveTo>
                  <a:lnTo>
                    <a:pt x="7656" y="765"/>
                  </a:lnTo>
                  <a:lnTo>
                    <a:pt x="7666" y="760"/>
                  </a:lnTo>
                  <a:lnTo>
                    <a:pt x="7687" y="746"/>
                  </a:lnTo>
                  <a:lnTo>
                    <a:pt x="7700" y="724"/>
                  </a:lnTo>
                  <a:lnTo>
                    <a:pt x="7704" y="712"/>
                  </a:lnTo>
                  <a:lnTo>
                    <a:pt x="7704" y="698"/>
                  </a:lnTo>
                  <a:lnTo>
                    <a:pt x="7703" y="685"/>
                  </a:lnTo>
                  <a:lnTo>
                    <a:pt x="7699" y="671"/>
                  </a:lnTo>
                  <a:lnTo>
                    <a:pt x="7694" y="659"/>
                  </a:lnTo>
                  <a:lnTo>
                    <a:pt x="7684" y="649"/>
                  </a:lnTo>
                  <a:lnTo>
                    <a:pt x="7675" y="641"/>
                  </a:lnTo>
                  <a:lnTo>
                    <a:pt x="7662" y="635"/>
                  </a:lnTo>
                  <a:lnTo>
                    <a:pt x="7650" y="631"/>
                  </a:lnTo>
                  <a:lnTo>
                    <a:pt x="7635" y="629"/>
                  </a:lnTo>
                  <a:lnTo>
                    <a:pt x="7611" y="633"/>
                  </a:lnTo>
                  <a:lnTo>
                    <a:pt x="7599" y="639"/>
                  </a:lnTo>
                  <a:lnTo>
                    <a:pt x="7589" y="645"/>
                  </a:lnTo>
                  <a:lnTo>
                    <a:pt x="7464" y="662"/>
                  </a:lnTo>
                  <a:lnTo>
                    <a:pt x="7450" y="664"/>
                  </a:lnTo>
                  <a:lnTo>
                    <a:pt x="7443" y="668"/>
                  </a:lnTo>
                  <a:lnTo>
                    <a:pt x="7439" y="672"/>
                  </a:lnTo>
                  <a:lnTo>
                    <a:pt x="7431" y="685"/>
                  </a:lnTo>
                  <a:lnTo>
                    <a:pt x="7428" y="698"/>
                  </a:lnTo>
                  <a:lnTo>
                    <a:pt x="7430" y="710"/>
                  </a:lnTo>
                  <a:lnTo>
                    <a:pt x="7435" y="720"/>
                  </a:lnTo>
                  <a:lnTo>
                    <a:pt x="7443" y="728"/>
                  </a:lnTo>
                  <a:lnTo>
                    <a:pt x="7453" y="732"/>
                  </a:lnTo>
                  <a:lnTo>
                    <a:pt x="7465" y="735"/>
                  </a:lnTo>
                  <a:lnTo>
                    <a:pt x="7589" y="751"/>
                  </a:lnTo>
                  <a:lnTo>
                    <a:pt x="7610" y="763"/>
                  </a:lnTo>
                  <a:lnTo>
                    <a:pt x="7634" y="767"/>
                  </a:lnTo>
                  <a:lnTo>
                    <a:pt x="7642" y="767"/>
                  </a:lnTo>
                  <a:close/>
                  <a:moveTo>
                    <a:pt x="8288" y="978"/>
                  </a:moveTo>
                  <a:lnTo>
                    <a:pt x="8288" y="842"/>
                  </a:lnTo>
                  <a:lnTo>
                    <a:pt x="7832" y="842"/>
                  </a:lnTo>
                  <a:lnTo>
                    <a:pt x="7832" y="978"/>
                  </a:lnTo>
                  <a:lnTo>
                    <a:pt x="7861" y="978"/>
                  </a:lnTo>
                  <a:lnTo>
                    <a:pt x="7864" y="988"/>
                  </a:lnTo>
                  <a:lnTo>
                    <a:pt x="7868" y="996"/>
                  </a:lnTo>
                  <a:lnTo>
                    <a:pt x="7876" y="1001"/>
                  </a:lnTo>
                  <a:lnTo>
                    <a:pt x="7886" y="1003"/>
                  </a:lnTo>
                  <a:lnTo>
                    <a:pt x="7895" y="1001"/>
                  </a:lnTo>
                  <a:lnTo>
                    <a:pt x="7902" y="996"/>
                  </a:lnTo>
                  <a:lnTo>
                    <a:pt x="7907" y="988"/>
                  </a:lnTo>
                  <a:lnTo>
                    <a:pt x="7909" y="978"/>
                  </a:lnTo>
                  <a:lnTo>
                    <a:pt x="7930" y="978"/>
                  </a:lnTo>
                  <a:lnTo>
                    <a:pt x="7932" y="988"/>
                  </a:lnTo>
                  <a:lnTo>
                    <a:pt x="7937" y="996"/>
                  </a:lnTo>
                  <a:lnTo>
                    <a:pt x="7945" y="1001"/>
                  </a:lnTo>
                  <a:lnTo>
                    <a:pt x="7955" y="1003"/>
                  </a:lnTo>
                  <a:lnTo>
                    <a:pt x="7963" y="1001"/>
                  </a:lnTo>
                  <a:lnTo>
                    <a:pt x="7971" y="996"/>
                  </a:lnTo>
                  <a:lnTo>
                    <a:pt x="7976" y="988"/>
                  </a:lnTo>
                  <a:lnTo>
                    <a:pt x="7978" y="978"/>
                  </a:lnTo>
                  <a:lnTo>
                    <a:pt x="8208" y="978"/>
                  </a:lnTo>
                  <a:lnTo>
                    <a:pt x="8210" y="988"/>
                  </a:lnTo>
                  <a:lnTo>
                    <a:pt x="8214" y="996"/>
                  </a:lnTo>
                  <a:lnTo>
                    <a:pt x="8223" y="1001"/>
                  </a:lnTo>
                  <a:lnTo>
                    <a:pt x="8232" y="1003"/>
                  </a:lnTo>
                  <a:lnTo>
                    <a:pt x="8242" y="1001"/>
                  </a:lnTo>
                  <a:lnTo>
                    <a:pt x="8248" y="996"/>
                  </a:lnTo>
                  <a:lnTo>
                    <a:pt x="8254" y="988"/>
                  </a:lnTo>
                  <a:lnTo>
                    <a:pt x="8255" y="978"/>
                  </a:lnTo>
                  <a:lnTo>
                    <a:pt x="8288" y="978"/>
                  </a:lnTo>
                  <a:close/>
                  <a:moveTo>
                    <a:pt x="8605" y="978"/>
                  </a:moveTo>
                  <a:lnTo>
                    <a:pt x="8605" y="930"/>
                  </a:lnTo>
                  <a:lnTo>
                    <a:pt x="8760" y="930"/>
                  </a:lnTo>
                  <a:lnTo>
                    <a:pt x="8760" y="842"/>
                  </a:lnTo>
                  <a:lnTo>
                    <a:pt x="8605" y="842"/>
                  </a:lnTo>
                  <a:lnTo>
                    <a:pt x="8600" y="842"/>
                  </a:lnTo>
                  <a:lnTo>
                    <a:pt x="8308" y="842"/>
                  </a:lnTo>
                  <a:lnTo>
                    <a:pt x="8308" y="978"/>
                  </a:lnTo>
                  <a:lnTo>
                    <a:pt x="8329" y="978"/>
                  </a:lnTo>
                  <a:lnTo>
                    <a:pt x="8331" y="988"/>
                  </a:lnTo>
                  <a:lnTo>
                    <a:pt x="8336" y="996"/>
                  </a:lnTo>
                  <a:lnTo>
                    <a:pt x="8344" y="1001"/>
                  </a:lnTo>
                  <a:lnTo>
                    <a:pt x="8354" y="1003"/>
                  </a:lnTo>
                  <a:lnTo>
                    <a:pt x="8362" y="1001"/>
                  </a:lnTo>
                  <a:lnTo>
                    <a:pt x="8370" y="996"/>
                  </a:lnTo>
                  <a:lnTo>
                    <a:pt x="8375" y="988"/>
                  </a:lnTo>
                  <a:lnTo>
                    <a:pt x="8377" y="978"/>
                  </a:lnTo>
                  <a:lnTo>
                    <a:pt x="8404" y="978"/>
                  </a:lnTo>
                  <a:lnTo>
                    <a:pt x="8407" y="988"/>
                  </a:lnTo>
                  <a:lnTo>
                    <a:pt x="8411" y="996"/>
                  </a:lnTo>
                  <a:lnTo>
                    <a:pt x="8419" y="1001"/>
                  </a:lnTo>
                  <a:lnTo>
                    <a:pt x="8428" y="1003"/>
                  </a:lnTo>
                  <a:lnTo>
                    <a:pt x="8438" y="1001"/>
                  </a:lnTo>
                  <a:lnTo>
                    <a:pt x="8444" y="996"/>
                  </a:lnTo>
                  <a:lnTo>
                    <a:pt x="8450" y="988"/>
                  </a:lnTo>
                  <a:lnTo>
                    <a:pt x="8451" y="978"/>
                  </a:lnTo>
                  <a:lnTo>
                    <a:pt x="8605" y="978"/>
                  </a:lnTo>
                  <a:close/>
                  <a:moveTo>
                    <a:pt x="8936" y="978"/>
                  </a:moveTo>
                  <a:lnTo>
                    <a:pt x="8936" y="842"/>
                  </a:lnTo>
                  <a:lnTo>
                    <a:pt x="8790" y="842"/>
                  </a:lnTo>
                  <a:lnTo>
                    <a:pt x="8790" y="947"/>
                  </a:lnTo>
                  <a:lnTo>
                    <a:pt x="8630" y="947"/>
                  </a:lnTo>
                  <a:lnTo>
                    <a:pt x="8630" y="978"/>
                  </a:lnTo>
                  <a:lnTo>
                    <a:pt x="8647" y="978"/>
                  </a:lnTo>
                  <a:lnTo>
                    <a:pt x="8649" y="988"/>
                  </a:lnTo>
                  <a:lnTo>
                    <a:pt x="8654" y="996"/>
                  </a:lnTo>
                  <a:lnTo>
                    <a:pt x="8661" y="1001"/>
                  </a:lnTo>
                  <a:lnTo>
                    <a:pt x="8670" y="1003"/>
                  </a:lnTo>
                  <a:lnTo>
                    <a:pt x="8680" y="1001"/>
                  </a:lnTo>
                  <a:lnTo>
                    <a:pt x="8688" y="996"/>
                  </a:lnTo>
                  <a:lnTo>
                    <a:pt x="8692" y="988"/>
                  </a:lnTo>
                  <a:lnTo>
                    <a:pt x="8695" y="978"/>
                  </a:lnTo>
                  <a:lnTo>
                    <a:pt x="8721" y="978"/>
                  </a:lnTo>
                  <a:lnTo>
                    <a:pt x="8722" y="988"/>
                  </a:lnTo>
                  <a:lnTo>
                    <a:pt x="8727" y="996"/>
                  </a:lnTo>
                  <a:lnTo>
                    <a:pt x="8734" y="1001"/>
                  </a:lnTo>
                  <a:lnTo>
                    <a:pt x="8744" y="1003"/>
                  </a:lnTo>
                  <a:lnTo>
                    <a:pt x="8753" y="1001"/>
                  </a:lnTo>
                  <a:lnTo>
                    <a:pt x="8761" y="996"/>
                  </a:lnTo>
                  <a:lnTo>
                    <a:pt x="8765" y="988"/>
                  </a:lnTo>
                  <a:lnTo>
                    <a:pt x="8768" y="978"/>
                  </a:lnTo>
                  <a:lnTo>
                    <a:pt x="8790" y="978"/>
                  </a:lnTo>
                  <a:lnTo>
                    <a:pt x="8802" y="978"/>
                  </a:lnTo>
                  <a:lnTo>
                    <a:pt x="8863" y="978"/>
                  </a:lnTo>
                  <a:lnTo>
                    <a:pt x="8864" y="988"/>
                  </a:lnTo>
                  <a:lnTo>
                    <a:pt x="8869" y="996"/>
                  </a:lnTo>
                  <a:lnTo>
                    <a:pt x="8877" y="1001"/>
                  </a:lnTo>
                  <a:lnTo>
                    <a:pt x="8887" y="1003"/>
                  </a:lnTo>
                  <a:lnTo>
                    <a:pt x="8895" y="1001"/>
                  </a:lnTo>
                  <a:lnTo>
                    <a:pt x="8903" y="996"/>
                  </a:lnTo>
                  <a:lnTo>
                    <a:pt x="8909" y="988"/>
                  </a:lnTo>
                  <a:lnTo>
                    <a:pt x="8910" y="978"/>
                  </a:lnTo>
                  <a:lnTo>
                    <a:pt x="8936" y="978"/>
                  </a:lnTo>
                  <a:close/>
                  <a:moveTo>
                    <a:pt x="9329" y="732"/>
                  </a:moveTo>
                  <a:lnTo>
                    <a:pt x="9329" y="718"/>
                  </a:lnTo>
                  <a:lnTo>
                    <a:pt x="9275" y="718"/>
                  </a:lnTo>
                  <a:lnTo>
                    <a:pt x="9275" y="732"/>
                  </a:lnTo>
                  <a:lnTo>
                    <a:pt x="9329" y="732"/>
                  </a:lnTo>
                  <a:close/>
                  <a:moveTo>
                    <a:pt x="8654" y="2285"/>
                  </a:moveTo>
                  <a:lnTo>
                    <a:pt x="8654" y="2226"/>
                  </a:lnTo>
                  <a:lnTo>
                    <a:pt x="8652" y="2218"/>
                  </a:lnTo>
                  <a:lnTo>
                    <a:pt x="8647" y="2215"/>
                  </a:lnTo>
                  <a:lnTo>
                    <a:pt x="8631" y="2215"/>
                  </a:lnTo>
                  <a:lnTo>
                    <a:pt x="8626" y="2218"/>
                  </a:lnTo>
                  <a:lnTo>
                    <a:pt x="8624" y="2226"/>
                  </a:lnTo>
                  <a:lnTo>
                    <a:pt x="8619" y="2268"/>
                  </a:lnTo>
                  <a:lnTo>
                    <a:pt x="8619" y="2285"/>
                  </a:lnTo>
                  <a:lnTo>
                    <a:pt x="8622" y="2292"/>
                  </a:lnTo>
                  <a:lnTo>
                    <a:pt x="8626" y="2296"/>
                  </a:lnTo>
                  <a:lnTo>
                    <a:pt x="8647" y="2296"/>
                  </a:lnTo>
                  <a:lnTo>
                    <a:pt x="8652" y="2292"/>
                  </a:lnTo>
                  <a:lnTo>
                    <a:pt x="8654" y="2285"/>
                  </a:lnTo>
                  <a:close/>
                  <a:moveTo>
                    <a:pt x="8700" y="2285"/>
                  </a:moveTo>
                  <a:lnTo>
                    <a:pt x="8700" y="2226"/>
                  </a:lnTo>
                  <a:lnTo>
                    <a:pt x="8699" y="2219"/>
                  </a:lnTo>
                  <a:lnTo>
                    <a:pt x="8692" y="2215"/>
                  </a:lnTo>
                  <a:lnTo>
                    <a:pt x="8675" y="2215"/>
                  </a:lnTo>
                  <a:lnTo>
                    <a:pt x="8668" y="2219"/>
                  </a:lnTo>
                  <a:lnTo>
                    <a:pt x="8666" y="2226"/>
                  </a:lnTo>
                  <a:lnTo>
                    <a:pt x="8666" y="2285"/>
                  </a:lnTo>
                  <a:lnTo>
                    <a:pt x="8668" y="2292"/>
                  </a:lnTo>
                  <a:lnTo>
                    <a:pt x="8675" y="2296"/>
                  </a:lnTo>
                  <a:lnTo>
                    <a:pt x="8692" y="2296"/>
                  </a:lnTo>
                  <a:lnTo>
                    <a:pt x="8699" y="2292"/>
                  </a:lnTo>
                  <a:lnTo>
                    <a:pt x="8700" y="2285"/>
                  </a:lnTo>
                  <a:close/>
                  <a:moveTo>
                    <a:pt x="8804" y="2285"/>
                  </a:moveTo>
                  <a:lnTo>
                    <a:pt x="8804" y="2226"/>
                  </a:lnTo>
                  <a:lnTo>
                    <a:pt x="8802" y="2219"/>
                  </a:lnTo>
                  <a:lnTo>
                    <a:pt x="8795" y="2216"/>
                  </a:lnTo>
                  <a:lnTo>
                    <a:pt x="8777" y="2216"/>
                  </a:lnTo>
                  <a:lnTo>
                    <a:pt x="8771" y="2219"/>
                  </a:lnTo>
                  <a:lnTo>
                    <a:pt x="8769" y="2226"/>
                  </a:lnTo>
                  <a:lnTo>
                    <a:pt x="8769" y="2285"/>
                  </a:lnTo>
                  <a:lnTo>
                    <a:pt x="8771" y="2294"/>
                  </a:lnTo>
                  <a:lnTo>
                    <a:pt x="8777" y="2296"/>
                  </a:lnTo>
                  <a:lnTo>
                    <a:pt x="8795" y="2296"/>
                  </a:lnTo>
                  <a:lnTo>
                    <a:pt x="8802" y="2294"/>
                  </a:lnTo>
                  <a:lnTo>
                    <a:pt x="8804" y="2285"/>
                  </a:lnTo>
                  <a:close/>
                  <a:moveTo>
                    <a:pt x="8850" y="2285"/>
                  </a:moveTo>
                  <a:lnTo>
                    <a:pt x="8850" y="2226"/>
                  </a:lnTo>
                  <a:lnTo>
                    <a:pt x="8848" y="2219"/>
                  </a:lnTo>
                  <a:lnTo>
                    <a:pt x="8842" y="2216"/>
                  </a:lnTo>
                  <a:lnTo>
                    <a:pt x="8825" y="2216"/>
                  </a:lnTo>
                  <a:lnTo>
                    <a:pt x="8818" y="2219"/>
                  </a:lnTo>
                  <a:lnTo>
                    <a:pt x="8815" y="2226"/>
                  </a:lnTo>
                  <a:lnTo>
                    <a:pt x="8815" y="2285"/>
                  </a:lnTo>
                  <a:lnTo>
                    <a:pt x="8818" y="2294"/>
                  </a:lnTo>
                  <a:lnTo>
                    <a:pt x="8825" y="2296"/>
                  </a:lnTo>
                  <a:lnTo>
                    <a:pt x="8842" y="2296"/>
                  </a:lnTo>
                  <a:lnTo>
                    <a:pt x="8848" y="2294"/>
                  </a:lnTo>
                  <a:lnTo>
                    <a:pt x="8850" y="2285"/>
                  </a:lnTo>
                  <a:close/>
                  <a:moveTo>
                    <a:pt x="9014" y="2291"/>
                  </a:moveTo>
                  <a:lnTo>
                    <a:pt x="9014" y="2222"/>
                  </a:lnTo>
                  <a:lnTo>
                    <a:pt x="9013" y="2219"/>
                  </a:lnTo>
                  <a:lnTo>
                    <a:pt x="9006" y="2216"/>
                  </a:lnTo>
                  <a:lnTo>
                    <a:pt x="8921" y="2216"/>
                  </a:lnTo>
                  <a:lnTo>
                    <a:pt x="8914" y="2219"/>
                  </a:lnTo>
                  <a:lnTo>
                    <a:pt x="8911" y="2222"/>
                  </a:lnTo>
                  <a:lnTo>
                    <a:pt x="8911" y="2291"/>
                  </a:lnTo>
                  <a:lnTo>
                    <a:pt x="8914" y="2295"/>
                  </a:lnTo>
                  <a:lnTo>
                    <a:pt x="8921" y="2296"/>
                  </a:lnTo>
                  <a:lnTo>
                    <a:pt x="9006" y="2296"/>
                  </a:lnTo>
                  <a:lnTo>
                    <a:pt x="9013" y="2295"/>
                  </a:lnTo>
                  <a:lnTo>
                    <a:pt x="9014" y="2291"/>
                  </a:lnTo>
                  <a:close/>
                  <a:moveTo>
                    <a:pt x="9112" y="2285"/>
                  </a:moveTo>
                  <a:lnTo>
                    <a:pt x="9112" y="2226"/>
                  </a:lnTo>
                  <a:lnTo>
                    <a:pt x="9109" y="2219"/>
                  </a:lnTo>
                  <a:lnTo>
                    <a:pt x="9102" y="2216"/>
                  </a:lnTo>
                  <a:lnTo>
                    <a:pt x="9084" y="2216"/>
                  </a:lnTo>
                  <a:lnTo>
                    <a:pt x="9079" y="2219"/>
                  </a:lnTo>
                  <a:lnTo>
                    <a:pt x="9076" y="2226"/>
                  </a:lnTo>
                  <a:lnTo>
                    <a:pt x="9076" y="2285"/>
                  </a:lnTo>
                  <a:lnTo>
                    <a:pt x="9079" y="2294"/>
                  </a:lnTo>
                  <a:lnTo>
                    <a:pt x="9084" y="2296"/>
                  </a:lnTo>
                  <a:lnTo>
                    <a:pt x="9102" y="2296"/>
                  </a:lnTo>
                  <a:lnTo>
                    <a:pt x="9109" y="2294"/>
                  </a:lnTo>
                  <a:lnTo>
                    <a:pt x="9112" y="2285"/>
                  </a:lnTo>
                  <a:close/>
                  <a:moveTo>
                    <a:pt x="9158" y="2285"/>
                  </a:moveTo>
                  <a:lnTo>
                    <a:pt x="9158" y="2226"/>
                  </a:lnTo>
                  <a:lnTo>
                    <a:pt x="9156" y="2219"/>
                  </a:lnTo>
                  <a:lnTo>
                    <a:pt x="9149" y="2216"/>
                  </a:lnTo>
                  <a:lnTo>
                    <a:pt x="9132" y="2216"/>
                  </a:lnTo>
                  <a:lnTo>
                    <a:pt x="9125" y="2219"/>
                  </a:lnTo>
                  <a:lnTo>
                    <a:pt x="9124" y="2226"/>
                  </a:lnTo>
                  <a:lnTo>
                    <a:pt x="9124" y="2285"/>
                  </a:lnTo>
                  <a:lnTo>
                    <a:pt x="9125" y="2294"/>
                  </a:lnTo>
                  <a:lnTo>
                    <a:pt x="9132" y="2296"/>
                  </a:lnTo>
                  <a:lnTo>
                    <a:pt x="9149" y="2296"/>
                  </a:lnTo>
                  <a:lnTo>
                    <a:pt x="9156" y="2294"/>
                  </a:lnTo>
                  <a:lnTo>
                    <a:pt x="9158" y="2285"/>
                  </a:lnTo>
                  <a:close/>
                  <a:moveTo>
                    <a:pt x="9323" y="2291"/>
                  </a:moveTo>
                  <a:lnTo>
                    <a:pt x="9323" y="2222"/>
                  </a:lnTo>
                  <a:lnTo>
                    <a:pt x="9320" y="2219"/>
                  </a:lnTo>
                  <a:lnTo>
                    <a:pt x="9313" y="2216"/>
                  </a:lnTo>
                  <a:lnTo>
                    <a:pt x="9228" y="2216"/>
                  </a:lnTo>
                  <a:lnTo>
                    <a:pt x="9222" y="2219"/>
                  </a:lnTo>
                  <a:lnTo>
                    <a:pt x="9220" y="2222"/>
                  </a:lnTo>
                  <a:lnTo>
                    <a:pt x="9220" y="2291"/>
                  </a:lnTo>
                  <a:lnTo>
                    <a:pt x="9222" y="2295"/>
                  </a:lnTo>
                  <a:lnTo>
                    <a:pt x="9228" y="2296"/>
                  </a:lnTo>
                  <a:lnTo>
                    <a:pt x="9313" y="2296"/>
                  </a:lnTo>
                  <a:lnTo>
                    <a:pt x="9320" y="2295"/>
                  </a:lnTo>
                  <a:lnTo>
                    <a:pt x="9323" y="2291"/>
                  </a:lnTo>
                  <a:close/>
                  <a:moveTo>
                    <a:pt x="9419" y="2285"/>
                  </a:moveTo>
                  <a:lnTo>
                    <a:pt x="9419" y="2226"/>
                  </a:lnTo>
                  <a:lnTo>
                    <a:pt x="9416" y="2219"/>
                  </a:lnTo>
                  <a:lnTo>
                    <a:pt x="9411" y="2216"/>
                  </a:lnTo>
                  <a:lnTo>
                    <a:pt x="9392" y="2216"/>
                  </a:lnTo>
                  <a:lnTo>
                    <a:pt x="9386" y="2219"/>
                  </a:lnTo>
                  <a:lnTo>
                    <a:pt x="9384" y="2226"/>
                  </a:lnTo>
                  <a:lnTo>
                    <a:pt x="9384" y="2285"/>
                  </a:lnTo>
                  <a:lnTo>
                    <a:pt x="9386" y="2294"/>
                  </a:lnTo>
                  <a:lnTo>
                    <a:pt x="9392" y="2296"/>
                  </a:lnTo>
                  <a:lnTo>
                    <a:pt x="9411" y="2296"/>
                  </a:lnTo>
                  <a:lnTo>
                    <a:pt x="9416" y="2294"/>
                  </a:lnTo>
                  <a:lnTo>
                    <a:pt x="9419" y="2285"/>
                  </a:lnTo>
                  <a:close/>
                  <a:moveTo>
                    <a:pt x="9466" y="2285"/>
                  </a:moveTo>
                  <a:lnTo>
                    <a:pt x="9466" y="2226"/>
                  </a:lnTo>
                  <a:lnTo>
                    <a:pt x="9463" y="2219"/>
                  </a:lnTo>
                  <a:lnTo>
                    <a:pt x="9457" y="2216"/>
                  </a:lnTo>
                  <a:lnTo>
                    <a:pt x="9439" y="2216"/>
                  </a:lnTo>
                  <a:lnTo>
                    <a:pt x="9434" y="2219"/>
                  </a:lnTo>
                  <a:lnTo>
                    <a:pt x="9431" y="2226"/>
                  </a:lnTo>
                  <a:lnTo>
                    <a:pt x="9431" y="2285"/>
                  </a:lnTo>
                  <a:lnTo>
                    <a:pt x="9434" y="2294"/>
                  </a:lnTo>
                  <a:lnTo>
                    <a:pt x="9439" y="2296"/>
                  </a:lnTo>
                  <a:lnTo>
                    <a:pt x="9457" y="2296"/>
                  </a:lnTo>
                  <a:lnTo>
                    <a:pt x="9463" y="2294"/>
                  </a:lnTo>
                  <a:lnTo>
                    <a:pt x="9466" y="2285"/>
                  </a:lnTo>
                  <a:close/>
                  <a:moveTo>
                    <a:pt x="9494" y="732"/>
                  </a:moveTo>
                  <a:lnTo>
                    <a:pt x="9494" y="718"/>
                  </a:lnTo>
                  <a:lnTo>
                    <a:pt x="9373" y="718"/>
                  </a:lnTo>
                  <a:lnTo>
                    <a:pt x="9373" y="732"/>
                  </a:lnTo>
                  <a:lnTo>
                    <a:pt x="9494" y="732"/>
                  </a:lnTo>
                  <a:close/>
                  <a:moveTo>
                    <a:pt x="10377" y="863"/>
                  </a:moveTo>
                  <a:lnTo>
                    <a:pt x="10339" y="863"/>
                  </a:lnTo>
                  <a:lnTo>
                    <a:pt x="10194" y="1008"/>
                  </a:lnTo>
                  <a:lnTo>
                    <a:pt x="10233" y="1008"/>
                  </a:lnTo>
                  <a:lnTo>
                    <a:pt x="10377" y="865"/>
                  </a:lnTo>
                  <a:lnTo>
                    <a:pt x="10377" y="863"/>
                  </a:lnTo>
                  <a:close/>
                  <a:moveTo>
                    <a:pt x="10166" y="905"/>
                  </a:moveTo>
                  <a:lnTo>
                    <a:pt x="10166" y="944"/>
                  </a:lnTo>
                  <a:lnTo>
                    <a:pt x="10245" y="865"/>
                  </a:lnTo>
                  <a:lnTo>
                    <a:pt x="10208" y="863"/>
                  </a:lnTo>
                  <a:lnTo>
                    <a:pt x="10166" y="905"/>
                  </a:lnTo>
                  <a:close/>
                  <a:moveTo>
                    <a:pt x="10166" y="970"/>
                  </a:moveTo>
                  <a:lnTo>
                    <a:pt x="10166" y="1008"/>
                  </a:lnTo>
                  <a:lnTo>
                    <a:pt x="10312" y="865"/>
                  </a:lnTo>
                  <a:lnTo>
                    <a:pt x="10274" y="863"/>
                  </a:lnTo>
                  <a:lnTo>
                    <a:pt x="10166" y="970"/>
                  </a:lnTo>
                  <a:close/>
                  <a:moveTo>
                    <a:pt x="10155" y="675"/>
                  </a:moveTo>
                  <a:lnTo>
                    <a:pt x="10149" y="655"/>
                  </a:lnTo>
                  <a:lnTo>
                    <a:pt x="10105" y="700"/>
                  </a:lnTo>
                  <a:lnTo>
                    <a:pt x="10125" y="706"/>
                  </a:lnTo>
                  <a:lnTo>
                    <a:pt x="10155" y="675"/>
                  </a:lnTo>
                  <a:close/>
                  <a:moveTo>
                    <a:pt x="10130" y="609"/>
                  </a:moveTo>
                  <a:lnTo>
                    <a:pt x="10056" y="683"/>
                  </a:lnTo>
                  <a:lnTo>
                    <a:pt x="10076" y="689"/>
                  </a:lnTo>
                  <a:lnTo>
                    <a:pt x="10139" y="626"/>
                  </a:lnTo>
                  <a:lnTo>
                    <a:pt x="10130" y="609"/>
                  </a:lnTo>
                  <a:close/>
                  <a:moveTo>
                    <a:pt x="9957" y="649"/>
                  </a:moveTo>
                  <a:lnTo>
                    <a:pt x="9957" y="655"/>
                  </a:lnTo>
                  <a:lnTo>
                    <a:pt x="9975" y="659"/>
                  </a:lnTo>
                  <a:lnTo>
                    <a:pt x="10044" y="590"/>
                  </a:lnTo>
                  <a:lnTo>
                    <a:pt x="10080" y="590"/>
                  </a:lnTo>
                  <a:lnTo>
                    <a:pt x="10006" y="667"/>
                  </a:lnTo>
                  <a:lnTo>
                    <a:pt x="10026" y="674"/>
                  </a:lnTo>
                  <a:lnTo>
                    <a:pt x="10110" y="590"/>
                  </a:lnTo>
                  <a:lnTo>
                    <a:pt x="10118" y="590"/>
                  </a:lnTo>
                  <a:lnTo>
                    <a:pt x="10103" y="571"/>
                  </a:lnTo>
                  <a:lnTo>
                    <a:pt x="10087" y="553"/>
                  </a:lnTo>
                  <a:lnTo>
                    <a:pt x="10049" y="524"/>
                  </a:lnTo>
                  <a:lnTo>
                    <a:pt x="10028" y="511"/>
                  </a:lnTo>
                  <a:lnTo>
                    <a:pt x="10006" y="502"/>
                  </a:lnTo>
                  <a:lnTo>
                    <a:pt x="9982" y="495"/>
                  </a:lnTo>
                  <a:lnTo>
                    <a:pt x="9957" y="490"/>
                  </a:lnTo>
                  <a:lnTo>
                    <a:pt x="9957" y="610"/>
                  </a:lnTo>
                  <a:lnTo>
                    <a:pt x="9978" y="590"/>
                  </a:lnTo>
                  <a:lnTo>
                    <a:pt x="10014" y="590"/>
                  </a:lnTo>
                  <a:lnTo>
                    <a:pt x="9957" y="649"/>
                  </a:lnTo>
                  <a:close/>
                  <a:moveTo>
                    <a:pt x="9630" y="2291"/>
                  </a:moveTo>
                  <a:lnTo>
                    <a:pt x="9630" y="2222"/>
                  </a:lnTo>
                  <a:lnTo>
                    <a:pt x="9627" y="2219"/>
                  </a:lnTo>
                  <a:lnTo>
                    <a:pt x="9622" y="2216"/>
                  </a:lnTo>
                  <a:lnTo>
                    <a:pt x="9535" y="2216"/>
                  </a:lnTo>
                  <a:lnTo>
                    <a:pt x="9530" y="2219"/>
                  </a:lnTo>
                  <a:lnTo>
                    <a:pt x="9527" y="2222"/>
                  </a:lnTo>
                  <a:lnTo>
                    <a:pt x="9527" y="2291"/>
                  </a:lnTo>
                  <a:lnTo>
                    <a:pt x="9530" y="2295"/>
                  </a:lnTo>
                  <a:lnTo>
                    <a:pt x="9535" y="2296"/>
                  </a:lnTo>
                  <a:lnTo>
                    <a:pt x="9622" y="2296"/>
                  </a:lnTo>
                  <a:lnTo>
                    <a:pt x="9627" y="2295"/>
                  </a:lnTo>
                  <a:lnTo>
                    <a:pt x="9630" y="2291"/>
                  </a:lnTo>
                  <a:close/>
                  <a:moveTo>
                    <a:pt x="9727" y="2285"/>
                  </a:moveTo>
                  <a:lnTo>
                    <a:pt x="9727" y="2226"/>
                  </a:lnTo>
                  <a:lnTo>
                    <a:pt x="9724" y="2219"/>
                  </a:lnTo>
                  <a:lnTo>
                    <a:pt x="9718" y="2216"/>
                  </a:lnTo>
                  <a:lnTo>
                    <a:pt x="9700" y="2216"/>
                  </a:lnTo>
                  <a:lnTo>
                    <a:pt x="9693" y="2219"/>
                  </a:lnTo>
                  <a:lnTo>
                    <a:pt x="9692" y="2226"/>
                  </a:lnTo>
                  <a:lnTo>
                    <a:pt x="9692" y="2285"/>
                  </a:lnTo>
                  <a:lnTo>
                    <a:pt x="9693" y="2294"/>
                  </a:lnTo>
                  <a:lnTo>
                    <a:pt x="9700" y="2296"/>
                  </a:lnTo>
                  <a:lnTo>
                    <a:pt x="9718" y="2296"/>
                  </a:lnTo>
                  <a:lnTo>
                    <a:pt x="9724" y="2294"/>
                  </a:lnTo>
                  <a:lnTo>
                    <a:pt x="9727" y="2285"/>
                  </a:lnTo>
                  <a:close/>
                  <a:moveTo>
                    <a:pt x="9516" y="718"/>
                  </a:moveTo>
                  <a:lnTo>
                    <a:pt x="9516" y="732"/>
                  </a:lnTo>
                  <a:lnTo>
                    <a:pt x="9827" y="732"/>
                  </a:lnTo>
                  <a:lnTo>
                    <a:pt x="9827" y="718"/>
                  </a:lnTo>
                  <a:lnTo>
                    <a:pt x="9516" y="718"/>
                  </a:lnTo>
                  <a:close/>
                  <a:moveTo>
                    <a:pt x="9773" y="2285"/>
                  </a:moveTo>
                  <a:lnTo>
                    <a:pt x="9773" y="2226"/>
                  </a:lnTo>
                  <a:lnTo>
                    <a:pt x="9770" y="2219"/>
                  </a:lnTo>
                  <a:lnTo>
                    <a:pt x="9765" y="2216"/>
                  </a:lnTo>
                  <a:lnTo>
                    <a:pt x="9747" y="2216"/>
                  </a:lnTo>
                  <a:lnTo>
                    <a:pt x="9741" y="2219"/>
                  </a:lnTo>
                  <a:lnTo>
                    <a:pt x="9738" y="2226"/>
                  </a:lnTo>
                  <a:lnTo>
                    <a:pt x="9738" y="2285"/>
                  </a:lnTo>
                  <a:lnTo>
                    <a:pt x="9741" y="2294"/>
                  </a:lnTo>
                  <a:lnTo>
                    <a:pt x="9747" y="2296"/>
                  </a:lnTo>
                  <a:lnTo>
                    <a:pt x="9765" y="2296"/>
                  </a:lnTo>
                  <a:lnTo>
                    <a:pt x="9770" y="2294"/>
                  </a:lnTo>
                  <a:lnTo>
                    <a:pt x="9773" y="2285"/>
                  </a:lnTo>
                  <a:close/>
                  <a:moveTo>
                    <a:pt x="9756" y="848"/>
                  </a:moveTo>
                  <a:lnTo>
                    <a:pt x="9757" y="866"/>
                  </a:lnTo>
                  <a:lnTo>
                    <a:pt x="9762" y="882"/>
                  </a:lnTo>
                  <a:lnTo>
                    <a:pt x="9770" y="897"/>
                  </a:lnTo>
                  <a:lnTo>
                    <a:pt x="9781" y="911"/>
                  </a:lnTo>
                  <a:lnTo>
                    <a:pt x="9795" y="921"/>
                  </a:lnTo>
                  <a:lnTo>
                    <a:pt x="9810" y="930"/>
                  </a:lnTo>
                  <a:lnTo>
                    <a:pt x="9827" y="935"/>
                  </a:lnTo>
                  <a:lnTo>
                    <a:pt x="9845" y="936"/>
                  </a:lnTo>
                  <a:lnTo>
                    <a:pt x="9862" y="935"/>
                  </a:lnTo>
                  <a:lnTo>
                    <a:pt x="9880" y="930"/>
                  </a:lnTo>
                  <a:lnTo>
                    <a:pt x="9895" y="921"/>
                  </a:lnTo>
                  <a:lnTo>
                    <a:pt x="9908" y="911"/>
                  </a:lnTo>
                  <a:lnTo>
                    <a:pt x="9919" y="897"/>
                  </a:lnTo>
                  <a:lnTo>
                    <a:pt x="9927" y="882"/>
                  </a:lnTo>
                  <a:lnTo>
                    <a:pt x="9932" y="866"/>
                  </a:lnTo>
                  <a:lnTo>
                    <a:pt x="9934" y="848"/>
                  </a:lnTo>
                  <a:lnTo>
                    <a:pt x="9932" y="829"/>
                  </a:lnTo>
                  <a:lnTo>
                    <a:pt x="9927" y="813"/>
                  </a:lnTo>
                  <a:lnTo>
                    <a:pt x="9919" y="798"/>
                  </a:lnTo>
                  <a:lnTo>
                    <a:pt x="9908" y="785"/>
                  </a:lnTo>
                  <a:lnTo>
                    <a:pt x="9895" y="774"/>
                  </a:lnTo>
                  <a:lnTo>
                    <a:pt x="9880" y="766"/>
                  </a:lnTo>
                  <a:lnTo>
                    <a:pt x="9862" y="760"/>
                  </a:lnTo>
                  <a:lnTo>
                    <a:pt x="9845" y="759"/>
                  </a:lnTo>
                  <a:lnTo>
                    <a:pt x="9827" y="760"/>
                  </a:lnTo>
                  <a:lnTo>
                    <a:pt x="9810" y="766"/>
                  </a:lnTo>
                  <a:lnTo>
                    <a:pt x="9795" y="774"/>
                  </a:lnTo>
                  <a:lnTo>
                    <a:pt x="9781" y="785"/>
                  </a:lnTo>
                  <a:lnTo>
                    <a:pt x="9770" y="798"/>
                  </a:lnTo>
                  <a:lnTo>
                    <a:pt x="9762" y="813"/>
                  </a:lnTo>
                  <a:lnTo>
                    <a:pt x="9757" y="829"/>
                  </a:lnTo>
                  <a:lnTo>
                    <a:pt x="9756" y="848"/>
                  </a:lnTo>
                  <a:close/>
                  <a:moveTo>
                    <a:pt x="9991" y="2483"/>
                  </a:moveTo>
                  <a:lnTo>
                    <a:pt x="9995" y="2472"/>
                  </a:lnTo>
                  <a:lnTo>
                    <a:pt x="9994" y="2388"/>
                  </a:lnTo>
                  <a:lnTo>
                    <a:pt x="9991" y="2390"/>
                  </a:lnTo>
                  <a:lnTo>
                    <a:pt x="9991" y="2376"/>
                  </a:lnTo>
                  <a:lnTo>
                    <a:pt x="9973" y="2383"/>
                  </a:lnTo>
                  <a:lnTo>
                    <a:pt x="9973" y="2474"/>
                  </a:lnTo>
                  <a:lnTo>
                    <a:pt x="9983" y="2476"/>
                  </a:lnTo>
                  <a:lnTo>
                    <a:pt x="9991" y="2483"/>
                  </a:lnTo>
                  <a:close/>
                  <a:moveTo>
                    <a:pt x="10040" y="2429"/>
                  </a:moveTo>
                  <a:lnTo>
                    <a:pt x="10040" y="2375"/>
                  </a:lnTo>
                  <a:lnTo>
                    <a:pt x="10038" y="2373"/>
                  </a:lnTo>
                  <a:lnTo>
                    <a:pt x="10038" y="2340"/>
                  </a:lnTo>
                  <a:lnTo>
                    <a:pt x="10034" y="2334"/>
                  </a:lnTo>
                  <a:lnTo>
                    <a:pt x="10030" y="2329"/>
                  </a:lnTo>
                  <a:lnTo>
                    <a:pt x="10025" y="2341"/>
                  </a:lnTo>
                  <a:lnTo>
                    <a:pt x="10017" y="2353"/>
                  </a:lnTo>
                  <a:lnTo>
                    <a:pt x="10017" y="2441"/>
                  </a:lnTo>
                  <a:lnTo>
                    <a:pt x="10029" y="2434"/>
                  </a:lnTo>
                  <a:lnTo>
                    <a:pt x="10040" y="2429"/>
                  </a:lnTo>
                  <a:close/>
                  <a:moveTo>
                    <a:pt x="10057" y="2241"/>
                  </a:moveTo>
                  <a:lnTo>
                    <a:pt x="10057" y="2187"/>
                  </a:lnTo>
                  <a:lnTo>
                    <a:pt x="10055" y="2187"/>
                  </a:lnTo>
                  <a:lnTo>
                    <a:pt x="10055" y="2177"/>
                  </a:lnTo>
                  <a:lnTo>
                    <a:pt x="10047" y="2164"/>
                  </a:lnTo>
                  <a:lnTo>
                    <a:pt x="10040" y="2149"/>
                  </a:lnTo>
                  <a:lnTo>
                    <a:pt x="10040" y="2253"/>
                  </a:lnTo>
                  <a:lnTo>
                    <a:pt x="10048" y="2246"/>
                  </a:lnTo>
                  <a:lnTo>
                    <a:pt x="10057" y="2241"/>
                  </a:lnTo>
                  <a:close/>
                  <a:moveTo>
                    <a:pt x="10101" y="2438"/>
                  </a:moveTo>
                  <a:lnTo>
                    <a:pt x="10101" y="2419"/>
                  </a:lnTo>
                  <a:lnTo>
                    <a:pt x="10098" y="2415"/>
                  </a:lnTo>
                  <a:lnTo>
                    <a:pt x="10098" y="2365"/>
                  </a:lnTo>
                  <a:lnTo>
                    <a:pt x="10088" y="2363"/>
                  </a:lnTo>
                  <a:lnTo>
                    <a:pt x="10080" y="2357"/>
                  </a:lnTo>
                  <a:lnTo>
                    <a:pt x="10075" y="2357"/>
                  </a:lnTo>
                  <a:lnTo>
                    <a:pt x="10075" y="2387"/>
                  </a:lnTo>
                  <a:lnTo>
                    <a:pt x="10064" y="2382"/>
                  </a:lnTo>
                  <a:lnTo>
                    <a:pt x="10064" y="2426"/>
                  </a:lnTo>
                  <a:lnTo>
                    <a:pt x="10083" y="2430"/>
                  </a:lnTo>
                  <a:lnTo>
                    <a:pt x="10101" y="2438"/>
                  </a:lnTo>
                  <a:close/>
                  <a:moveTo>
                    <a:pt x="10098" y="2231"/>
                  </a:moveTo>
                  <a:lnTo>
                    <a:pt x="10097" y="2225"/>
                  </a:lnTo>
                  <a:lnTo>
                    <a:pt x="10097" y="2204"/>
                  </a:lnTo>
                  <a:lnTo>
                    <a:pt x="10080" y="2199"/>
                  </a:lnTo>
                  <a:lnTo>
                    <a:pt x="10080" y="2238"/>
                  </a:lnTo>
                  <a:lnTo>
                    <a:pt x="10090" y="2241"/>
                  </a:lnTo>
                  <a:lnTo>
                    <a:pt x="10098" y="2245"/>
                  </a:lnTo>
                  <a:lnTo>
                    <a:pt x="10098" y="2231"/>
                  </a:lnTo>
                  <a:close/>
                  <a:moveTo>
                    <a:pt x="10141" y="2465"/>
                  </a:moveTo>
                  <a:lnTo>
                    <a:pt x="10141" y="2401"/>
                  </a:lnTo>
                  <a:lnTo>
                    <a:pt x="10140" y="2386"/>
                  </a:lnTo>
                  <a:lnTo>
                    <a:pt x="10132" y="2372"/>
                  </a:lnTo>
                  <a:lnTo>
                    <a:pt x="10125" y="2357"/>
                  </a:lnTo>
                  <a:lnTo>
                    <a:pt x="10125" y="2467"/>
                  </a:lnTo>
                  <a:lnTo>
                    <a:pt x="10130" y="2480"/>
                  </a:lnTo>
                  <a:lnTo>
                    <a:pt x="10141" y="2465"/>
                  </a:lnTo>
                  <a:close/>
                  <a:moveTo>
                    <a:pt x="10143" y="2267"/>
                  </a:moveTo>
                  <a:lnTo>
                    <a:pt x="10143" y="2198"/>
                  </a:lnTo>
                  <a:lnTo>
                    <a:pt x="10122" y="2204"/>
                  </a:lnTo>
                  <a:lnTo>
                    <a:pt x="10122" y="2276"/>
                  </a:lnTo>
                  <a:lnTo>
                    <a:pt x="10126" y="2295"/>
                  </a:lnTo>
                  <a:lnTo>
                    <a:pt x="10133" y="2280"/>
                  </a:lnTo>
                  <a:lnTo>
                    <a:pt x="10143" y="2267"/>
                  </a:lnTo>
                  <a:close/>
                  <a:moveTo>
                    <a:pt x="10183" y="2453"/>
                  </a:moveTo>
                  <a:lnTo>
                    <a:pt x="10183" y="2413"/>
                  </a:lnTo>
                  <a:lnTo>
                    <a:pt x="10166" y="2407"/>
                  </a:lnTo>
                  <a:lnTo>
                    <a:pt x="10166" y="2453"/>
                  </a:lnTo>
                  <a:lnTo>
                    <a:pt x="10175" y="2452"/>
                  </a:lnTo>
                  <a:lnTo>
                    <a:pt x="10183" y="2453"/>
                  </a:lnTo>
                  <a:close/>
                  <a:moveTo>
                    <a:pt x="10190" y="2242"/>
                  </a:moveTo>
                  <a:lnTo>
                    <a:pt x="10190" y="2165"/>
                  </a:lnTo>
                  <a:lnTo>
                    <a:pt x="10179" y="2152"/>
                  </a:lnTo>
                  <a:lnTo>
                    <a:pt x="10175" y="2164"/>
                  </a:lnTo>
                  <a:lnTo>
                    <a:pt x="10167" y="2175"/>
                  </a:lnTo>
                  <a:lnTo>
                    <a:pt x="10167" y="2248"/>
                  </a:lnTo>
                  <a:lnTo>
                    <a:pt x="10178" y="2244"/>
                  </a:lnTo>
                  <a:lnTo>
                    <a:pt x="10190" y="2242"/>
                  </a:lnTo>
                  <a:close/>
                  <a:moveTo>
                    <a:pt x="10179" y="2089"/>
                  </a:moveTo>
                  <a:lnTo>
                    <a:pt x="10189" y="2077"/>
                  </a:lnTo>
                  <a:lnTo>
                    <a:pt x="10198" y="2068"/>
                  </a:lnTo>
                  <a:lnTo>
                    <a:pt x="10210" y="2062"/>
                  </a:lnTo>
                  <a:lnTo>
                    <a:pt x="10224" y="2060"/>
                  </a:lnTo>
                  <a:lnTo>
                    <a:pt x="10239" y="2062"/>
                  </a:lnTo>
                  <a:lnTo>
                    <a:pt x="10252" y="2069"/>
                  </a:lnTo>
                  <a:lnTo>
                    <a:pt x="10263" y="2080"/>
                  </a:lnTo>
                  <a:lnTo>
                    <a:pt x="10271" y="2093"/>
                  </a:lnTo>
                  <a:lnTo>
                    <a:pt x="10271" y="2065"/>
                  </a:lnTo>
                  <a:lnTo>
                    <a:pt x="10259" y="2062"/>
                  </a:lnTo>
                  <a:lnTo>
                    <a:pt x="10254" y="2058"/>
                  </a:lnTo>
                  <a:lnTo>
                    <a:pt x="10249" y="2054"/>
                  </a:lnTo>
                  <a:lnTo>
                    <a:pt x="10243" y="2043"/>
                  </a:lnTo>
                  <a:lnTo>
                    <a:pt x="10240" y="2028"/>
                  </a:lnTo>
                  <a:lnTo>
                    <a:pt x="10240" y="2027"/>
                  </a:lnTo>
                  <a:lnTo>
                    <a:pt x="10244" y="2008"/>
                  </a:lnTo>
                  <a:lnTo>
                    <a:pt x="10255" y="1996"/>
                  </a:lnTo>
                  <a:lnTo>
                    <a:pt x="10206" y="1996"/>
                  </a:lnTo>
                  <a:lnTo>
                    <a:pt x="10163" y="2000"/>
                  </a:lnTo>
                  <a:lnTo>
                    <a:pt x="10124" y="2005"/>
                  </a:lnTo>
                  <a:lnTo>
                    <a:pt x="10088" y="2012"/>
                  </a:lnTo>
                  <a:lnTo>
                    <a:pt x="10056" y="2022"/>
                  </a:lnTo>
                  <a:lnTo>
                    <a:pt x="10028" y="2032"/>
                  </a:lnTo>
                  <a:lnTo>
                    <a:pt x="10001" y="2043"/>
                  </a:lnTo>
                  <a:lnTo>
                    <a:pt x="9976" y="2057"/>
                  </a:lnTo>
                  <a:lnTo>
                    <a:pt x="9953" y="2070"/>
                  </a:lnTo>
                  <a:lnTo>
                    <a:pt x="9932" y="2084"/>
                  </a:lnTo>
                  <a:lnTo>
                    <a:pt x="9890" y="2114"/>
                  </a:lnTo>
                  <a:lnTo>
                    <a:pt x="9845" y="2143"/>
                  </a:lnTo>
                  <a:lnTo>
                    <a:pt x="9796" y="2170"/>
                  </a:lnTo>
                  <a:lnTo>
                    <a:pt x="9910" y="2170"/>
                  </a:lnTo>
                  <a:lnTo>
                    <a:pt x="9915" y="2170"/>
                  </a:lnTo>
                  <a:lnTo>
                    <a:pt x="9919" y="2173"/>
                  </a:lnTo>
                  <a:lnTo>
                    <a:pt x="9922" y="2179"/>
                  </a:lnTo>
                  <a:lnTo>
                    <a:pt x="9925" y="2189"/>
                  </a:lnTo>
                  <a:lnTo>
                    <a:pt x="9927" y="2221"/>
                  </a:lnTo>
                  <a:lnTo>
                    <a:pt x="9944" y="2214"/>
                  </a:lnTo>
                  <a:lnTo>
                    <a:pt x="9960" y="2211"/>
                  </a:lnTo>
                  <a:lnTo>
                    <a:pt x="9976" y="2214"/>
                  </a:lnTo>
                  <a:lnTo>
                    <a:pt x="9991" y="2219"/>
                  </a:lnTo>
                  <a:lnTo>
                    <a:pt x="10005" y="2227"/>
                  </a:lnTo>
                  <a:lnTo>
                    <a:pt x="10010" y="2233"/>
                  </a:lnTo>
                  <a:lnTo>
                    <a:pt x="10015" y="2239"/>
                  </a:lnTo>
                  <a:lnTo>
                    <a:pt x="10015" y="2199"/>
                  </a:lnTo>
                  <a:lnTo>
                    <a:pt x="10014" y="2158"/>
                  </a:lnTo>
                  <a:lnTo>
                    <a:pt x="10002" y="2154"/>
                  </a:lnTo>
                  <a:lnTo>
                    <a:pt x="9994" y="2146"/>
                  </a:lnTo>
                  <a:lnTo>
                    <a:pt x="9987" y="2135"/>
                  </a:lnTo>
                  <a:lnTo>
                    <a:pt x="9984" y="2122"/>
                  </a:lnTo>
                  <a:lnTo>
                    <a:pt x="9984" y="2119"/>
                  </a:lnTo>
                  <a:lnTo>
                    <a:pt x="9987" y="2104"/>
                  </a:lnTo>
                  <a:lnTo>
                    <a:pt x="9995" y="2092"/>
                  </a:lnTo>
                  <a:lnTo>
                    <a:pt x="9999" y="2088"/>
                  </a:lnTo>
                  <a:lnTo>
                    <a:pt x="10006" y="2084"/>
                  </a:lnTo>
                  <a:lnTo>
                    <a:pt x="10018" y="2081"/>
                  </a:lnTo>
                  <a:lnTo>
                    <a:pt x="10030" y="2084"/>
                  </a:lnTo>
                  <a:lnTo>
                    <a:pt x="10040" y="2091"/>
                  </a:lnTo>
                  <a:lnTo>
                    <a:pt x="10051" y="2068"/>
                  </a:lnTo>
                  <a:lnTo>
                    <a:pt x="10059" y="2058"/>
                  </a:lnTo>
                  <a:lnTo>
                    <a:pt x="10067" y="2050"/>
                  </a:lnTo>
                  <a:lnTo>
                    <a:pt x="10087" y="2038"/>
                  </a:lnTo>
                  <a:lnTo>
                    <a:pt x="10110" y="2034"/>
                  </a:lnTo>
                  <a:lnTo>
                    <a:pt x="10133" y="2038"/>
                  </a:lnTo>
                  <a:lnTo>
                    <a:pt x="10153" y="2049"/>
                  </a:lnTo>
                  <a:lnTo>
                    <a:pt x="10168" y="2066"/>
                  </a:lnTo>
                  <a:lnTo>
                    <a:pt x="10179" y="2089"/>
                  </a:lnTo>
                  <a:close/>
                  <a:moveTo>
                    <a:pt x="10294" y="2271"/>
                  </a:moveTo>
                  <a:lnTo>
                    <a:pt x="10294" y="2250"/>
                  </a:lnTo>
                  <a:lnTo>
                    <a:pt x="10282" y="2246"/>
                  </a:lnTo>
                  <a:lnTo>
                    <a:pt x="10277" y="2244"/>
                  </a:lnTo>
                  <a:lnTo>
                    <a:pt x="10272" y="2239"/>
                  </a:lnTo>
                  <a:lnTo>
                    <a:pt x="10266" y="2227"/>
                  </a:lnTo>
                  <a:lnTo>
                    <a:pt x="10263" y="2214"/>
                  </a:lnTo>
                  <a:lnTo>
                    <a:pt x="10263" y="2211"/>
                  </a:lnTo>
                  <a:lnTo>
                    <a:pt x="10264" y="2198"/>
                  </a:lnTo>
                  <a:lnTo>
                    <a:pt x="10271" y="2187"/>
                  </a:lnTo>
                  <a:lnTo>
                    <a:pt x="10271" y="2146"/>
                  </a:lnTo>
                  <a:lnTo>
                    <a:pt x="10263" y="2160"/>
                  </a:lnTo>
                  <a:lnTo>
                    <a:pt x="10252" y="2170"/>
                  </a:lnTo>
                  <a:lnTo>
                    <a:pt x="10239" y="2177"/>
                  </a:lnTo>
                  <a:lnTo>
                    <a:pt x="10224" y="2180"/>
                  </a:lnTo>
                  <a:lnTo>
                    <a:pt x="10214" y="2179"/>
                  </a:lnTo>
                  <a:lnTo>
                    <a:pt x="10214" y="2245"/>
                  </a:lnTo>
                  <a:lnTo>
                    <a:pt x="10231" y="2252"/>
                  </a:lnTo>
                  <a:lnTo>
                    <a:pt x="10245" y="2264"/>
                  </a:lnTo>
                  <a:lnTo>
                    <a:pt x="10256" y="2279"/>
                  </a:lnTo>
                  <a:lnTo>
                    <a:pt x="10264" y="2296"/>
                  </a:lnTo>
                  <a:lnTo>
                    <a:pt x="10270" y="2288"/>
                  </a:lnTo>
                  <a:lnTo>
                    <a:pt x="10277" y="2280"/>
                  </a:lnTo>
                  <a:lnTo>
                    <a:pt x="10294" y="2271"/>
                  </a:lnTo>
                  <a:close/>
                  <a:moveTo>
                    <a:pt x="10312" y="2179"/>
                  </a:moveTo>
                  <a:lnTo>
                    <a:pt x="10312" y="2087"/>
                  </a:lnTo>
                  <a:lnTo>
                    <a:pt x="10302" y="2073"/>
                  </a:lnTo>
                  <a:lnTo>
                    <a:pt x="10295" y="2057"/>
                  </a:lnTo>
                  <a:lnTo>
                    <a:pt x="10295" y="2175"/>
                  </a:lnTo>
                  <a:lnTo>
                    <a:pt x="10312" y="2179"/>
                  </a:lnTo>
                  <a:close/>
                  <a:moveTo>
                    <a:pt x="10335" y="2276"/>
                  </a:moveTo>
                  <a:lnTo>
                    <a:pt x="10335" y="2272"/>
                  </a:lnTo>
                  <a:lnTo>
                    <a:pt x="10325" y="2257"/>
                  </a:lnTo>
                  <a:lnTo>
                    <a:pt x="10318" y="2241"/>
                  </a:lnTo>
                  <a:lnTo>
                    <a:pt x="10318" y="2269"/>
                  </a:lnTo>
                  <a:lnTo>
                    <a:pt x="10335" y="2276"/>
                  </a:lnTo>
                  <a:close/>
                  <a:moveTo>
                    <a:pt x="10354" y="2137"/>
                  </a:moveTo>
                  <a:lnTo>
                    <a:pt x="10354" y="2112"/>
                  </a:lnTo>
                  <a:lnTo>
                    <a:pt x="10336" y="2107"/>
                  </a:lnTo>
                  <a:lnTo>
                    <a:pt x="10336" y="2152"/>
                  </a:lnTo>
                  <a:lnTo>
                    <a:pt x="10354" y="2137"/>
                  </a:lnTo>
                  <a:close/>
                  <a:moveTo>
                    <a:pt x="10377" y="2372"/>
                  </a:moveTo>
                  <a:lnTo>
                    <a:pt x="10377" y="2298"/>
                  </a:lnTo>
                  <a:lnTo>
                    <a:pt x="10359" y="2291"/>
                  </a:lnTo>
                  <a:lnTo>
                    <a:pt x="10359" y="2313"/>
                  </a:lnTo>
                  <a:lnTo>
                    <a:pt x="10360" y="2326"/>
                  </a:lnTo>
                  <a:lnTo>
                    <a:pt x="10360" y="2329"/>
                  </a:lnTo>
                  <a:lnTo>
                    <a:pt x="10359" y="2342"/>
                  </a:lnTo>
                  <a:lnTo>
                    <a:pt x="10359" y="2364"/>
                  </a:lnTo>
                  <a:lnTo>
                    <a:pt x="10369" y="2367"/>
                  </a:lnTo>
                  <a:lnTo>
                    <a:pt x="10377" y="2372"/>
                  </a:lnTo>
                  <a:close/>
                  <a:moveTo>
                    <a:pt x="10282" y="1008"/>
                  </a:moveTo>
                  <a:lnTo>
                    <a:pt x="10289" y="993"/>
                  </a:lnTo>
                  <a:lnTo>
                    <a:pt x="10298" y="977"/>
                  </a:lnTo>
                  <a:lnTo>
                    <a:pt x="10309" y="963"/>
                  </a:lnTo>
                  <a:lnTo>
                    <a:pt x="10323" y="950"/>
                  </a:lnTo>
                  <a:lnTo>
                    <a:pt x="10356" y="927"/>
                  </a:lnTo>
                  <a:lnTo>
                    <a:pt x="10397" y="911"/>
                  </a:lnTo>
                  <a:lnTo>
                    <a:pt x="10443" y="865"/>
                  </a:lnTo>
                  <a:lnTo>
                    <a:pt x="10405" y="863"/>
                  </a:lnTo>
                  <a:lnTo>
                    <a:pt x="10259" y="1008"/>
                  </a:lnTo>
                  <a:lnTo>
                    <a:pt x="10282" y="1008"/>
                  </a:lnTo>
                  <a:close/>
                  <a:moveTo>
                    <a:pt x="10398" y="2127"/>
                  </a:moveTo>
                  <a:lnTo>
                    <a:pt x="10398" y="2104"/>
                  </a:lnTo>
                  <a:lnTo>
                    <a:pt x="10378" y="2112"/>
                  </a:lnTo>
                  <a:lnTo>
                    <a:pt x="10378" y="2127"/>
                  </a:lnTo>
                  <a:lnTo>
                    <a:pt x="10389" y="2126"/>
                  </a:lnTo>
                  <a:lnTo>
                    <a:pt x="10398" y="2127"/>
                  </a:lnTo>
                  <a:close/>
                  <a:moveTo>
                    <a:pt x="10421" y="2322"/>
                  </a:moveTo>
                  <a:lnTo>
                    <a:pt x="10421" y="2290"/>
                  </a:lnTo>
                  <a:lnTo>
                    <a:pt x="10401" y="2298"/>
                  </a:lnTo>
                  <a:lnTo>
                    <a:pt x="10401" y="2337"/>
                  </a:lnTo>
                  <a:lnTo>
                    <a:pt x="10421" y="2322"/>
                  </a:lnTo>
                  <a:close/>
                  <a:moveTo>
                    <a:pt x="10435" y="2145"/>
                  </a:moveTo>
                  <a:lnTo>
                    <a:pt x="10435" y="2058"/>
                  </a:lnTo>
                  <a:lnTo>
                    <a:pt x="10423" y="2083"/>
                  </a:lnTo>
                  <a:lnTo>
                    <a:pt x="10423" y="2135"/>
                  </a:lnTo>
                  <a:lnTo>
                    <a:pt x="10435" y="2145"/>
                  </a:lnTo>
                  <a:close/>
                  <a:moveTo>
                    <a:pt x="10477" y="897"/>
                  </a:moveTo>
                  <a:lnTo>
                    <a:pt x="10509" y="865"/>
                  </a:lnTo>
                  <a:lnTo>
                    <a:pt x="10471" y="863"/>
                  </a:lnTo>
                  <a:lnTo>
                    <a:pt x="10432" y="901"/>
                  </a:lnTo>
                  <a:lnTo>
                    <a:pt x="10477" y="897"/>
                  </a:lnTo>
                  <a:close/>
                  <a:moveTo>
                    <a:pt x="10532" y="907"/>
                  </a:moveTo>
                  <a:lnTo>
                    <a:pt x="10576" y="865"/>
                  </a:lnTo>
                  <a:lnTo>
                    <a:pt x="10536" y="863"/>
                  </a:lnTo>
                  <a:lnTo>
                    <a:pt x="10502" y="898"/>
                  </a:lnTo>
                  <a:lnTo>
                    <a:pt x="10517" y="901"/>
                  </a:lnTo>
                  <a:lnTo>
                    <a:pt x="10532" y="907"/>
                  </a:lnTo>
                  <a:close/>
                  <a:moveTo>
                    <a:pt x="10573" y="932"/>
                  </a:moveTo>
                  <a:lnTo>
                    <a:pt x="10641" y="865"/>
                  </a:lnTo>
                  <a:lnTo>
                    <a:pt x="10603" y="863"/>
                  </a:lnTo>
                  <a:lnTo>
                    <a:pt x="10550" y="916"/>
                  </a:lnTo>
                  <a:lnTo>
                    <a:pt x="10573" y="932"/>
                  </a:lnTo>
                  <a:close/>
                  <a:moveTo>
                    <a:pt x="10589" y="942"/>
                  </a:moveTo>
                  <a:lnTo>
                    <a:pt x="10615" y="957"/>
                  </a:lnTo>
                  <a:lnTo>
                    <a:pt x="10707" y="865"/>
                  </a:lnTo>
                  <a:lnTo>
                    <a:pt x="10669" y="863"/>
                  </a:lnTo>
                  <a:lnTo>
                    <a:pt x="10589" y="942"/>
                  </a:lnTo>
                  <a:close/>
                  <a:moveTo>
                    <a:pt x="10672" y="965"/>
                  </a:moveTo>
                  <a:lnTo>
                    <a:pt x="10773" y="865"/>
                  </a:lnTo>
                  <a:lnTo>
                    <a:pt x="10734" y="863"/>
                  </a:lnTo>
                  <a:lnTo>
                    <a:pt x="10635" y="962"/>
                  </a:lnTo>
                  <a:lnTo>
                    <a:pt x="10665" y="965"/>
                  </a:lnTo>
                  <a:lnTo>
                    <a:pt x="10672" y="965"/>
                  </a:lnTo>
                  <a:close/>
                  <a:moveTo>
                    <a:pt x="10793" y="909"/>
                  </a:moveTo>
                  <a:lnTo>
                    <a:pt x="10838" y="865"/>
                  </a:lnTo>
                  <a:lnTo>
                    <a:pt x="10800" y="863"/>
                  </a:lnTo>
                  <a:lnTo>
                    <a:pt x="10704" y="959"/>
                  </a:lnTo>
                  <a:lnTo>
                    <a:pt x="10730" y="950"/>
                  </a:lnTo>
                  <a:lnTo>
                    <a:pt x="10742" y="944"/>
                  </a:lnTo>
                  <a:lnTo>
                    <a:pt x="10753" y="939"/>
                  </a:lnTo>
                  <a:lnTo>
                    <a:pt x="10774" y="924"/>
                  </a:lnTo>
                  <a:lnTo>
                    <a:pt x="10793" y="909"/>
                  </a:lnTo>
                  <a:close/>
                  <a:moveTo>
                    <a:pt x="11603" y="325"/>
                  </a:moveTo>
                  <a:lnTo>
                    <a:pt x="11598" y="336"/>
                  </a:lnTo>
                  <a:lnTo>
                    <a:pt x="11611" y="349"/>
                  </a:lnTo>
                  <a:lnTo>
                    <a:pt x="11609" y="353"/>
                  </a:lnTo>
                  <a:lnTo>
                    <a:pt x="11613" y="363"/>
                  </a:lnTo>
                  <a:lnTo>
                    <a:pt x="11617" y="363"/>
                  </a:lnTo>
                  <a:lnTo>
                    <a:pt x="11635" y="348"/>
                  </a:lnTo>
                  <a:lnTo>
                    <a:pt x="11644" y="344"/>
                  </a:lnTo>
                  <a:lnTo>
                    <a:pt x="11635" y="341"/>
                  </a:lnTo>
                  <a:lnTo>
                    <a:pt x="11628" y="336"/>
                  </a:lnTo>
                  <a:lnTo>
                    <a:pt x="11627" y="327"/>
                  </a:lnTo>
                  <a:lnTo>
                    <a:pt x="11626" y="321"/>
                  </a:lnTo>
                  <a:lnTo>
                    <a:pt x="11623" y="317"/>
                  </a:lnTo>
                  <a:lnTo>
                    <a:pt x="11619" y="313"/>
                  </a:lnTo>
                  <a:lnTo>
                    <a:pt x="11603" y="319"/>
                  </a:lnTo>
                  <a:lnTo>
                    <a:pt x="11603" y="325"/>
                  </a:lnTo>
                  <a:close/>
                  <a:moveTo>
                    <a:pt x="11839" y="245"/>
                  </a:moveTo>
                  <a:lnTo>
                    <a:pt x="11841" y="241"/>
                  </a:lnTo>
                  <a:lnTo>
                    <a:pt x="11838" y="238"/>
                  </a:lnTo>
                  <a:lnTo>
                    <a:pt x="11834" y="237"/>
                  </a:lnTo>
                  <a:lnTo>
                    <a:pt x="11824" y="241"/>
                  </a:lnTo>
                  <a:lnTo>
                    <a:pt x="11818" y="245"/>
                  </a:lnTo>
                  <a:lnTo>
                    <a:pt x="11827" y="246"/>
                  </a:lnTo>
                  <a:lnTo>
                    <a:pt x="11835" y="248"/>
                  </a:lnTo>
                  <a:lnTo>
                    <a:pt x="11839" y="245"/>
                  </a:lnTo>
                  <a:close/>
                  <a:moveTo>
                    <a:pt x="12045" y="625"/>
                  </a:moveTo>
                  <a:lnTo>
                    <a:pt x="12090" y="610"/>
                  </a:lnTo>
                  <a:lnTo>
                    <a:pt x="12087" y="605"/>
                  </a:lnTo>
                  <a:lnTo>
                    <a:pt x="12079" y="594"/>
                  </a:lnTo>
                  <a:lnTo>
                    <a:pt x="12063" y="583"/>
                  </a:lnTo>
                  <a:lnTo>
                    <a:pt x="12044" y="580"/>
                  </a:lnTo>
                  <a:lnTo>
                    <a:pt x="12023" y="585"/>
                  </a:lnTo>
                  <a:lnTo>
                    <a:pt x="12007" y="595"/>
                  </a:lnTo>
                  <a:lnTo>
                    <a:pt x="11996" y="612"/>
                  </a:lnTo>
                  <a:lnTo>
                    <a:pt x="11994" y="621"/>
                  </a:lnTo>
                  <a:lnTo>
                    <a:pt x="11992" y="631"/>
                  </a:lnTo>
                  <a:lnTo>
                    <a:pt x="11992" y="636"/>
                  </a:lnTo>
                  <a:lnTo>
                    <a:pt x="12038" y="632"/>
                  </a:lnTo>
                  <a:lnTo>
                    <a:pt x="12041" y="626"/>
                  </a:lnTo>
                  <a:lnTo>
                    <a:pt x="12045" y="625"/>
                  </a:lnTo>
                  <a:close/>
                  <a:moveTo>
                    <a:pt x="13314" y="662"/>
                  </a:moveTo>
                  <a:lnTo>
                    <a:pt x="13314" y="635"/>
                  </a:lnTo>
                  <a:lnTo>
                    <a:pt x="13282" y="635"/>
                  </a:lnTo>
                  <a:lnTo>
                    <a:pt x="13282" y="662"/>
                  </a:lnTo>
                  <a:lnTo>
                    <a:pt x="13314" y="662"/>
                  </a:lnTo>
                  <a:close/>
                  <a:moveTo>
                    <a:pt x="13314" y="624"/>
                  </a:moveTo>
                  <a:lnTo>
                    <a:pt x="13314" y="597"/>
                  </a:lnTo>
                  <a:lnTo>
                    <a:pt x="13282" y="597"/>
                  </a:lnTo>
                  <a:lnTo>
                    <a:pt x="13282" y="624"/>
                  </a:lnTo>
                  <a:lnTo>
                    <a:pt x="13314" y="624"/>
                  </a:lnTo>
                  <a:close/>
                  <a:moveTo>
                    <a:pt x="13314" y="587"/>
                  </a:moveTo>
                  <a:lnTo>
                    <a:pt x="13314" y="562"/>
                  </a:lnTo>
                  <a:lnTo>
                    <a:pt x="13282" y="562"/>
                  </a:lnTo>
                  <a:lnTo>
                    <a:pt x="13282" y="587"/>
                  </a:lnTo>
                  <a:lnTo>
                    <a:pt x="13314" y="587"/>
                  </a:lnTo>
                  <a:close/>
                  <a:moveTo>
                    <a:pt x="13364" y="662"/>
                  </a:moveTo>
                  <a:lnTo>
                    <a:pt x="13364" y="635"/>
                  </a:lnTo>
                  <a:lnTo>
                    <a:pt x="13332" y="635"/>
                  </a:lnTo>
                  <a:lnTo>
                    <a:pt x="13332" y="662"/>
                  </a:lnTo>
                  <a:lnTo>
                    <a:pt x="13364" y="662"/>
                  </a:lnTo>
                  <a:close/>
                  <a:moveTo>
                    <a:pt x="13364" y="624"/>
                  </a:moveTo>
                  <a:lnTo>
                    <a:pt x="13364" y="597"/>
                  </a:lnTo>
                  <a:lnTo>
                    <a:pt x="13332" y="597"/>
                  </a:lnTo>
                  <a:lnTo>
                    <a:pt x="13332" y="624"/>
                  </a:lnTo>
                  <a:lnTo>
                    <a:pt x="13364" y="624"/>
                  </a:lnTo>
                  <a:close/>
                  <a:moveTo>
                    <a:pt x="13364" y="587"/>
                  </a:moveTo>
                  <a:lnTo>
                    <a:pt x="13364" y="562"/>
                  </a:lnTo>
                  <a:lnTo>
                    <a:pt x="13332" y="562"/>
                  </a:lnTo>
                  <a:lnTo>
                    <a:pt x="13332" y="587"/>
                  </a:lnTo>
                  <a:lnTo>
                    <a:pt x="13364" y="587"/>
                  </a:lnTo>
                  <a:close/>
                  <a:moveTo>
                    <a:pt x="13376" y="597"/>
                  </a:moveTo>
                  <a:lnTo>
                    <a:pt x="13376" y="624"/>
                  </a:lnTo>
                  <a:lnTo>
                    <a:pt x="13409" y="624"/>
                  </a:lnTo>
                  <a:lnTo>
                    <a:pt x="13409" y="597"/>
                  </a:lnTo>
                  <a:lnTo>
                    <a:pt x="13376" y="597"/>
                  </a:lnTo>
                  <a:close/>
                  <a:moveTo>
                    <a:pt x="13414" y="662"/>
                  </a:moveTo>
                  <a:lnTo>
                    <a:pt x="13414" y="635"/>
                  </a:lnTo>
                  <a:lnTo>
                    <a:pt x="13382" y="635"/>
                  </a:lnTo>
                  <a:lnTo>
                    <a:pt x="13382" y="662"/>
                  </a:lnTo>
                  <a:lnTo>
                    <a:pt x="13414" y="662"/>
                  </a:lnTo>
                  <a:close/>
                  <a:moveTo>
                    <a:pt x="13420" y="587"/>
                  </a:moveTo>
                  <a:lnTo>
                    <a:pt x="13420" y="562"/>
                  </a:lnTo>
                  <a:lnTo>
                    <a:pt x="13387" y="562"/>
                  </a:lnTo>
                  <a:lnTo>
                    <a:pt x="13387" y="587"/>
                  </a:lnTo>
                  <a:lnTo>
                    <a:pt x="13420" y="587"/>
                  </a:lnTo>
                  <a:close/>
                  <a:moveTo>
                    <a:pt x="13421" y="597"/>
                  </a:moveTo>
                  <a:lnTo>
                    <a:pt x="13421" y="624"/>
                  </a:lnTo>
                  <a:lnTo>
                    <a:pt x="13454" y="624"/>
                  </a:lnTo>
                  <a:lnTo>
                    <a:pt x="13454" y="597"/>
                  </a:lnTo>
                  <a:lnTo>
                    <a:pt x="13421" y="597"/>
                  </a:lnTo>
                  <a:close/>
                  <a:moveTo>
                    <a:pt x="13459" y="662"/>
                  </a:moveTo>
                  <a:lnTo>
                    <a:pt x="13459" y="635"/>
                  </a:lnTo>
                  <a:lnTo>
                    <a:pt x="13426" y="635"/>
                  </a:lnTo>
                  <a:lnTo>
                    <a:pt x="13426" y="662"/>
                  </a:lnTo>
                  <a:lnTo>
                    <a:pt x="13459" y="662"/>
                  </a:lnTo>
                  <a:close/>
                  <a:moveTo>
                    <a:pt x="13464" y="587"/>
                  </a:moveTo>
                  <a:lnTo>
                    <a:pt x="13464" y="562"/>
                  </a:lnTo>
                  <a:lnTo>
                    <a:pt x="13432" y="562"/>
                  </a:lnTo>
                  <a:lnTo>
                    <a:pt x="13432" y="587"/>
                  </a:lnTo>
                  <a:lnTo>
                    <a:pt x="13464" y="587"/>
                  </a:lnTo>
                  <a:close/>
                  <a:moveTo>
                    <a:pt x="13504" y="662"/>
                  </a:moveTo>
                  <a:lnTo>
                    <a:pt x="13504" y="635"/>
                  </a:lnTo>
                  <a:lnTo>
                    <a:pt x="13471" y="635"/>
                  </a:lnTo>
                  <a:lnTo>
                    <a:pt x="13471" y="662"/>
                  </a:lnTo>
                  <a:lnTo>
                    <a:pt x="13504" y="662"/>
                  </a:lnTo>
                  <a:close/>
                  <a:moveTo>
                    <a:pt x="13635" y="635"/>
                  </a:moveTo>
                  <a:lnTo>
                    <a:pt x="13635" y="609"/>
                  </a:lnTo>
                  <a:lnTo>
                    <a:pt x="13604" y="609"/>
                  </a:lnTo>
                  <a:lnTo>
                    <a:pt x="13604" y="635"/>
                  </a:lnTo>
                  <a:lnTo>
                    <a:pt x="13635" y="635"/>
                  </a:lnTo>
                  <a:close/>
                  <a:moveTo>
                    <a:pt x="13635" y="597"/>
                  </a:moveTo>
                  <a:lnTo>
                    <a:pt x="13635" y="571"/>
                  </a:lnTo>
                  <a:lnTo>
                    <a:pt x="13604" y="571"/>
                  </a:lnTo>
                  <a:lnTo>
                    <a:pt x="13604" y="597"/>
                  </a:lnTo>
                  <a:lnTo>
                    <a:pt x="13635" y="597"/>
                  </a:lnTo>
                  <a:close/>
                  <a:moveTo>
                    <a:pt x="13635" y="562"/>
                  </a:moveTo>
                  <a:lnTo>
                    <a:pt x="13635" y="536"/>
                  </a:lnTo>
                  <a:lnTo>
                    <a:pt x="13604" y="536"/>
                  </a:lnTo>
                  <a:lnTo>
                    <a:pt x="13604" y="562"/>
                  </a:lnTo>
                  <a:lnTo>
                    <a:pt x="13635" y="562"/>
                  </a:lnTo>
                  <a:close/>
                  <a:moveTo>
                    <a:pt x="13686" y="635"/>
                  </a:moveTo>
                  <a:lnTo>
                    <a:pt x="13686" y="609"/>
                  </a:lnTo>
                  <a:lnTo>
                    <a:pt x="13654" y="609"/>
                  </a:lnTo>
                  <a:lnTo>
                    <a:pt x="13654" y="635"/>
                  </a:lnTo>
                  <a:lnTo>
                    <a:pt x="13686" y="635"/>
                  </a:lnTo>
                  <a:close/>
                  <a:moveTo>
                    <a:pt x="13686" y="597"/>
                  </a:moveTo>
                  <a:lnTo>
                    <a:pt x="13686" y="571"/>
                  </a:lnTo>
                  <a:lnTo>
                    <a:pt x="13654" y="571"/>
                  </a:lnTo>
                  <a:lnTo>
                    <a:pt x="13654" y="597"/>
                  </a:lnTo>
                  <a:lnTo>
                    <a:pt x="13686" y="597"/>
                  </a:lnTo>
                  <a:close/>
                  <a:moveTo>
                    <a:pt x="13686" y="562"/>
                  </a:moveTo>
                  <a:lnTo>
                    <a:pt x="13686" y="536"/>
                  </a:lnTo>
                  <a:lnTo>
                    <a:pt x="13654" y="536"/>
                  </a:lnTo>
                  <a:lnTo>
                    <a:pt x="13654" y="562"/>
                  </a:lnTo>
                  <a:lnTo>
                    <a:pt x="13686" y="562"/>
                  </a:lnTo>
                  <a:close/>
                  <a:moveTo>
                    <a:pt x="13698" y="571"/>
                  </a:moveTo>
                  <a:lnTo>
                    <a:pt x="13698" y="597"/>
                  </a:lnTo>
                  <a:lnTo>
                    <a:pt x="13731" y="597"/>
                  </a:lnTo>
                  <a:lnTo>
                    <a:pt x="13731" y="571"/>
                  </a:lnTo>
                  <a:lnTo>
                    <a:pt x="13698" y="571"/>
                  </a:lnTo>
                  <a:close/>
                  <a:moveTo>
                    <a:pt x="13736" y="635"/>
                  </a:moveTo>
                  <a:lnTo>
                    <a:pt x="13736" y="609"/>
                  </a:lnTo>
                  <a:lnTo>
                    <a:pt x="13704" y="609"/>
                  </a:lnTo>
                  <a:lnTo>
                    <a:pt x="13704" y="635"/>
                  </a:lnTo>
                  <a:lnTo>
                    <a:pt x="13736" y="635"/>
                  </a:lnTo>
                  <a:close/>
                  <a:moveTo>
                    <a:pt x="13742" y="562"/>
                  </a:moveTo>
                  <a:lnTo>
                    <a:pt x="13742" y="536"/>
                  </a:lnTo>
                  <a:lnTo>
                    <a:pt x="13709" y="536"/>
                  </a:lnTo>
                  <a:lnTo>
                    <a:pt x="13709" y="562"/>
                  </a:lnTo>
                  <a:lnTo>
                    <a:pt x="13742" y="562"/>
                  </a:lnTo>
                  <a:close/>
                  <a:moveTo>
                    <a:pt x="13743" y="571"/>
                  </a:moveTo>
                  <a:lnTo>
                    <a:pt x="13743" y="597"/>
                  </a:lnTo>
                  <a:lnTo>
                    <a:pt x="13776" y="597"/>
                  </a:lnTo>
                  <a:lnTo>
                    <a:pt x="13776" y="571"/>
                  </a:lnTo>
                  <a:lnTo>
                    <a:pt x="13743" y="571"/>
                  </a:lnTo>
                  <a:close/>
                  <a:moveTo>
                    <a:pt x="13781" y="635"/>
                  </a:moveTo>
                  <a:lnTo>
                    <a:pt x="13781" y="609"/>
                  </a:lnTo>
                  <a:lnTo>
                    <a:pt x="13748" y="609"/>
                  </a:lnTo>
                  <a:lnTo>
                    <a:pt x="13748" y="635"/>
                  </a:lnTo>
                  <a:lnTo>
                    <a:pt x="13781" y="635"/>
                  </a:lnTo>
                  <a:close/>
                  <a:moveTo>
                    <a:pt x="13786" y="562"/>
                  </a:moveTo>
                  <a:lnTo>
                    <a:pt x="13786" y="536"/>
                  </a:lnTo>
                  <a:lnTo>
                    <a:pt x="13754" y="536"/>
                  </a:lnTo>
                  <a:lnTo>
                    <a:pt x="13754" y="562"/>
                  </a:lnTo>
                  <a:lnTo>
                    <a:pt x="13786" y="562"/>
                  </a:lnTo>
                  <a:close/>
                  <a:moveTo>
                    <a:pt x="14018" y="668"/>
                  </a:moveTo>
                  <a:lnTo>
                    <a:pt x="14018" y="643"/>
                  </a:lnTo>
                  <a:lnTo>
                    <a:pt x="13987" y="643"/>
                  </a:lnTo>
                  <a:lnTo>
                    <a:pt x="13987" y="668"/>
                  </a:lnTo>
                  <a:lnTo>
                    <a:pt x="14018" y="668"/>
                  </a:lnTo>
                  <a:close/>
                  <a:moveTo>
                    <a:pt x="14018" y="631"/>
                  </a:moveTo>
                  <a:lnTo>
                    <a:pt x="14018" y="605"/>
                  </a:lnTo>
                  <a:lnTo>
                    <a:pt x="13987" y="605"/>
                  </a:lnTo>
                  <a:lnTo>
                    <a:pt x="13987" y="631"/>
                  </a:lnTo>
                  <a:lnTo>
                    <a:pt x="14018" y="631"/>
                  </a:lnTo>
                  <a:close/>
                  <a:moveTo>
                    <a:pt x="14018" y="594"/>
                  </a:moveTo>
                  <a:lnTo>
                    <a:pt x="14018" y="568"/>
                  </a:lnTo>
                  <a:lnTo>
                    <a:pt x="13987" y="568"/>
                  </a:lnTo>
                  <a:lnTo>
                    <a:pt x="13987" y="594"/>
                  </a:lnTo>
                  <a:lnTo>
                    <a:pt x="14018" y="594"/>
                  </a:lnTo>
                  <a:close/>
                  <a:moveTo>
                    <a:pt x="14069" y="663"/>
                  </a:moveTo>
                  <a:lnTo>
                    <a:pt x="14069" y="643"/>
                  </a:lnTo>
                  <a:lnTo>
                    <a:pt x="14037" y="643"/>
                  </a:lnTo>
                  <a:lnTo>
                    <a:pt x="14037" y="668"/>
                  </a:lnTo>
                  <a:lnTo>
                    <a:pt x="14049" y="668"/>
                  </a:lnTo>
                  <a:lnTo>
                    <a:pt x="14069" y="663"/>
                  </a:lnTo>
                  <a:close/>
                  <a:moveTo>
                    <a:pt x="14069" y="631"/>
                  </a:moveTo>
                  <a:lnTo>
                    <a:pt x="14069" y="605"/>
                  </a:lnTo>
                  <a:lnTo>
                    <a:pt x="14037" y="605"/>
                  </a:lnTo>
                  <a:lnTo>
                    <a:pt x="14037" y="631"/>
                  </a:lnTo>
                  <a:lnTo>
                    <a:pt x="14069" y="631"/>
                  </a:lnTo>
                  <a:close/>
                  <a:moveTo>
                    <a:pt x="14069" y="594"/>
                  </a:moveTo>
                  <a:lnTo>
                    <a:pt x="14069" y="568"/>
                  </a:lnTo>
                  <a:lnTo>
                    <a:pt x="14037" y="568"/>
                  </a:lnTo>
                  <a:lnTo>
                    <a:pt x="14037" y="594"/>
                  </a:lnTo>
                  <a:lnTo>
                    <a:pt x="14069" y="594"/>
                  </a:lnTo>
                  <a:close/>
                  <a:moveTo>
                    <a:pt x="14081" y="605"/>
                  </a:moveTo>
                  <a:lnTo>
                    <a:pt x="14081" y="631"/>
                  </a:lnTo>
                  <a:lnTo>
                    <a:pt x="14114" y="631"/>
                  </a:lnTo>
                  <a:lnTo>
                    <a:pt x="14114" y="605"/>
                  </a:lnTo>
                  <a:lnTo>
                    <a:pt x="14081" y="605"/>
                  </a:lnTo>
                  <a:close/>
                  <a:moveTo>
                    <a:pt x="14119" y="652"/>
                  </a:moveTo>
                  <a:lnTo>
                    <a:pt x="14119" y="643"/>
                  </a:lnTo>
                  <a:lnTo>
                    <a:pt x="14087" y="643"/>
                  </a:lnTo>
                  <a:lnTo>
                    <a:pt x="14087" y="658"/>
                  </a:lnTo>
                  <a:lnTo>
                    <a:pt x="14119" y="652"/>
                  </a:lnTo>
                  <a:close/>
                  <a:moveTo>
                    <a:pt x="14125" y="594"/>
                  </a:moveTo>
                  <a:lnTo>
                    <a:pt x="14125" y="568"/>
                  </a:lnTo>
                  <a:lnTo>
                    <a:pt x="14092" y="568"/>
                  </a:lnTo>
                  <a:lnTo>
                    <a:pt x="14092" y="594"/>
                  </a:lnTo>
                  <a:lnTo>
                    <a:pt x="14125" y="594"/>
                  </a:lnTo>
                  <a:close/>
                  <a:moveTo>
                    <a:pt x="14340" y="643"/>
                  </a:moveTo>
                  <a:lnTo>
                    <a:pt x="14340" y="616"/>
                  </a:lnTo>
                  <a:lnTo>
                    <a:pt x="14307" y="616"/>
                  </a:lnTo>
                  <a:lnTo>
                    <a:pt x="14307" y="641"/>
                  </a:lnTo>
                  <a:lnTo>
                    <a:pt x="14340" y="643"/>
                  </a:lnTo>
                  <a:close/>
                  <a:moveTo>
                    <a:pt x="14340" y="603"/>
                  </a:moveTo>
                  <a:lnTo>
                    <a:pt x="14340" y="578"/>
                  </a:lnTo>
                  <a:lnTo>
                    <a:pt x="14307" y="578"/>
                  </a:lnTo>
                  <a:lnTo>
                    <a:pt x="14307" y="603"/>
                  </a:lnTo>
                  <a:lnTo>
                    <a:pt x="14340" y="603"/>
                  </a:lnTo>
                  <a:close/>
                  <a:moveTo>
                    <a:pt x="14340" y="568"/>
                  </a:moveTo>
                  <a:lnTo>
                    <a:pt x="14340" y="543"/>
                  </a:lnTo>
                  <a:lnTo>
                    <a:pt x="14309" y="543"/>
                  </a:lnTo>
                  <a:lnTo>
                    <a:pt x="14307" y="568"/>
                  </a:lnTo>
                  <a:lnTo>
                    <a:pt x="14340" y="568"/>
                  </a:lnTo>
                  <a:close/>
                  <a:moveTo>
                    <a:pt x="14391" y="643"/>
                  </a:moveTo>
                  <a:lnTo>
                    <a:pt x="14391" y="616"/>
                  </a:lnTo>
                  <a:lnTo>
                    <a:pt x="14359" y="616"/>
                  </a:lnTo>
                  <a:lnTo>
                    <a:pt x="14359" y="643"/>
                  </a:lnTo>
                  <a:lnTo>
                    <a:pt x="14391" y="643"/>
                  </a:lnTo>
                  <a:close/>
                  <a:moveTo>
                    <a:pt x="14391" y="603"/>
                  </a:moveTo>
                  <a:lnTo>
                    <a:pt x="14391" y="578"/>
                  </a:lnTo>
                  <a:lnTo>
                    <a:pt x="14359" y="578"/>
                  </a:lnTo>
                  <a:lnTo>
                    <a:pt x="14359" y="603"/>
                  </a:lnTo>
                  <a:lnTo>
                    <a:pt x="14391" y="603"/>
                  </a:lnTo>
                  <a:close/>
                  <a:moveTo>
                    <a:pt x="14391" y="568"/>
                  </a:moveTo>
                  <a:lnTo>
                    <a:pt x="14391" y="543"/>
                  </a:lnTo>
                  <a:lnTo>
                    <a:pt x="14359" y="543"/>
                  </a:lnTo>
                  <a:lnTo>
                    <a:pt x="14359" y="568"/>
                  </a:lnTo>
                  <a:lnTo>
                    <a:pt x="14391" y="568"/>
                  </a:lnTo>
                  <a:close/>
                  <a:moveTo>
                    <a:pt x="15057" y="897"/>
                  </a:moveTo>
                  <a:lnTo>
                    <a:pt x="15057" y="889"/>
                  </a:lnTo>
                  <a:lnTo>
                    <a:pt x="15047" y="875"/>
                  </a:lnTo>
                  <a:lnTo>
                    <a:pt x="15041" y="859"/>
                  </a:lnTo>
                  <a:lnTo>
                    <a:pt x="15041" y="880"/>
                  </a:lnTo>
                  <a:lnTo>
                    <a:pt x="15057" y="897"/>
                  </a:lnTo>
                  <a:close/>
                  <a:moveTo>
                    <a:pt x="15098" y="939"/>
                  </a:moveTo>
                  <a:lnTo>
                    <a:pt x="15098" y="913"/>
                  </a:lnTo>
                  <a:lnTo>
                    <a:pt x="15080" y="908"/>
                  </a:lnTo>
                  <a:lnTo>
                    <a:pt x="15080" y="921"/>
                  </a:lnTo>
                  <a:lnTo>
                    <a:pt x="15098" y="939"/>
                  </a:lnTo>
                  <a:close/>
                  <a:moveTo>
                    <a:pt x="15141" y="973"/>
                  </a:moveTo>
                  <a:lnTo>
                    <a:pt x="15141" y="905"/>
                  </a:lnTo>
                  <a:lnTo>
                    <a:pt x="15131" y="911"/>
                  </a:lnTo>
                  <a:lnTo>
                    <a:pt x="15121" y="913"/>
                  </a:lnTo>
                  <a:lnTo>
                    <a:pt x="15121" y="962"/>
                  </a:lnTo>
                  <a:lnTo>
                    <a:pt x="15137" y="978"/>
                  </a:lnTo>
                  <a:lnTo>
                    <a:pt x="15141" y="973"/>
                  </a:lnTo>
                  <a:close/>
                  <a:moveTo>
                    <a:pt x="15311" y="950"/>
                  </a:moveTo>
                  <a:lnTo>
                    <a:pt x="15311" y="976"/>
                  </a:lnTo>
                  <a:lnTo>
                    <a:pt x="15328" y="982"/>
                  </a:lnTo>
                  <a:lnTo>
                    <a:pt x="15328" y="978"/>
                  </a:lnTo>
                  <a:lnTo>
                    <a:pt x="15318" y="965"/>
                  </a:lnTo>
                  <a:lnTo>
                    <a:pt x="15311" y="949"/>
                  </a:lnTo>
                  <a:lnTo>
                    <a:pt x="15311" y="950"/>
                  </a:lnTo>
                  <a:close/>
                  <a:moveTo>
                    <a:pt x="15187" y="950"/>
                  </a:moveTo>
                  <a:lnTo>
                    <a:pt x="15187" y="874"/>
                  </a:lnTo>
                  <a:lnTo>
                    <a:pt x="15177" y="861"/>
                  </a:lnTo>
                  <a:lnTo>
                    <a:pt x="15172" y="873"/>
                  </a:lnTo>
                  <a:lnTo>
                    <a:pt x="15165" y="885"/>
                  </a:lnTo>
                  <a:lnTo>
                    <a:pt x="15165" y="955"/>
                  </a:lnTo>
                  <a:lnTo>
                    <a:pt x="15175" y="951"/>
                  </a:lnTo>
                  <a:lnTo>
                    <a:pt x="15187" y="950"/>
                  </a:lnTo>
                  <a:close/>
                  <a:moveTo>
                    <a:pt x="15269" y="1092"/>
                  </a:moveTo>
                  <a:lnTo>
                    <a:pt x="15269" y="1077"/>
                  </a:lnTo>
                  <a:lnTo>
                    <a:pt x="15260" y="1064"/>
                  </a:lnTo>
                  <a:lnTo>
                    <a:pt x="15252" y="1080"/>
                  </a:lnTo>
                  <a:lnTo>
                    <a:pt x="15269" y="1092"/>
                  </a:lnTo>
                  <a:close/>
                  <a:moveTo>
                    <a:pt x="15288" y="977"/>
                  </a:moveTo>
                  <a:lnTo>
                    <a:pt x="15288" y="958"/>
                  </a:lnTo>
                  <a:lnTo>
                    <a:pt x="15276" y="954"/>
                  </a:lnTo>
                  <a:lnTo>
                    <a:pt x="15271" y="951"/>
                  </a:lnTo>
                  <a:lnTo>
                    <a:pt x="15267" y="947"/>
                  </a:lnTo>
                  <a:lnTo>
                    <a:pt x="15260" y="935"/>
                  </a:lnTo>
                  <a:lnTo>
                    <a:pt x="15257" y="921"/>
                  </a:lnTo>
                  <a:lnTo>
                    <a:pt x="15257" y="920"/>
                  </a:lnTo>
                  <a:lnTo>
                    <a:pt x="15260" y="907"/>
                  </a:lnTo>
                  <a:lnTo>
                    <a:pt x="15265" y="896"/>
                  </a:lnTo>
                  <a:lnTo>
                    <a:pt x="15265" y="857"/>
                  </a:lnTo>
                  <a:lnTo>
                    <a:pt x="15257" y="869"/>
                  </a:lnTo>
                  <a:lnTo>
                    <a:pt x="15248" y="880"/>
                  </a:lnTo>
                  <a:lnTo>
                    <a:pt x="15234" y="886"/>
                  </a:lnTo>
                  <a:lnTo>
                    <a:pt x="15219" y="889"/>
                  </a:lnTo>
                  <a:lnTo>
                    <a:pt x="15210" y="888"/>
                  </a:lnTo>
                  <a:lnTo>
                    <a:pt x="15210" y="953"/>
                  </a:lnTo>
                  <a:lnTo>
                    <a:pt x="15226" y="959"/>
                  </a:lnTo>
                  <a:lnTo>
                    <a:pt x="15240" y="970"/>
                  </a:lnTo>
                  <a:lnTo>
                    <a:pt x="15252" y="985"/>
                  </a:lnTo>
                  <a:lnTo>
                    <a:pt x="15260" y="1003"/>
                  </a:lnTo>
                  <a:lnTo>
                    <a:pt x="15272" y="988"/>
                  </a:lnTo>
                  <a:lnTo>
                    <a:pt x="15288" y="977"/>
                  </a:lnTo>
                  <a:close/>
                  <a:moveTo>
                    <a:pt x="15290" y="884"/>
                  </a:moveTo>
                  <a:lnTo>
                    <a:pt x="15306" y="888"/>
                  </a:lnTo>
                  <a:lnTo>
                    <a:pt x="15306" y="798"/>
                  </a:lnTo>
                  <a:lnTo>
                    <a:pt x="15296" y="785"/>
                  </a:lnTo>
                  <a:lnTo>
                    <a:pt x="15290" y="769"/>
                  </a:lnTo>
                  <a:lnTo>
                    <a:pt x="15290" y="884"/>
                  </a:lnTo>
                  <a:close/>
                  <a:moveTo>
                    <a:pt x="15346" y="1181"/>
                  </a:moveTo>
                  <a:lnTo>
                    <a:pt x="15346" y="1143"/>
                  </a:lnTo>
                  <a:lnTo>
                    <a:pt x="15334" y="1139"/>
                  </a:lnTo>
                  <a:lnTo>
                    <a:pt x="15329" y="1137"/>
                  </a:lnTo>
                  <a:lnTo>
                    <a:pt x="15325" y="1133"/>
                  </a:lnTo>
                  <a:lnTo>
                    <a:pt x="15318" y="1122"/>
                  </a:lnTo>
                  <a:lnTo>
                    <a:pt x="15315" y="1108"/>
                  </a:lnTo>
                  <a:lnTo>
                    <a:pt x="15315" y="1106"/>
                  </a:lnTo>
                  <a:lnTo>
                    <a:pt x="15317" y="1096"/>
                  </a:lnTo>
                  <a:lnTo>
                    <a:pt x="15319" y="1088"/>
                  </a:lnTo>
                  <a:lnTo>
                    <a:pt x="15303" y="1092"/>
                  </a:lnTo>
                  <a:lnTo>
                    <a:pt x="15292" y="1091"/>
                  </a:lnTo>
                  <a:lnTo>
                    <a:pt x="15292" y="1112"/>
                  </a:lnTo>
                  <a:lnTo>
                    <a:pt x="15319" y="1145"/>
                  </a:lnTo>
                  <a:lnTo>
                    <a:pt x="15346" y="1181"/>
                  </a:lnTo>
                  <a:close/>
                  <a:moveTo>
                    <a:pt x="15346" y="847"/>
                  </a:moveTo>
                  <a:lnTo>
                    <a:pt x="15346" y="823"/>
                  </a:lnTo>
                  <a:lnTo>
                    <a:pt x="15329" y="817"/>
                  </a:lnTo>
                  <a:lnTo>
                    <a:pt x="15329" y="861"/>
                  </a:lnTo>
                  <a:lnTo>
                    <a:pt x="15346" y="847"/>
                  </a:lnTo>
                  <a:close/>
                  <a:moveTo>
                    <a:pt x="15352" y="1019"/>
                  </a:moveTo>
                  <a:lnTo>
                    <a:pt x="15352" y="1047"/>
                  </a:lnTo>
                  <a:lnTo>
                    <a:pt x="15352" y="1069"/>
                  </a:lnTo>
                  <a:lnTo>
                    <a:pt x="15352" y="1855"/>
                  </a:lnTo>
                  <a:lnTo>
                    <a:pt x="15337" y="1878"/>
                  </a:lnTo>
                  <a:lnTo>
                    <a:pt x="15329" y="1901"/>
                  </a:lnTo>
                  <a:lnTo>
                    <a:pt x="15325" y="1926"/>
                  </a:lnTo>
                  <a:lnTo>
                    <a:pt x="15323" y="1949"/>
                  </a:lnTo>
                  <a:lnTo>
                    <a:pt x="15321" y="1972"/>
                  </a:lnTo>
                  <a:lnTo>
                    <a:pt x="15317" y="1992"/>
                  </a:lnTo>
                  <a:lnTo>
                    <a:pt x="15309" y="2011"/>
                  </a:lnTo>
                  <a:lnTo>
                    <a:pt x="15292" y="2027"/>
                  </a:lnTo>
                  <a:lnTo>
                    <a:pt x="15271" y="2039"/>
                  </a:lnTo>
                  <a:lnTo>
                    <a:pt x="15250" y="2043"/>
                  </a:lnTo>
                  <a:lnTo>
                    <a:pt x="15230" y="2043"/>
                  </a:lnTo>
                  <a:lnTo>
                    <a:pt x="15211" y="2041"/>
                  </a:lnTo>
                  <a:lnTo>
                    <a:pt x="15190" y="2038"/>
                  </a:lnTo>
                  <a:lnTo>
                    <a:pt x="15168" y="2038"/>
                  </a:lnTo>
                  <a:lnTo>
                    <a:pt x="15144" y="2043"/>
                  </a:lnTo>
                  <a:lnTo>
                    <a:pt x="15116" y="2057"/>
                  </a:lnTo>
                  <a:lnTo>
                    <a:pt x="15107" y="2064"/>
                  </a:lnTo>
                  <a:lnTo>
                    <a:pt x="15100" y="2072"/>
                  </a:lnTo>
                  <a:lnTo>
                    <a:pt x="15091" y="2089"/>
                  </a:lnTo>
                  <a:lnTo>
                    <a:pt x="15087" y="2108"/>
                  </a:lnTo>
                  <a:lnTo>
                    <a:pt x="15087" y="2129"/>
                  </a:lnTo>
                  <a:lnTo>
                    <a:pt x="15088" y="2175"/>
                  </a:lnTo>
                  <a:lnTo>
                    <a:pt x="15087" y="2198"/>
                  </a:lnTo>
                  <a:lnTo>
                    <a:pt x="15080" y="2221"/>
                  </a:lnTo>
                  <a:lnTo>
                    <a:pt x="15072" y="2238"/>
                  </a:lnTo>
                  <a:lnTo>
                    <a:pt x="15062" y="2254"/>
                  </a:lnTo>
                  <a:lnTo>
                    <a:pt x="15041" y="2284"/>
                  </a:lnTo>
                  <a:lnTo>
                    <a:pt x="15027" y="2296"/>
                  </a:lnTo>
                  <a:lnTo>
                    <a:pt x="15012" y="2307"/>
                  </a:lnTo>
                  <a:lnTo>
                    <a:pt x="14981" y="2326"/>
                  </a:lnTo>
                  <a:lnTo>
                    <a:pt x="14949" y="2340"/>
                  </a:lnTo>
                  <a:lnTo>
                    <a:pt x="14931" y="2344"/>
                  </a:lnTo>
                  <a:lnTo>
                    <a:pt x="14915" y="2346"/>
                  </a:lnTo>
                  <a:lnTo>
                    <a:pt x="14897" y="2348"/>
                  </a:lnTo>
                  <a:lnTo>
                    <a:pt x="14881" y="2348"/>
                  </a:lnTo>
                  <a:lnTo>
                    <a:pt x="14863" y="2346"/>
                  </a:lnTo>
                  <a:lnTo>
                    <a:pt x="14847" y="2344"/>
                  </a:lnTo>
                  <a:lnTo>
                    <a:pt x="14828" y="2338"/>
                  </a:lnTo>
                  <a:lnTo>
                    <a:pt x="14813" y="2329"/>
                  </a:lnTo>
                  <a:lnTo>
                    <a:pt x="14801" y="2318"/>
                  </a:lnTo>
                  <a:lnTo>
                    <a:pt x="14792" y="2307"/>
                  </a:lnTo>
                  <a:lnTo>
                    <a:pt x="14780" y="2288"/>
                  </a:lnTo>
                  <a:lnTo>
                    <a:pt x="14777" y="2280"/>
                  </a:lnTo>
                  <a:lnTo>
                    <a:pt x="14812" y="2268"/>
                  </a:lnTo>
                  <a:lnTo>
                    <a:pt x="14809" y="2250"/>
                  </a:lnTo>
                  <a:lnTo>
                    <a:pt x="14782" y="2246"/>
                  </a:lnTo>
                  <a:lnTo>
                    <a:pt x="14805" y="2235"/>
                  </a:lnTo>
                  <a:lnTo>
                    <a:pt x="14757" y="1978"/>
                  </a:lnTo>
                  <a:lnTo>
                    <a:pt x="14700" y="2273"/>
                  </a:lnTo>
                  <a:lnTo>
                    <a:pt x="14646" y="2273"/>
                  </a:lnTo>
                  <a:lnTo>
                    <a:pt x="14621" y="2277"/>
                  </a:lnTo>
                  <a:lnTo>
                    <a:pt x="14600" y="2281"/>
                  </a:lnTo>
                  <a:lnTo>
                    <a:pt x="14600" y="2256"/>
                  </a:lnTo>
                  <a:lnTo>
                    <a:pt x="14650" y="2256"/>
                  </a:lnTo>
                  <a:lnTo>
                    <a:pt x="14639" y="2204"/>
                  </a:lnTo>
                  <a:lnTo>
                    <a:pt x="14600" y="2198"/>
                  </a:lnTo>
                  <a:lnTo>
                    <a:pt x="14600" y="2192"/>
                  </a:lnTo>
                  <a:lnTo>
                    <a:pt x="14635" y="2180"/>
                  </a:lnTo>
                  <a:lnTo>
                    <a:pt x="14631" y="2162"/>
                  </a:lnTo>
                  <a:lnTo>
                    <a:pt x="14604" y="2158"/>
                  </a:lnTo>
                  <a:lnTo>
                    <a:pt x="14628" y="2147"/>
                  </a:lnTo>
                  <a:lnTo>
                    <a:pt x="14579" y="1863"/>
                  </a:lnTo>
                  <a:lnTo>
                    <a:pt x="14509" y="2256"/>
                  </a:lnTo>
                  <a:lnTo>
                    <a:pt x="14559" y="2256"/>
                  </a:lnTo>
                  <a:lnTo>
                    <a:pt x="14559" y="2296"/>
                  </a:lnTo>
                  <a:lnTo>
                    <a:pt x="14525" y="2315"/>
                  </a:lnTo>
                  <a:lnTo>
                    <a:pt x="14493" y="2337"/>
                  </a:lnTo>
                  <a:lnTo>
                    <a:pt x="14430" y="2384"/>
                  </a:lnTo>
                  <a:lnTo>
                    <a:pt x="14397" y="2406"/>
                  </a:lnTo>
                  <a:lnTo>
                    <a:pt x="14378" y="2415"/>
                  </a:lnTo>
                  <a:lnTo>
                    <a:pt x="14359" y="2425"/>
                  </a:lnTo>
                  <a:lnTo>
                    <a:pt x="14337" y="2432"/>
                  </a:lnTo>
                  <a:lnTo>
                    <a:pt x="14314" y="2437"/>
                  </a:lnTo>
                  <a:lnTo>
                    <a:pt x="14290" y="2441"/>
                  </a:lnTo>
                  <a:lnTo>
                    <a:pt x="14263" y="2442"/>
                  </a:lnTo>
                  <a:lnTo>
                    <a:pt x="14222" y="2438"/>
                  </a:lnTo>
                  <a:lnTo>
                    <a:pt x="14186" y="2425"/>
                  </a:lnTo>
                  <a:lnTo>
                    <a:pt x="14153" y="2406"/>
                  </a:lnTo>
                  <a:lnTo>
                    <a:pt x="14138" y="2395"/>
                  </a:lnTo>
                  <a:lnTo>
                    <a:pt x="14125" y="2382"/>
                  </a:lnTo>
                  <a:lnTo>
                    <a:pt x="14100" y="2356"/>
                  </a:lnTo>
                  <a:lnTo>
                    <a:pt x="14079" y="2329"/>
                  </a:lnTo>
                  <a:lnTo>
                    <a:pt x="14046" y="2283"/>
                  </a:lnTo>
                  <a:lnTo>
                    <a:pt x="14046" y="2122"/>
                  </a:lnTo>
                  <a:lnTo>
                    <a:pt x="13996" y="2065"/>
                  </a:lnTo>
                  <a:lnTo>
                    <a:pt x="13946" y="2122"/>
                  </a:lnTo>
                  <a:lnTo>
                    <a:pt x="13897" y="2065"/>
                  </a:lnTo>
                  <a:lnTo>
                    <a:pt x="13847" y="2122"/>
                  </a:lnTo>
                  <a:lnTo>
                    <a:pt x="13797" y="2065"/>
                  </a:lnTo>
                  <a:lnTo>
                    <a:pt x="13747" y="2122"/>
                  </a:lnTo>
                  <a:lnTo>
                    <a:pt x="13747" y="2181"/>
                  </a:lnTo>
                  <a:lnTo>
                    <a:pt x="13705" y="2183"/>
                  </a:lnTo>
                  <a:lnTo>
                    <a:pt x="13705" y="2101"/>
                  </a:lnTo>
                  <a:lnTo>
                    <a:pt x="13646" y="2042"/>
                  </a:lnTo>
                  <a:lnTo>
                    <a:pt x="13445" y="2042"/>
                  </a:lnTo>
                  <a:lnTo>
                    <a:pt x="13398" y="2101"/>
                  </a:lnTo>
                  <a:lnTo>
                    <a:pt x="13398" y="2319"/>
                  </a:lnTo>
                  <a:lnTo>
                    <a:pt x="13330" y="2372"/>
                  </a:lnTo>
                  <a:lnTo>
                    <a:pt x="13293" y="2398"/>
                  </a:lnTo>
                  <a:lnTo>
                    <a:pt x="13271" y="2409"/>
                  </a:lnTo>
                  <a:lnTo>
                    <a:pt x="13249" y="2417"/>
                  </a:lnTo>
                  <a:lnTo>
                    <a:pt x="13249" y="2314"/>
                  </a:lnTo>
                  <a:lnTo>
                    <a:pt x="13247" y="2310"/>
                  </a:lnTo>
                  <a:lnTo>
                    <a:pt x="13237" y="2308"/>
                  </a:lnTo>
                  <a:lnTo>
                    <a:pt x="13229" y="2310"/>
                  </a:lnTo>
                  <a:lnTo>
                    <a:pt x="13226" y="2314"/>
                  </a:lnTo>
                  <a:lnTo>
                    <a:pt x="13226" y="2424"/>
                  </a:lnTo>
                  <a:lnTo>
                    <a:pt x="13218" y="2426"/>
                  </a:lnTo>
                  <a:lnTo>
                    <a:pt x="13218" y="2360"/>
                  </a:lnTo>
                  <a:lnTo>
                    <a:pt x="13214" y="2356"/>
                  </a:lnTo>
                  <a:lnTo>
                    <a:pt x="13206" y="2355"/>
                  </a:lnTo>
                  <a:lnTo>
                    <a:pt x="13198" y="2356"/>
                  </a:lnTo>
                  <a:lnTo>
                    <a:pt x="13194" y="2360"/>
                  </a:lnTo>
                  <a:lnTo>
                    <a:pt x="13194" y="2430"/>
                  </a:lnTo>
                  <a:lnTo>
                    <a:pt x="13186" y="2432"/>
                  </a:lnTo>
                  <a:lnTo>
                    <a:pt x="13186" y="2336"/>
                  </a:lnTo>
                  <a:lnTo>
                    <a:pt x="13183" y="2330"/>
                  </a:lnTo>
                  <a:lnTo>
                    <a:pt x="13173" y="2329"/>
                  </a:lnTo>
                  <a:lnTo>
                    <a:pt x="13165" y="2330"/>
                  </a:lnTo>
                  <a:lnTo>
                    <a:pt x="13163" y="2336"/>
                  </a:lnTo>
                  <a:lnTo>
                    <a:pt x="13163" y="2436"/>
                  </a:lnTo>
                  <a:lnTo>
                    <a:pt x="13153" y="2437"/>
                  </a:lnTo>
                  <a:lnTo>
                    <a:pt x="13153" y="2265"/>
                  </a:lnTo>
                  <a:lnTo>
                    <a:pt x="13152" y="2262"/>
                  </a:lnTo>
                  <a:lnTo>
                    <a:pt x="13149" y="2260"/>
                  </a:lnTo>
                  <a:lnTo>
                    <a:pt x="13141" y="2258"/>
                  </a:lnTo>
                  <a:lnTo>
                    <a:pt x="13133" y="2260"/>
                  </a:lnTo>
                  <a:lnTo>
                    <a:pt x="13130" y="2265"/>
                  </a:lnTo>
                  <a:lnTo>
                    <a:pt x="13130" y="2438"/>
                  </a:lnTo>
                  <a:lnTo>
                    <a:pt x="13121" y="2440"/>
                  </a:lnTo>
                  <a:lnTo>
                    <a:pt x="13121" y="2288"/>
                  </a:lnTo>
                  <a:lnTo>
                    <a:pt x="13119" y="2285"/>
                  </a:lnTo>
                  <a:lnTo>
                    <a:pt x="13117" y="2284"/>
                  </a:lnTo>
                  <a:lnTo>
                    <a:pt x="13108" y="2281"/>
                  </a:lnTo>
                  <a:lnTo>
                    <a:pt x="13100" y="2284"/>
                  </a:lnTo>
                  <a:lnTo>
                    <a:pt x="13096" y="2288"/>
                  </a:lnTo>
                  <a:lnTo>
                    <a:pt x="13096" y="2440"/>
                  </a:lnTo>
                  <a:lnTo>
                    <a:pt x="13090" y="2440"/>
                  </a:lnTo>
                  <a:lnTo>
                    <a:pt x="13090" y="2296"/>
                  </a:lnTo>
                  <a:lnTo>
                    <a:pt x="13085" y="2291"/>
                  </a:lnTo>
                  <a:lnTo>
                    <a:pt x="13077" y="2290"/>
                  </a:lnTo>
                  <a:lnTo>
                    <a:pt x="13069" y="2291"/>
                  </a:lnTo>
                  <a:lnTo>
                    <a:pt x="13065" y="2296"/>
                  </a:lnTo>
                  <a:lnTo>
                    <a:pt x="13065" y="2440"/>
                  </a:lnTo>
                  <a:lnTo>
                    <a:pt x="13060" y="2440"/>
                  </a:lnTo>
                  <a:lnTo>
                    <a:pt x="13060" y="2265"/>
                  </a:lnTo>
                  <a:lnTo>
                    <a:pt x="13056" y="2261"/>
                  </a:lnTo>
                  <a:lnTo>
                    <a:pt x="13048" y="2260"/>
                  </a:lnTo>
                  <a:lnTo>
                    <a:pt x="13039" y="2261"/>
                  </a:lnTo>
                  <a:lnTo>
                    <a:pt x="13035" y="2265"/>
                  </a:lnTo>
                  <a:lnTo>
                    <a:pt x="13035" y="2440"/>
                  </a:lnTo>
                  <a:lnTo>
                    <a:pt x="13027" y="2438"/>
                  </a:lnTo>
                  <a:lnTo>
                    <a:pt x="13027" y="2353"/>
                  </a:lnTo>
                  <a:lnTo>
                    <a:pt x="13025" y="2349"/>
                  </a:lnTo>
                  <a:lnTo>
                    <a:pt x="13016" y="2346"/>
                  </a:lnTo>
                  <a:lnTo>
                    <a:pt x="13008" y="2349"/>
                  </a:lnTo>
                  <a:lnTo>
                    <a:pt x="13004" y="2353"/>
                  </a:lnTo>
                  <a:lnTo>
                    <a:pt x="13004" y="2437"/>
                  </a:lnTo>
                  <a:lnTo>
                    <a:pt x="12995" y="2437"/>
                  </a:lnTo>
                  <a:lnTo>
                    <a:pt x="12995" y="2215"/>
                  </a:lnTo>
                  <a:lnTo>
                    <a:pt x="12991" y="2210"/>
                  </a:lnTo>
                  <a:lnTo>
                    <a:pt x="12983" y="2208"/>
                  </a:lnTo>
                  <a:lnTo>
                    <a:pt x="12975" y="2210"/>
                  </a:lnTo>
                  <a:lnTo>
                    <a:pt x="12972" y="2212"/>
                  </a:lnTo>
                  <a:lnTo>
                    <a:pt x="12970" y="2215"/>
                  </a:lnTo>
                  <a:lnTo>
                    <a:pt x="12970" y="2434"/>
                  </a:lnTo>
                  <a:lnTo>
                    <a:pt x="12961" y="2433"/>
                  </a:lnTo>
                  <a:lnTo>
                    <a:pt x="12961" y="2331"/>
                  </a:lnTo>
                  <a:lnTo>
                    <a:pt x="12957" y="2327"/>
                  </a:lnTo>
                  <a:lnTo>
                    <a:pt x="12949" y="2326"/>
                  </a:lnTo>
                  <a:lnTo>
                    <a:pt x="12941" y="2327"/>
                  </a:lnTo>
                  <a:lnTo>
                    <a:pt x="12937" y="2331"/>
                  </a:lnTo>
                  <a:lnTo>
                    <a:pt x="12937" y="2430"/>
                  </a:lnTo>
                  <a:lnTo>
                    <a:pt x="12929" y="2429"/>
                  </a:lnTo>
                  <a:lnTo>
                    <a:pt x="12929" y="2406"/>
                  </a:lnTo>
                  <a:lnTo>
                    <a:pt x="12924" y="2403"/>
                  </a:lnTo>
                  <a:lnTo>
                    <a:pt x="12916" y="2402"/>
                  </a:lnTo>
                  <a:lnTo>
                    <a:pt x="12908" y="2403"/>
                  </a:lnTo>
                  <a:lnTo>
                    <a:pt x="12906" y="2406"/>
                  </a:lnTo>
                  <a:lnTo>
                    <a:pt x="12906" y="2426"/>
                  </a:lnTo>
                  <a:lnTo>
                    <a:pt x="12820" y="2410"/>
                  </a:lnTo>
                  <a:lnTo>
                    <a:pt x="12736" y="2392"/>
                  </a:lnTo>
                  <a:lnTo>
                    <a:pt x="12726" y="2378"/>
                  </a:lnTo>
                  <a:lnTo>
                    <a:pt x="12723" y="2364"/>
                  </a:lnTo>
                  <a:lnTo>
                    <a:pt x="12724" y="2350"/>
                  </a:lnTo>
                  <a:lnTo>
                    <a:pt x="12726" y="2338"/>
                  </a:lnTo>
                  <a:lnTo>
                    <a:pt x="12727" y="2330"/>
                  </a:lnTo>
                  <a:lnTo>
                    <a:pt x="12736" y="2330"/>
                  </a:lnTo>
                  <a:lnTo>
                    <a:pt x="12743" y="2325"/>
                  </a:lnTo>
                  <a:lnTo>
                    <a:pt x="12754" y="2313"/>
                  </a:lnTo>
                  <a:lnTo>
                    <a:pt x="12765" y="2296"/>
                  </a:lnTo>
                  <a:lnTo>
                    <a:pt x="12768" y="2280"/>
                  </a:lnTo>
                  <a:lnTo>
                    <a:pt x="12770" y="2269"/>
                  </a:lnTo>
                  <a:lnTo>
                    <a:pt x="12774" y="2261"/>
                  </a:lnTo>
                  <a:lnTo>
                    <a:pt x="12782" y="2254"/>
                  </a:lnTo>
                  <a:lnTo>
                    <a:pt x="12784" y="2252"/>
                  </a:lnTo>
                  <a:lnTo>
                    <a:pt x="12785" y="2249"/>
                  </a:lnTo>
                  <a:lnTo>
                    <a:pt x="12789" y="2245"/>
                  </a:lnTo>
                  <a:lnTo>
                    <a:pt x="12797" y="2239"/>
                  </a:lnTo>
                  <a:lnTo>
                    <a:pt x="12804" y="2238"/>
                  </a:lnTo>
                  <a:lnTo>
                    <a:pt x="12812" y="2239"/>
                  </a:lnTo>
                  <a:lnTo>
                    <a:pt x="12820" y="2238"/>
                  </a:lnTo>
                  <a:lnTo>
                    <a:pt x="12826" y="2234"/>
                  </a:lnTo>
                  <a:lnTo>
                    <a:pt x="12831" y="2234"/>
                  </a:lnTo>
                  <a:lnTo>
                    <a:pt x="12838" y="2234"/>
                  </a:lnTo>
                  <a:lnTo>
                    <a:pt x="12845" y="2231"/>
                  </a:lnTo>
                  <a:lnTo>
                    <a:pt x="12849" y="2229"/>
                  </a:lnTo>
                  <a:lnTo>
                    <a:pt x="12850" y="2225"/>
                  </a:lnTo>
                  <a:lnTo>
                    <a:pt x="12850" y="2221"/>
                  </a:lnTo>
                  <a:lnTo>
                    <a:pt x="12846" y="2216"/>
                  </a:lnTo>
                  <a:lnTo>
                    <a:pt x="12824" y="2185"/>
                  </a:lnTo>
                  <a:lnTo>
                    <a:pt x="12820" y="2177"/>
                  </a:lnTo>
                  <a:lnTo>
                    <a:pt x="12815" y="2173"/>
                  </a:lnTo>
                  <a:lnTo>
                    <a:pt x="12808" y="2170"/>
                  </a:lnTo>
                  <a:lnTo>
                    <a:pt x="12804" y="2166"/>
                  </a:lnTo>
                  <a:lnTo>
                    <a:pt x="12796" y="2161"/>
                  </a:lnTo>
                  <a:lnTo>
                    <a:pt x="12785" y="2150"/>
                  </a:lnTo>
                  <a:lnTo>
                    <a:pt x="12789" y="2158"/>
                  </a:lnTo>
                  <a:lnTo>
                    <a:pt x="12792" y="2164"/>
                  </a:lnTo>
                  <a:lnTo>
                    <a:pt x="12789" y="2168"/>
                  </a:lnTo>
                  <a:lnTo>
                    <a:pt x="12788" y="2165"/>
                  </a:lnTo>
                  <a:lnTo>
                    <a:pt x="12782" y="2157"/>
                  </a:lnTo>
                  <a:lnTo>
                    <a:pt x="12774" y="2153"/>
                  </a:lnTo>
                  <a:lnTo>
                    <a:pt x="12770" y="2152"/>
                  </a:lnTo>
                  <a:lnTo>
                    <a:pt x="12777" y="2157"/>
                  </a:lnTo>
                  <a:lnTo>
                    <a:pt x="12782" y="2168"/>
                  </a:lnTo>
                  <a:lnTo>
                    <a:pt x="12785" y="2175"/>
                  </a:lnTo>
                  <a:lnTo>
                    <a:pt x="12780" y="2177"/>
                  </a:lnTo>
                  <a:lnTo>
                    <a:pt x="12778" y="2175"/>
                  </a:lnTo>
                  <a:lnTo>
                    <a:pt x="12773" y="2170"/>
                  </a:lnTo>
                  <a:lnTo>
                    <a:pt x="12766" y="2168"/>
                  </a:lnTo>
                  <a:lnTo>
                    <a:pt x="12762" y="2170"/>
                  </a:lnTo>
                  <a:lnTo>
                    <a:pt x="12761" y="2179"/>
                  </a:lnTo>
                  <a:lnTo>
                    <a:pt x="12761" y="2183"/>
                  </a:lnTo>
                  <a:lnTo>
                    <a:pt x="12730" y="2188"/>
                  </a:lnTo>
                  <a:lnTo>
                    <a:pt x="12708" y="2188"/>
                  </a:lnTo>
                  <a:lnTo>
                    <a:pt x="12693" y="2188"/>
                  </a:lnTo>
                  <a:lnTo>
                    <a:pt x="12678" y="2191"/>
                  </a:lnTo>
                  <a:lnTo>
                    <a:pt x="12655" y="2195"/>
                  </a:lnTo>
                  <a:lnTo>
                    <a:pt x="12643" y="2195"/>
                  </a:lnTo>
                  <a:lnTo>
                    <a:pt x="12631" y="2193"/>
                  </a:lnTo>
                  <a:lnTo>
                    <a:pt x="12590" y="2192"/>
                  </a:lnTo>
                  <a:lnTo>
                    <a:pt x="12559" y="2191"/>
                  </a:lnTo>
                  <a:lnTo>
                    <a:pt x="12547" y="2189"/>
                  </a:lnTo>
                  <a:lnTo>
                    <a:pt x="12532" y="2188"/>
                  </a:lnTo>
                  <a:lnTo>
                    <a:pt x="12516" y="2184"/>
                  </a:lnTo>
                  <a:lnTo>
                    <a:pt x="12510" y="2185"/>
                  </a:lnTo>
                  <a:lnTo>
                    <a:pt x="12505" y="2187"/>
                  </a:lnTo>
                  <a:lnTo>
                    <a:pt x="12496" y="2195"/>
                  </a:lnTo>
                  <a:lnTo>
                    <a:pt x="12490" y="2202"/>
                  </a:lnTo>
                  <a:lnTo>
                    <a:pt x="12486" y="2212"/>
                  </a:lnTo>
                  <a:lnTo>
                    <a:pt x="12483" y="2234"/>
                  </a:lnTo>
                  <a:lnTo>
                    <a:pt x="12483" y="2257"/>
                  </a:lnTo>
                  <a:lnTo>
                    <a:pt x="12486" y="2287"/>
                  </a:lnTo>
                  <a:lnTo>
                    <a:pt x="12486" y="2298"/>
                  </a:lnTo>
                  <a:lnTo>
                    <a:pt x="12485" y="2310"/>
                  </a:lnTo>
                  <a:lnTo>
                    <a:pt x="12482" y="2319"/>
                  </a:lnTo>
                  <a:lnTo>
                    <a:pt x="12482" y="2327"/>
                  </a:lnTo>
                  <a:lnTo>
                    <a:pt x="12483" y="2334"/>
                  </a:lnTo>
                  <a:lnTo>
                    <a:pt x="12420" y="2325"/>
                  </a:lnTo>
                  <a:lnTo>
                    <a:pt x="12360" y="2311"/>
                  </a:lnTo>
                  <a:lnTo>
                    <a:pt x="12353" y="2302"/>
                  </a:lnTo>
                  <a:lnTo>
                    <a:pt x="12352" y="2290"/>
                  </a:lnTo>
                  <a:lnTo>
                    <a:pt x="12352" y="2281"/>
                  </a:lnTo>
                  <a:lnTo>
                    <a:pt x="12355" y="2277"/>
                  </a:lnTo>
                  <a:lnTo>
                    <a:pt x="12356" y="2273"/>
                  </a:lnTo>
                  <a:lnTo>
                    <a:pt x="12359" y="2269"/>
                  </a:lnTo>
                  <a:lnTo>
                    <a:pt x="12370" y="2264"/>
                  </a:lnTo>
                  <a:lnTo>
                    <a:pt x="12378" y="2252"/>
                  </a:lnTo>
                  <a:lnTo>
                    <a:pt x="12385" y="2239"/>
                  </a:lnTo>
                  <a:lnTo>
                    <a:pt x="12387" y="2229"/>
                  </a:lnTo>
                  <a:lnTo>
                    <a:pt x="12390" y="2218"/>
                  </a:lnTo>
                  <a:lnTo>
                    <a:pt x="12397" y="2210"/>
                  </a:lnTo>
                  <a:lnTo>
                    <a:pt x="12412" y="2198"/>
                  </a:lnTo>
                  <a:lnTo>
                    <a:pt x="12417" y="2192"/>
                  </a:lnTo>
                  <a:lnTo>
                    <a:pt x="12422" y="2188"/>
                  </a:lnTo>
                  <a:lnTo>
                    <a:pt x="12436" y="2187"/>
                  </a:lnTo>
                  <a:lnTo>
                    <a:pt x="12444" y="2184"/>
                  </a:lnTo>
                  <a:lnTo>
                    <a:pt x="12455" y="2175"/>
                  </a:lnTo>
                  <a:lnTo>
                    <a:pt x="12459" y="2172"/>
                  </a:lnTo>
                  <a:lnTo>
                    <a:pt x="12464" y="2170"/>
                  </a:lnTo>
                  <a:lnTo>
                    <a:pt x="12473" y="2172"/>
                  </a:lnTo>
                  <a:lnTo>
                    <a:pt x="12478" y="2168"/>
                  </a:lnTo>
                  <a:lnTo>
                    <a:pt x="12479" y="2164"/>
                  </a:lnTo>
                  <a:lnTo>
                    <a:pt x="12482" y="2160"/>
                  </a:lnTo>
                  <a:lnTo>
                    <a:pt x="12479" y="2156"/>
                  </a:lnTo>
                  <a:lnTo>
                    <a:pt x="12470" y="2147"/>
                  </a:lnTo>
                  <a:lnTo>
                    <a:pt x="12463" y="2142"/>
                  </a:lnTo>
                  <a:lnTo>
                    <a:pt x="12459" y="2137"/>
                  </a:lnTo>
                  <a:lnTo>
                    <a:pt x="12456" y="2130"/>
                  </a:lnTo>
                  <a:lnTo>
                    <a:pt x="12452" y="2124"/>
                  </a:lnTo>
                  <a:lnTo>
                    <a:pt x="12445" y="2120"/>
                  </a:lnTo>
                  <a:lnTo>
                    <a:pt x="12452" y="2112"/>
                  </a:lnTo>
                  <a:lnTo>
                    <a:pt x="12455" y="2107"/>
                  </a:lnTo>
                  <a:lnTo>
                    <a:pt x="12441" y="2115"/>
                  </a:lnTo>
                  <a:lnTo>
                    <a:pt x="12436" y="2112"/>
                  </a:lnTo>
                  <a:lnTo>
                    <a:pt x="12428" y="2108"/>
                  </a:lnTo>
                  <a:lnTo>
                    <a:pt x="12424" y="2108"/>
                  </a:lnTo>
                  <a:lnTo>
                    <a:pt x="12420" y="2111"/>
                  </a:lnTo>
                  <a:lnTo>
                    <a:pt x="12429" y="2096"/>
                  </a:lnTo>
                  <a:lnTo>
                    <a:pt x="12417" y="2110"/>
                  </a:lnTo>
                  <a:lnTo>
                    <a:pt x="12408" y="2116"/>
                  </a:lnTo>
                  <a:lnTo>
                    <a:pt x="12410" y="2120"/>
                  </a:lnTo>
                  <a:lnTo>
                    <a:pt x="12412" y="2122"/>
                  </a:lnTo>
                  <a:lnTo>
                    <a:pt x="12414" y="2120"/>
                  </a:lnTo>
                  <a:lnTo>
                    <a:pt x="12412" y="2123"/>
                  </a:lnTo>
                  <a:lnTo>
                    <a:pt x="12408" y="2124"/>
                  </a:lnTo>
                  <a:lnTo>
                    <a:pt x="12404" y="2126"/>
                  </a:lnTo>
                  <a:lnTo>
                    <a:pt x="12397" y="2124"/>
                  </a:lnTo>
                  <a:lnTo>
                    <a:pt x="12379" y="2123"/>
                  </a:lnTo>
                  <a:lnTo>
                    <a:pt x="12370" y="2124"/>
                  </a:lnTo>
                  <a:lnTo>
                    <a:pt x="12363" y="2127"/>
                  </a:lnTo>
                  <a:lnTo>
                    <a:pt x="12352" y="2133"/>
                  </a:lnTo>
                  <a:lnTo>
                    <a:pt x="12341" y="2133"/>
                  </a:lnTo>
                  <a:lnTo>
                    <a:pt x="12316" y="2137"/>
                  </a:lnTo>
                  <a:lnTo>
                    <a:pt x="12294" y="2142"/>
                  </a:lnTo>
                  <a:lnTo>
                    <a:pt x="12267" y="2146"/>
                  </a:lnTo>
                  <a:lnTo>
                    <a:pt x="12240" y="2146"/>
                  </a:lnTo>
                  <a:lnTo>
                    <a:pt x="12214" y="2145"/>
                  </a:lnTo>
                  <a:lnTo>
                    <a:pt x="12184" y="2138"/>
                  </a:lnTo>
                  <a:lnTo>
                    <a:pt x="12178" y="2137"/>
                  </a:lnTo>
                  <a:lnTo>
                    <a:pt x="12165" y="2137"/>
                  </a:lnTo>
                  <a:lnTo>
                    <a:pt x="12155" y="2137"/>
                  </a:lnTo>
                  <a:lnTo>
                    <a:pt x="12145" y="2137"/>
                  </a:lnTo>
                  <a:lnTo>
                    <a:pt x="12134" y="2139"/>
                  </a:lnTo>
                  <a:lnTo>
                    <a:pt x="12125" y="2149"/>
                  </a:lnTo>
                  <a:lnTo>
                    <a:pt x="12121" y="2156"/>
                  </a:lnTo>
                  <a:lnTo>
                    <a:pt x="12119" y="2164"/>
                  </a:lnTo>
                  <a:lnTo>
                    <a:pt x="12123" y="2207"/>
                  </a:lnTo>
                  <a:lnTo>
                    <a:pt x="12123" y="2215"/>
                  </a:lnTo>
                  <a:lnTo>
                    <a:pt x="12122" y="2223"/>
                  </a:lnTo>
                  <a:lnTo>
                    <a:pt x="12118" y="2244"/>
                  </a:lnTo>
                  <a:lnTo>
                    <a:pt x="12118" y="2252"/>
                  </a:lnTo>
                  <a:lnTo>
                    <a:pt x="12118" y="2257"/>
                  </a:lnTo>
                  <a:lnTo>
                    <a:pt x="12117" y="2264"/>
                  </a:lnTo>
                  <a:lnTo>
                    <a:pt x="12117" y="2268"/>
                  </a:lnTo>
                  <a:lnTo>
                    <a:pt x="12119" y="2272"/>
                  </a:lnTo>
                  <a:lnTo>
                    <a:pt x="12118" y="2276"/>
                  </a:lnTo>
                  <a:lnTo>
                    <a:pt x="12118" y="2279"/>
                  </a:lnTo>
                  <a:lnTo>
                    <a:pt x="12119" y="2281"/>
                  </a:lnTo>
                  <a:lnTo>
                    <a:pt x="12122" y="2285"/>
                  </a:lnTo>
                  <a:lnTo>
                    <a:pt x="12052" y="2292"/>
                  </a:lnTo>
                  <a:lnTo>
                    <a:pt x="11964" y="2303"/>
                  </a:lnTo>
                  <a:lnTo>
                    <a:pt x="11964" y="2296"/>
                  </a:lnTo>
                  <a:lnTo>
                    <a:pt x="11967" y="2290"/>
                  </a:lnTo>
                  <a:lnTo>
                    <a:pt x="11967" y="2288"/>
                  </a:lnTo>
                  <a:lnTo>
                    <a:pt x="11968" y="2284"/>
                  </a:lnTo>
                  <a:lnTo>
                    <a:pt x="11968" y="2280"/>
                  </a:lnTo>
                  <a:lnTo>
                    <a:pt x="11969" y="2279"/>
                  </a:lnTo>
                  <a:lnTo>
                    <a:pt x="11969" y="2276"/>
                  </a:lnTo>
                  <a:lnTo>
                    <a:pt x="11969" y="2269"/>
                  </a:lnTo>
                  <a:lnTo>
                    <a:pt x="11972" y="2260"/>
                  </a:lnTo>
                  <a:lnTo>
                    <a:pt x="11975" y="2257"/>
                  </a:lnTo>
                  <a:lnTo>
                    <a:pt x="11977" y="2253"/>
                  </a:lnTo>
                  <a:lnTo>
                    <a:pt x="11985" y="2245"/>
                  </a:lnTo>
                  <a:lnTo>
                    <a:pt x="11990" y="2241"/>
                  </a:lnTo>
                  <a:lnTo>
                    <a:pt x="11996" y="2234"/>
                  </a:lnTo>
                  <a:lnTo>
                    <a:pt x="12002" y="2229"/>
                  </a:lnTo>
                  <a:lnTo>
                    <a:pt x="12006" y="2223"/>
                  </a:lnTo>
                  <a:lnTo>
                    <a:pt x="12007" y="2219"/>
                  </a:lnTo>
                  <a:lnTo>
                    <a:pt x="12008" y="2214"/>
                  </a:lnTo>
                  <a:lnTo>
                    <a:pt x="12008" y="2211"/>
                  </a:lnTo>
                  <a:lnTo>
                    <a:pt x="12011" y="2216"/>
                  </a:lnTo>
                  <a:lnTo>
                    <a:pt x="12015" y="2216"/>
                  </a:lnTo>
                  <a:lnTo>
                    <a:pt x="12019" y="2215"/>
                  </a:lnTo>
                  <a:lnTo>
                    <a:pt x="12021" y="2214"/>
                  </a:lnTo>
                  <a:lnTo>
                    <a:pt x="12023" y="2208"/>
                  </a:lnTo>
                  <a:lnTo>
                    <a:pt x="12022" y="2202"/>
                  </a:lnTo>
                  <a:lnTo>
                    <a:pt x="12021" y="2200"/>
                  </a:lnTo>
                  <a:lnTo>
                    <a:pt x="12019" y="2198"/>
                  </a:lnTo>
                  <a:lnTo>
                    <a:pt x="12023" y="2193"/>
                  </a:lnTo>
                  <a:lnTo>
                    <a:pt x="12025" y="2193"/>
                  </a:lnTo>
                  <a:lnTo>
                    <a:pt x="12030" y="2191"/>
                  </a:lnTo>
                  <a:lnTo>
                    <a:pt x="12036" y="2191"/>
                  </a:lnTo>
                  <a:lnTo>
                    <a:pt x="12045" y="2189"/>
                  </a:lnTo>
                  <a:lnTo>
                    <a:pt x="12048" y="2188"/>
                  </a:lnTo>
                  <a:lnTo>
                    <a:pt x="12052" y="2185"/>
                  </a:lnTo>
                  <a:lnTo>
                    <a:pt x="12054" y="2184"/>
                  </a:lnTo>
                  <a:lnTo>
                    <a:pt x="12060" y="2183"/>
                  </a:lnTo>
                  <a:lnTo>
                    <a:pt x="12067" y="2183"/>
                  </a:lnTo>
                  <a:lnTo>
                    <a:pt x="12071" y="2180"/>
                  </a:lnTo>
                  <a:lnTo>
                    <a:pt x="12073" y="2177"/>
                  </a:lnTo>
                  <a:lnTo>
                    <a:pt x="12079" y="2170"/>
                  </a:lnTo>
                  <a:lnTo>
                    <a:pt x="12077" y="2164"/>
                  </a:lnTo>
                  <a:lnTo>
                    <a:pt x="12076" y="2161"/>
                  </a:lnTo>
                  <a:lnTo>
                    <a:pt x="12072" y="2158"/>
                  </a:lnTo>
                  <a:lnTo>
                    <a:pt x="12071" y="2156"/>
                  </a:lnTo>
                  <a:lnTo>
                    <a:pt x="12068" y="2153"/>
                  </a:lnTo>
                  <a:lnTo>
                    <a:pt x="12067" y="2150"/>
                  </a:lnTo>
                  <a:lnTo>
                    <a:pt x="12063" y="2145"/>
                  </a:lnTo>
                  <a:lnTo>
                    <a:pt x="12060" y="2139"/>
                  </a:lnTo>
                  <a:lnTo>
                    <a:pt x="12060" y="2134"/>
                  </a:lnTo>
                  <a:lnTo>
                    <a:pt x="12060" y="2127"/>
                  </a:lnTo>
                  <a:lnTo>
                    <a:pt x="12061" y="2123"/>
                  </a:lnTo>
                  <a:lnTo>
                    <a:pt x="12060" y="2118"/>
                  </a:lnTo>
                  <a:lnTo>
                    <a:pt x="12057" y="2116"/>
                  </a:lnTo>
                  <a:lnTo>
                    <a:pt x="12054" y="2115"/>
                  </a:lnTo>
                  <a:lnTo>
                    <a:pt x="12052" y="2115"/>
                  </a:lnTo>
                  <a:lnTo>
                    <a:pt x="12049" y="2118"/>
                  </a:lnTo>
                  <a:lnTo>
                    <a:pt x="12046" y="2118"/>
                  </a:lnTo>
                  <a:lnTo>
                    <a:pt x="12046" y="2115"/>
                  </a:lnTo>
                  <a:lnTo>
                    <a:pt x="12052" y="2111"/>
                  </a:lnTo>
                  <a:lnTo>
                    <a:pt x="12053" y="2107"/>
                  </a:lnTo>
                  <a:lnTo>
                    <a:pt x="12054" y="2095"/>
                  </a:lnTo>
                  <a:lnTo>
                    <a:pt x="12053" y="2092"/>
                  </a:lnTo>
                  <a:lnTo>
                    <a:pt x="12050" y="2093"/>
                  </a:lnTo>
                  <a:lnTo>
                    <a:pt x="12049" y="2096"/>
                  </a:lnTo>
                  <a:lnTo>
                    <a:pt x="12049" y="2100"/>
                  </a:lnTo>
                  <a:lnTo>
                    <a:pt x="12045" y="2104"/>
                  </a:lnTo>
                  <a:lnTo>
                    <a:pt x="12041" y="2108"/>
                  </a:lnTo>
                  <a:lnTo>
                    <a:pt x="12037" y="2110"/>
                  </a:lnTo>
                  <a:lnTo>
                    <a:pt x="12034" y="2110"/>
                  </a:lnTo>
                  <a:lnTo>
                    <a:pt x="12031" y="2110"/>
                  </a:lnTo>
                  <a:lnTo>
                    <a:pt x="12027" y="2112"/>
                  </a:lnTo>
                  <a:lnTo>
                    <a:pt x="12022" y="2118"/>
                  </a:lnTo>
                  <a:lnTo>
                    <a:pt x="12019" y="2119"/>
                  </a:lnTo>
                  <a:lnTo>
                    <a:pt x="12015" y="2116"/>
                  </a:lnTo>
                  <a:lnTo>
                    <a:pt x="12011" y="2112"/>
                  </a:lnTo>
                  <a:lnTo>
                    <a:pt x="12007" y="2110"/>
                  </a:lnTo>
                  <a:lnTo>
                    <a:pt x="12004" y="2111"/>
                  </a:lnTo>
                  <a:lnTo>
                    <a:pt x="12006" y="2112"/>
                  </a:lnTo>
                  <a:lnTo>
                    <a:pt x="12011" y="2123"/>
                  </a:lnTo>
                  <a:lnTo>
                    <a:pt x="12013" y="2126"/>
                  </a:lnTo>
                  <a:lnTo>
                    <a:pt x="12010" y="2126"/>
                  </a:lnTo>
                  <a:lnTo>
                    <a:pt x="12007" y="2127"/>
                  </a:lnTo>
                  <a:lnTo>
                    <a:pt x="12002" y="2129"/>
                  </a:lnTo>
                  <a:lnTo>
                    <a:pt x="11999" y="2127"/>
                  </a:lnTo>
                  <a:lnTo>
                    <a:pt x="11987" y="2127"/>
                  </a:lnTo>
                  <a:lnTo>
                    <a:pt x="11983" y="2129"/>
                  </a:lnTo>
                  <a:lnTo>
                    <a:pt x="11979" y="2130"/>
                  </a:lnTo>
                  <a:lnTo>
                    <a:pt x="11975" y="2130"/>
                  </a:lnTo>
                  <a:lnTo>
                    <a:pt x="11962" y="2131"/>
                  </a:lnTo>
                  <a:lnTo>
                    <a:pt x="11949" y="2131"/>
                  </a:lnTo>
                  <a:lnTo>
                    <a:pt x="11944" y="2133"/>
                  </a:lnTo>
                  <a:lnTo>
                    <a:pt x="11941" y="2134"/>
                  </a:lnTo>
                  <a:lnTo>
                    <a:pt x="11938" y="2134"/>
                  </a:lnTo>
                  <a:lnTo>
                    <a:pt x="11931" y="2137"/>
                  </a:lnTo>
                  <a:lnTo>
                    <a:pt x="11927" y="2138"/>
                  </a:lnTo>
                  <a:lnTo>
                    <a:pt x="11918" y="2139"/>
                  </a:lnTo>
                  <a:lnTo>
                    <a:pt x="11914" y="2139"/>
                  </a:lnTo>
                  <a:lnTo>
                    <a:pt x="11911" y="2139"/>
                  </a:lnTo>
                  <a:lnTo>
                    <a:pt x="11906" y="2141"/>
                  </a:lnTo>
                  <a:lnTo>
                    <a:pt x="11895" y="2143"/>
                  </a:lnTo>
                  <a:lnTo>
                    <a:pt x="11892" y="2143"/>
                  </a:lnTo>
                  <a:lnTo>
                    <a:pt x="11889" y="2145"/>
                  </a:lnTo>
                  <a:lnTo>
                    <a:pt x="11883" y="2145"/>
                  </a:lnTo>
                  <a:lnTo>
                    <a:pt x="11872" y="2145"/>
                  </a:lnTo>
                  <a:lnTo>
                    <a:pt x="11868" y="2145"/>
                  </a:lnTo>
                  <a:lnTo>
                    <a:pt x="11864" y="2145"/>
                  </a:lnTo>
                  <a:lnTo>
                    <a:pt x="11860" y="2145"/>
                  </a:lnTo>
                  <a:lnTo>
                    <a:pt x="11852" y="2145"/>
                  </a:lnTo>
                  <a:lnTo>
                    <a:pt x="11828" y="2141"/>
                  </a:lnTo>
                  <a:lnTo>
                    <a:pt x="11826" y="2141"/>
                  </a:lnTo>
                  <a:lnTo>
                    <a:pt x="11822" y="2139"/>
                  </a:lnTo>
                  <a:lnTo>
                    <a:pt x="11819" y="2139"/>
                  </a:lnTo>
                  <a:lnTo>
                    <a:pt x="11812" y="2138"/>
                  </a:lnTo>
                  <a:lnTo>
                    <a:pt x="11810" y="2138"/>
                  </a:lnTo>
                  <a:lnTo>
                    <a:pt x="11805" y="2137"/>
                  </a:lnTo>
                  <a:lnTo>
                    <a:pt x="11803" y="2137"/>
                  </a:lnTo>
                  <a:lnTo>
                    <a:pt x="11793" y="2135"/>
                  </a:lnTo>
                  <a:lnTo>
                    <a:pt x="11784" y="2135"/>
                  </a:lnTo>
                  <a:lnTo>
                    <a:pt x="11778" y="2137"/>
                  </a:lnTo>
                  <a:lnTo>
                    <a:pt x="11777" y="2138"/>
                  </a:lnTo>
                  <a:lnTo>
                    <a:pt x="11770" y="2142"/>
                  </a:lnTo>
                  <a:lnTo>
                    <a:pt x="11768" y="2145"/>
                  </a:lnTo>
                  <a:lnTo>
                    <a:pt x="11765" y="2147"/>
                  </a:lnTo>
                  <a:lnTo>
                    <a:pt x="11764" y="2150"/>
                  </a:lnTo>
                  <a:lnTo>
                    <a:pt x="11761" y="2154"/>
                  </a:lnTo>
                  <a:lnTo>
                    <a:pt x="11758" y="2158"/>
                  </a:lnTo>
                  <a:lnTo>
                    <a:pt x="11757" y="2161"/>
                  </a:lnTo>
                  <a:lnTo>
                    <a:pt x="11754" y="2168"/>
                  </a:lnTo>
                  <a:lnTo>
                    <a:pt x="11754" y="2170"/>
                  </a:lnTo>
                  <a:lnTo>
                    <a:pt x="11753" y="2175"/>
                  </a:lnTo>
                  <a:lnTo>
                    <a:pt x="11753" y="2180"/>
                  </a:lnTo>
                  <a:lnTo>
                    <a:pt x="11751" y="2183"/>
                  </a:lnTo>
                  <a:lnTo>
                    <a:pt x="11751" y="2185"/>
                  </a:lnTo>
                  <a:lnTo>
                    <a:pt x="11751" y="2188"/>
                  </a:lnTo>
                  <a:lnTo>
                    <a:pt x="11750" y="2193"/>
                  </a:lnTo>
                  <a:lnTo>
                    <a:pt x="11750" y="2200"/>
                  </a:lnTo>
                  <a:lnTo>
                    <a:pt x="11750" y="2208"/>
                  </a:lnTo>
                  <a:lnTo>
                    <a:pt x="11749" y="2211"/>
                  </a:lnTo>
                  <a:lnTo>
                    <a:pt x="11749" y="2216"/>
                  </a:lnTo>
                  <a:lnTo>
                    <a:pt x="11747" y="2225"/>
                  </a:lnTo>
                  <a:lnTo>
                    <a:pt x="11745" y="2234"/>
                  </a:lnTo>
                  <a:lnTo>
                    <a:pt x="11745" y="2239"/>
                  </a:lnTo>
                  <a:lnTo>
                    <a:pt x="11745" y="2241"/>
                  </a:lnTo>
                  <a:lnTo>
                    <a:pt x="11743" y="2244"/>
                  </a:lnTo>
                  <a:lnTo>
                    <a:pt x="11743" y="2245"/>
                  </a:lnTo>
                  <a:lnTo>
                    <a:pt x="11741" y="2252"/>
                  </a:lnTo>
                  <a:lnTo>
                    <a:pt x="11739" y="2258"/>
                  </a:lnTo>
                  <a:lnTo>
                    <a:pt x="11739" y="2267"/>
                  </a:lnTo>
                  <a:lnTo>
                    <a:pt x="11739" y="2272"/>
                  </a:lnTo>
                  <a:lnTo>
                    <a:pt x="11739" y="2277"/>
                  </a:lnTo>
                  <a:lnTo>
                    <a:pt x="11738" y="2281"/>
                  </a:lnTo>
                  <a:lnTo>
                    <a:pt x="11736" y="2288"/>
                  </a:lnTo>
                  <a:lnTo>
                    <a:pt x="11736" y="2291"/>
                  </a:lnTo>
                  <a:lnTo>
                    <a:pt x="11738" y="2294"/>
                  </a:lnTo>
                  <a:lnTo>
                    <a:pt x="11738" y="2295"/>
                  </a:lnTo>
                  <a:lnTo>
                    <a:pt x="11738" y="2298"/>
                  </a:lnTo>
                  <a:lnTo>
                    <a:pt x="11741" y="2299"/>
                  </a:lnTo>
                  <a:lnTo>
                    <a:pt x="11743" y="2300"/>
                  </a:lnTo>
                  <a:lnTo>
                    <a:pt x="11747" y="2299"/>
                  </a:lnTo>
                  <a:lnTo>
                    <a:pt x="11749" y="2298"/>
                  </a:lnTo>
                  <a:lnTo>
                    <a:pt x="11751" y="2295"/>
                  </a:lnTo>
                  <a:lnTo>
                    <a:pt x="11753" y="2291"/>
                  </a:lnTo>
                  <a:lnTo>
                    <a:pt x="11754" y="2288"/>
                  </a:lnTo>
                  <a:lnTo>
                    <a:pt x="11754" y="2285"/>
                  </a:lnTo>
                  <a:lnTo>
                    <a:pt x="11754" y="2280"/>
                  </a:lnTo>
                  <a:lnTo>
                    <a:pt x="11754" y="2276"/>
                  </a:lnTo>
                  <a:lnTo>
                    <a:pt x="11754" y="2272"/>
                  </a:lnTo>
                  <a:lnTo>
                    <a:pt x="11754" y="2264"/>
                  </a:lnTo>
                  <a:lnTo>
                    <a:pt x="11755" y="2252"/>
                  </a:lnTo>
                  <a:lnTo>
                    <a:pt x="11755" y="2241"/>
                  </a:lnTo>
                  <a:lnTo>
                    <a:pt x="11755" y="2239"/>
                  </a:lnTo>
                  <a:lnTo>
                    <a:pt x="11755" y="2231"/>
                  </a:lnTo>
                  <a:lnTo>
                    <a:pt x="11755" y="2227"/>
                  </a:lnTo>
                  <a:lnTo>
                    <a:pt x="11757" y="2223"/>
                  </a:lnTo>
                  <a:lnTo>
                    <a:pt x="11757" y="2219"/>
                  </a:lnTo>
                  <a:lnTo>
                    <a:pt x="11757" y="2215"/>
                  </a:lnTo>
                  <a:lnTo>
                    <a:pt x="11757" y="2214"/>
                  </a:lnTo>
                  <a:lnTo>
                    <a:pt x="11757" y="2210"/>
                  </a:lnTo>
                  <a:lnTo>
                    <a:pt x="11758" y="2203"/>
                  </a:lnTo>
                  <a:lnTo>
                    <a:pt x="11759" y="2199"/>
                  </a:lnTo>
                  <a:lnTo>
                    <a:pt x="11759" y="2202"/>
                  </a:lnTo>
                  <a:lnTo>
                    <a:pt x="11761" y="2204"/>
                  </a:lnTo>
                  <a:lnTo>
                    <a:pt x="11761" y="2207"/>
                  </a:lnTo>
                  <a:lnTo>
                    <a:pt x="11761" y="2208"/>
                  </a:lnTo>
                  <a:lnTo>
                    <a:pt x="11762" y="2212"/>
                  </a:lnTo>
                  <a:lnTo>
                    <a:pt x="11762" y="2216"/>
                  </a:lnTo>
                  <a:lnTo>
                    <a:pt x="11764" y="2219"/>
                  </a:lnTo>
                  <a:lnTo>
                    <a:pt x="11765" y="2223"/>
                  </a:lnTo>
                  <a:lnTo>
                    <a:pt x="11766" y="2226"/>
                  </a:lnTo>
                  <a:lnTo>
                    <a:pt x="11766" y="2227"/>
                  </a:lnTo>
                  <a:lnTo>
                    <a:pt x="11768" y="2230"/>
                  </a:lnTo>
                  <a:lnTo>
                    <a:pt x="11769" y="2233"/>
                  </a:lnTo>
                  <a:lnTo>
                    <a:pt x="11769" y="2237"/>
                  </a:lnTo>
                  <a:lnTo>
                    <a:pt x="11770" y="2239"/>
                  </a:lnTo>
                  <a:lnTo>
                    <a:pt x="11772" y="2244"/>
                  </a:lnTo>
                  <a:lnTo>
                    <a:pt x="11773" y="2246"/>
                  </a:lnTo>
                  <a:lnTo>
                    <a:pt x="11773" y="2253"/>
                  </a:lnTo>
                  <a:lnTo>
                    <a:pt x="11773" y="2256"/>
                  </a:lnTo>
                  <a:lnTo>
                    <a:pt x="11773" y="2260"/>
                  </a:lnTo>
                  <a:lnTo>
                    <a:pt x="11772" y="2265"/>
                  </a:lnTo>
                  <a:lnTo>
                    <a:pt x="11770" y="2269"/>
                  </a:lnTo>
                  <a:lnTo>
                    <a:pt x="11769" y="2271"/>
                  </a:lnTo>
                  <a:lnTo>
                    <a:pt x="11768" y="2275"/>
                  </a:lnTo>
                  <a:lnTo>
                    <a:pt x="11765" y="2277"/>
                  </a:lnTo>
                  <a:lnTo>
                    <a:pt x="11765" y="2280"/>
                  </a:lnTo>
                  <a:lnTo>
                    <a:pt x="11766" y="2291"/>
                  </a:lnTo>
                  <a:lnTo>
                    <a:pt x="11766" y="2296"/>
                  </a:lnTo>
                  <a:lnTo>
                    <a:pt x="11766" y="2299"/>
                  </a:lnTo>
                  <a:lnTo>
                    <a:pt x="11766" y="2302"/>
                  </a:lnTo>
                  <a:lnTo>
                    <a:pt x="11768" y="2307"/>
                  </a:lnTo>
                  <a:lnTo>
                    <a:pt x="11768" y="2311"/>
                  </a:lnTo>
                  <a:lnTo>
                    <a:pt x="11768" y="2318"/>
                  </a:lnTo>
                  <a:lnTo>
                    <a:pt x="11768" y="2326"/>
                  </a:lnTo>
                  <a:lnTo>
                    <a:pt x="11768" y="2329"/>
                  </a:lnTo>
                  <a:lnTo>
                    <a:pt x="11697" y="2338"/>
                  </a:lnTo>
                  <a:lnTo>
                    <a:pt x="11667" y="2342"/>
                  </a:lnTo>
                  <a:lnTo>
                    <a:pt x="11643" y="2344"/>
                  </a:lnTo>
                  <a:lnTo>
                    <a:pt x="11608" y="2341"/>
                  </a:lnTo>
                  <a:lnTo>
                    <a:pt x="11577" y="2334"/>
                  </a:lnTo>
                  <a:lnTo>
                    <a:pt x="11550" y="2323"/>
                  </a:lnTo>
                  <a:lnTo>
                    <a:pt x="11525" y="2311"/>
                  </a:lnTo>
                  <a:lnTo>
                    <a:pt x="11502" y="2296"/>
                  </a:lnTo>
                  <a:lnTo>
                    <a:pt x="11482" y="2279"/>
                  </a:lnTo>
                  <a:lnTo>
                    <a:pt x="11446" y="2242"/>
                  </a:lnTo>
                  <a:lnTo>
                    <a:pt x="11410" y="2204"/>
                  </a:lnTo>
                  <a:lnTo>
                    <a:pt x="11373" y="2169"/>
                  </a:lnTo>
                  <a:lnTo>
                    <a:pt x="11352" y="2153"/>
                  </a:lnTo>
                  <a:lnTo>
                    <a:pt x="11331" y="2141"/>
                  </a:lnTo>
                  <a:lnTo>
                    <a:pt x="11305" y="2130"/>
                  </a:lnTo>
                  <a:lnTo>
                    <a:pt x="11278" y="2123"/>
                  </a:lnTo>
                  <a:lnTo>
                    <a:pt x="11271" y="2103"/>
                  </a:lnTo>
                  <a:lnTo>
                    <a:pt x="11260" y="2081"/>
                  </a:lnTo>
                  <a:lnTo>
                    <a:pt x="11247" y="2065"/>
                  </a:lnTo>
                  <a:lnTo>
                    <a:pt x="11239" y="2060"/>
                  </a:lnTo>
                  <a:lnTo>
                    <a:pt x="11230" y="2058"/>
                  </a:lnTo>
                  <a:lnTo>
                    <a:pt x="11217" y="2058"/>
                  </a:lnTo>
                  <a:lnTo>
                    <a:pt x="11206" y="2060"/>
                  </a:lnTo>
                  <a:lnTo>
                    <a:pt x="11195" y="2065"/>
                  </a:lnTo>
                  <a:lnTo>
                    <a:pt x="11188" y="2074"/>
                  </a:lnTo>
                  <a:lnTo>
                    <a:pt x="11183" y="2064"/>
                  </a:lnTo>
                  <a:lnTo>
                    <a:pt x="11178" y="2055"/>
                  </a:lnTo>
                  <a:lnTo>
                    <a:pt x="11170" y="2049"/>
                  </a:lnTo>
                  <a:lnTo>
                    <a:pt x="11161" y="2043"/>
                  </a:lnTo>
                  <a:lnTo>
                    <a:pt x="11141" y="2038"/>
                  </a:lnTo>
                  <a:lnTo>
                    <a:pt x="11118" y="2035"/>
                  </a:lnTo>
                  <a:lnTo>
                    <a:pt x="11115" y="2035"/>
                  </a:lnTo>
                  <a:lnTo>
                    <a:pt x="11115" y="1988"/>
                  </a:lnTo>
                  <a:lnTo>
                    <a:pt x="11122" y="1977"/>
                  </a:lnTo>
                  <a:lnTo>
                    <a:pt x="11128" y="1965"/>
                  </a:lnTo>
                  <a:lnTo>
                    <a:pt x="11136" y="1976"/>
                  </a:lnTo>
                  <a:lnTo>
                    <a:pt x="11147" y="1985"/>
                  </a:lnTo>
                  <a:lnTo>
                    <a:pt x="11157" y="1990"/>
                  </a:lnTo>
                  <a:lnTo>
                    <a:pt x="11171" y="1992"/>
                  </a:lnTo>
                  <a:lnTo>
                    <a:pt x="11191" y="1988"/>
                  </a:lnTo>
                  <a:lnTo>
                    <a:pt x="11206" y="1976"/>
                  </a:lnTo>
                  <a:lnTo>
                    <a:pt x="11217" y="1958"/>
                  </a:lnTo>
                  <a:lnTo>
                    <a:pt x="11222" y="1935"/>
                  </a:lnTo>
                  <a:lnTo>
                    <a:pt x="11222" y="1932"/>
                  </a:lnTo>
                  <a:lnTo>
                    <a:pt x="11221" y="1921"/>
                  </a:lnTo>
                  <a:lnTo>
                    <a:pt x="11217" y="1911"/>
                  </a:lnTo>
                  <a:lnTo>
                    <a:pt x="11206" y="1893"/>
                  </a:lnTo>
                  <a:lnTo>
                    <a:pt x="11199" y="1885"/>
                  </a:lnTo>
                  <a:lnTo>
                    <a:pt x="11191" y="1881"/>
                  </a:lnTo>
                  <a:lnTo>
                    <a:pt x="11171" y="1875"/>
                  </a:lnTo>
                  <a:lnTo>
                    <a:pt x="11159" y="1878"/>
                  </a:lnTo>
                  <a:lnTo>
                    <a:pt x="11147" y="1882"/>
                  </a:lnTo>
                  <a:lnTo>
                    <a:pt x="11137" y="1890"/>
                  </a:lnTo>
                  <a:lnTo>
                    <a:pt x="11129" y="1901"/>
                  </a:lnTo>
                  <a:lnTo>
                    <a:pt x="11129" y="1808"/>
                  </a:lnTo>
                  <a:lnTo>
                    <a:pt x="11138" y="1811"/>
                  </a:lnTo>
                  <a:lnTo>
                    <a:pt x="11149" y="1812"/>
                  </a:lnTo>
                  <a:lnTo>
                    <a:pt x="11168" y="1808"/>
                  </a:lnTo>
                  <a:lnTo>
                    <a:pt x="11184" y="1796"/>
                  </a:lnTo>
                  <a:lnTo>
                    <a:pt x="11191" y="1786"/>
                  </a:lnTo>
                  <a:lnTo>
                    <a:pt x="11195" y="1777"/>
                  </a:lnTo>
                  <a:lnTo>
                    <a:pt x="11198" y="1766"/>
                  </a:lnTo>
                  <a:lnTo>
                    <a:pt x="11199" y="1755"/>
                  </a:lnTo>
                  <a:lnTo>
                    <a:pt x="11198" y="1743"/>
                  </a:lnTo>
                  <a:lnTo>
                    <a:pt x="11195" y="1731"/>
                  </a:lnTo>
                  <a:lnTo>
                    <a:pt x="11184" y="1713"/>
                  </a:lnTo>
                  <a:lnTo>
                    <a:pt x="11178" y="1705"/>
                  </a:lnTo>
                  <a:lnTo>
                    <a:pt x="11168" y="1700"/>
                  </a:lnTo>
                  <a:lnTo>
                    <a:pt x="11149" y="1695"/>
                  </a:lnTo>
                  <a:lnTo>
                    <a:pt x="11136" y="1698"/>
                  </a:lnTo>
                  <a:lnTo>
                    <a:pt x="11124" y="1704"/>
                  </a:lnTo>
                  <a:lnTo>
                    <a:pt x="11114" y="1712"/>
                  </a:lnTo>
                  <a:lnTo>
                    <a:pt x="11106" y="1724"/>
                  </a:lnTo>
                  <a:lnTo>
                    <a:pt x="11095" y="1702"/>
                  </a:lnTo>
                  <a:lnTo>
                    <a:pt x="11079" y="1685"/>
                  </a:lnTo>
                  <a:lnTo>
                    <a:pt x="11071" y="1679"/>
                  </a:lnTo>
                  <a:lnTo>
                    <a:pt x="11060" y="1674"/>
                  </a:lnTo>
                  <a:lnTo>
                    <a:pt x="11038" y="1670"/>
                  </a:lnTo>
                  <a:lnTo>
                    <a:pt x="11015" y="1674"/>
                  </a:lnTo>
                  <a:lnTo>
                    <a:pt x="10996" y="1686"/>
                  </a:lnTo>
                  <a:lnTo>
                    <a:pt x="10980" y="1704"/>
                  </a:lnTo>
                  <a:lnTo>
                    <a:pt x="10969" y="1725"/>
                  </a:lnTo>
                  <a:lnTo>
                    <a:pt x="10960" y="1719"/>
                  </a:lnTo>
                  <a:lnTo>
                    <a:pt x="10948" y="1716"/>
                  </a:lnTo>
                  <a:lnTo>
                    <a:pt x="10935" y="1719"/>
                  </a:lnTo>
                  <a:lnTo>
                    <a:pt x="10925" y="1727"/>
                  </a:lnTo>
                  <a:lnTo>
                    <a:pt x="10918" y="1739"/>
                  </a:lnTo>
                  <a:lnTo>
                    <a:pt x="10915" y="1752"/>
                  </a:lnTo>
                  <a:lnTo>
                    <a:pt x="10915" y="1755"/>
                  </a:lnTo>
                  <a:lnTo>
                    <a:pt x="10918" y="1769"/>
                  </a:lnTo>
                  <a:lnTo>
                    <a:pt x="10925" y="1779"/>
                  </a:lnTo>
                  <a:lnTo>
                    <a:pt x="10934" y="1788"/>
                  </a:lnTo>
                  <a:lnTo>
                    <a:pt x="10945" y="1792"/>
                  </a:lnTo>
                  <a:lnTo>
                    <a:pt x="10945" y="1819"/>
                  </a:lnTo>
                  <a:lnTo>
                    <a:pt x="10938" y="1805"/>
                  </a:lnTo>
                  <a:lnTo>
                    <a:pt x="10927" y="1794"/>
                  </a:lnTo>
                  <a:lnTo>
                    <a:pt x="10914" y="1788"/>
                  </a:lnTo>
                  <a:lnTo>
                    <a:pt x="10900" y="1786"/>
                  </a:lnTo>
                  <a:lnTo>
                    <a:pt x="10887" y="1788"/>
                  </a:lnTo>
                  <a:lnTo>
                    <a:pt x="10875" y="1793"/>
                  </a:lnTo>
                  <a:lnTo>
                    <a:pt x="10865" y="1802"/>
                  </a:lnTo>
                  <a:lnTo>
                    <a:pt x="10857" y="1813"/>
                  </a:lnTo>
                  <a:lnTo>
                    <a:pt x="10846" y="1792"/>
                  </a:lnTo>
                  <a:lnTo>
                    <a:pt x="10831" y="1775"/>
                  </a:lnTo>
                  <a:lnTo>
                    <a:pt x="10822" y="1769"/>
                  </a:lnTo>
                  <a:lnTo>
                    <a:pt x="10811" y="1765"/>
                  </a:lnTo>
                  <a:lnTo>
                    <a:pt x="10789" y="1760"/>
                  </a:lnTo>
                  <a:lnTo>
                    <a:pt x="10766" y="1765"/>
                  </a:lnTo>
                  <a:lnTo>
                    <a:pt x="10747" y="1775"/>
                  </a:lnTo>
                  <a:lnTo>
                    <a:pt x="10731" y="1793"/>
                  </a:lnTo>
                  <a:lnTo>
                    <a:pt x="10720" y="1816"/>
                  </a:lnTo>
                  <a:lnTo>
                    <a:pt x="10711" y="1809"/>
                  </a:lnTo>
                  <a:lnTo>
                    <a:pt x="10699" y="1806"/>
                  </a:lnTo>
                  <a:lnTo>
                    <a:pt x="10687" y="1809"/>
                  </a:lnTo>
                  <a:lnTo>
                    <a:pt x="10677" y="1817"/>
                  </a:lnTo>
                  <a:lnTo>
                    <a:pt x="10669" y="1828"/>
                  </a:lnTo>
                  <a:lnTo>
                    <a:pt x="10666" y="1843"/>
                  </a:lnTo>
                  <a:lnTo>
                    <a:pt x="10666" y="1844"/>
                  </a:lnTo>
                  <a:lnTo>
                    <a:pt x="10669" y="1858"/>
                  </a:lnTo>
                  <a:lnTo>
                    <a:pt x="10676" y="1870"/>
                  </a:lnTo>
                  <a:lnTo>
                    <a:pt x="10685" y="1878"/>
                  </a:lnTo>
                  <a:lnTo>
                    <a:pt x="10697" y="1881"/>
                  </a:lnTo>
                  <a:lnTo>
                    <a:pt x="10697" y="1961"/>
                  </a:lnTo>
                  <a:lnTo>
                    <a:pt x="10685" y="1950"/>
                  </a:lnTo>
                  <a:lnTo>
                    <a:pt x="10673" y="1940"/>
                  </a:lnTo>
                  <a:lnTo>
                    <a:pt x="10658" y="1935"/>
                  </a:lnTo>
                  <a:lnTo>
                    <a:pt x="10643" y="1934"/>
                  </a:lnTo>
                  <a:lnTo>
                    <a:pt x="10620" y="1938"/>
                  </a:lnTo>
                  <a:lnTo>
                    <a:pt x="10601" y="1949"/>
                  </a:lnTo>
                  <a:lnTo>
                    <a:pt x="10585" y="1966"/>
                  </a:lnTo>
                  <a:lnTo>
                    <a:pt x="10574" y="1989"/>
                  </a:lnTo>
                  <a:lnTo>
                    <a:pt x="10565" y="1982"/>
                  </a:lnTo>
                  <a:lnTo>
                    <a:pt x="10553" y="1980"/>
                  </a:lnTo>
                  <a:lnTo>
                    <a:pt x="10540" y="1982"/>
                  </a:lnTo>
                  <a:lnTo>
                    <a:pt x="10530" y="1990"/>
                  </a:lnTo>
                  <a:lnTo>
                    <a:pt x="10523" y="2001"/>
                  </a:lnTo>
                  <a:lnTo>
                    <a:pt x="10520" y="2016"/>
                  </a:lnTo>
                  <a:lnTo>
                    <a:pt x="10520" y="2018"/>
                  </a:lnTo>
                  <a:lnTo>
                    <a:pt x="10523" y="2032"/>
                  </a:lnTo>
                  <a:lnTo>
                    <a:pt x="10530" y="2043"/>
                  </a:lnTo>
                  <a:lnTo>
                    <a:pt x="10523" y="2061"/>
                  </a:lnTo>
                  <a:lnTo>
                    <a:pt x="10511" y="2074"/>
                  </a:lnTo>
                  <a:lnTo>
                    <a:pt x="10497" y="2084"/>
                  </a:lnTo>
                  <a:lnTo>
                    <a:pt x="10488" y="2087"/>
                  </a:lnTo>
                  <a:lnTo>
                    <a:pt x="10479" y="2087"/>
                  </a:lnTo>
                  <a:lnTo>
                    <a:pt x="10459" y="2083"/>
                  </a:lnTo>
                  <a:lnTo>
                    <a:pt x="10459" y="2179"/>
                  </a:lnTo>
                  <a:lnTo>
                    <a:pt x="10467" y="2168"/>
                  </a:lnTo>
                  <a:lnTo>
                    <a:pt x="10478" y="2160"/>
                  </a:lnTo>
                  <a:lnTo>
                    <a:pt x="10489" y="2154"/>
                  </a:lnTo>
                  <a:lnTo>
                    <a:pt x="10502" y="2153"/>
                  </a:lnTo>
                  <a:lnTo>
                    <a:pt x="10523" y="2157"/>
                  </a:lnTo>
                  <a:lnTo>
                    <a:pt x="10531" y="2162"/>
                  </a:lnTo>
                  <a:lnTo>
                    <a:pt x="10539" y="2169"/>
                  </a:lnTo>
                  <a:lnTo>
                    <a:pt x="10550" y="2188"/>
                  </a:lnTo>
                  <a:lnTo>
                    <a:pt x="10553" y="2199"/>
                  </a:lnTo>
                  <a:lnTo>
                    <a:pt x="10554" y="2211"/>
                  </a:lnTo>
                  <a:lnTo>
                    <a:pt x="10554" y="2214"/>
                  </a:lnTo>
                  <a:lnTo>
                    <a:pt x="10553" y="2226"/>
                  </a:lnTo>
                  <a:lnTo>
                    <a:pt x="10550" y="2237"/>
                  </a:lnTo>
                  <a:lnTo>
                    <a:pt x="10539" y="2254"/>
                  </a:lnTo>
                  <a:lnTo>
                    <a:pt x="10531" y="2262"/>
                  </a:lnTo>
                  <a:lnTo>
                    <a:pt x="10523" y="2268"/>
                  </a:lnTo>
                  <a:lnTo>
                    <a:pt x="10512" y="2271"/>
                  </a:lnTo>
                  <a:lnTo>
                    <a:pt x="10502" y="2272"/>
                  </a:lnTo>
                  <a:lnTo>
                    <a:pt x="10489" y="2269"/>
                  </a:lnTo>
                  <a:lnTo>
                    <a:pt x="10477" y="2264"/>
                  </a:lnTo>
                  <a:lnTo>
                    <a:pt x="10466" y="2254"/>
                  </a:lnTo>
                  <a:lnTo>
                    <a:pt x="10458" y="2244"/>
                  </a:lnTo>
                  <a:lnTo>
                    <a:pt x="10452" y="2256"/>
                  </a:lnTo>
                  <a:lnTo>
                    <a:pt x="10446" y="2268"/>
                  </a:lnTo>
                  <a:lnTo>
                    <a:pt x="10446" y="2317"/>
                  </a:lnTo>
                  <a:lnTo>
                    <a:pt x="10448" y="2317"/>
                  </a:lnTo>
                  <a:lnTo>
                    <a:pt x="10471" y="2321"/>
                  </a:lnTo>
                  <a:lnTo>
                    <a:pt x="10492" y="2331"/>
                  </a:lnTo>
                  <a:lnTo>
                    <a:pt x="10507" y="2349"/>
                  </a:lnTo>
                  <a:lnTo>
                    <a:pt x="10517" y="2372"/>
                  </a:lnTo>
                  <a:lnTo>
                    <a:pt x="10525" y="2360"/>
                  </a:lnTo>
                  <a:lnTo>
                    <a:pt x="10536" y="2350"/>
                  </a:lnTo>
                  <a:lnTo>
                    <a:pt x="10548" y="2345"/>
                  </a:lnTo>
                  <a:lnTo>
                    <a:pt x="10562" y="2342"/>
                  </a:lnTo>
                  <a:lnTo>
                    <a:pt x="10582" y="2348"/>
                  </a:lnTo>
                  <a:lnTo>
                    <a:pt x="10592" y="2353"/>
                  </a:lnTo>
                  <a:lnTo>
                    <a:pt x="10599" y="2360"/>
                  </a:lnTo>
                  <a:lnTo>
                    <a:pt x="10609" y="2379"/>
                  </a:lnTo>
                  <a:lnTo>
                    <a:pt x="10613" y="2390"/>
                  </a:lnTo>
                  <a:lnTo>
                    <a:pt x="10615" y="2402"/>
                  </a:lnTo>
                  <a:lnTo>
                    <a:pt x="10609" y="2426"/>
                  </a:lnTo>
                  <a:lnTo>
                    <a:pt x="10599" y="2445"/>
                  </a:lnTo>
                  <a:lnTo>
                    <a:pt x="10592" y="2452"/>
                  </a:lnTo>
                  <a:lnTo>
                    <a:pt x="10582" y="2457"/>
                  </a:lnTo>
                  <a:lnTo>
                    <a:pt x="10562" y="2463"/>
                  </a:lnTo>
                  <a:lnTo>
                    <a:pt x="10548" y="2460"/>
                  </a:lnTo>
                  <a:lnTo>
                    <a:pt x="10536" y="2455"/>
                  </a:lnTo>
                  <a:lnTo>
                    <a:pt x="10525" y="2445"/>
                  </a:lnTo>
                  <a:lnTo>
                    <a:pt x="10517" y="2433"/>
                  </a:lnTo>
                  <a:lnTo>
                    <a:pt x="10509" y="2453"/>
                  </a:lnTo>
                  <a:lnTo>
                    <a:pt x="10496" y="2470"/>
                  </a:lnTo>
                  <a:lnTo>
                    <a:pt x="10479" y="2480"/>
                  </a:lnTo>
                  <a:lnTo>
                    <a:pt x="10461" y="2487"/>
                  </a:lnTo>
                  <a:lnTo>
                    <a:pt x="10461" y="2608"/>
                  </a:lnTo>
                  <a:lnTo>
                    <a:pt x="10436" y="2608"/>
                  </a:lnTo>
                  <a:lnTo>
                    <a:pt x="10436" y="2487"/>
                  </a:lnTo>
                  <a:lnTo>
                    <a:pt x="10419" y="2482"/>
                  </a:lnTo>
                  <a:lnTo>
                    <a:pt x="10419" y="2578"/>
                  </a:lnTo>
                  <a:lnTo>
                    <a:pt x="10394" y="2578"/>
                  </a:lnTo>
                  <a:lnTo>
                    <a:pt x="10394" y="2463"/>
                  </a:lnTo>
                  <a:lnTo>
                    <a:pt x="10385" y="2448"/>
                  </a:lnTo>
                  <a:lnTo>
                    <a:pt x="10378" y="2432"/>
                  </a:lnTo>
                  <a:lnTo>
                    <a:pt x="10378" y="2566"/>
                  </a:lnTo>
                  <a:lnTo>
                    <a:pt x="10354" y="2566"/>
                  </a:lnTo>
                  <a:lnTo>
                    <a:pt x="10354" y="2441"/>
                  </a:lnTo>
                  <a:lnTo>
                    <a:pt x="10341" y="2437"/>
                  </a:lnTo>
                  <a:lnTo>
                    <a:pt x="10336" y="2433"/>
                  </a:lnTo>
                  <a:lnTo>
                    <a:pt x="10332" y="2429"/>
                  </a:lnTo>
                  <a:lnTo>
                    <a:pt x="10325" y="2418"/>
                  </a:lnTo>
                  <a:lnTo>
                    <a:pt x="10323" y="2405"/>
                  </a:lnTo>
                  <a:lnTo>
                    <a:pt x="10323" y="2402"/>
                  </a:lnTo>
                  <a:lnTo>
                    <a:pt x="10327" y="2384"/>
                  </a:lnTo>
                  <a:lnTo>
                    <a:pt x="10309" y="2387"/>
                  </a:lnTo>
                  <a:lnTo>
                    <a:pt x="10300" y="2386"/>
                  </a:lnTo>
                  <a:lnTo>
                    <a:pt x="10300" y="2503"/>
                  </a:lnTo>
                  <a:lnTo>
                    <a:pt x="10275" y="2503"/>
                  </a:lnTo>
                  <a:lnTo>
                    <a:pt x="10275" y="2372"/>
                  </a:lnTo>
                  <a:lnTo>
                    <a:pt x="10264" y="2359"/>
                  </a:lnTo>
                  <a:lnTo>
                    <a:pt x="10259" y="2372"/>
                  </a:lnTo>
                  <a:lnTo>
                    <a:pt x="10252" y="2383"/>
                  </a:lnTo>
                  <a:lnTo>
                    <a:pt x="10252" y="2503"/>
                  </a:lnTo>
                  <a:lnTo>
                    <a:pt x="10228" y="2503"/>
                  </a:lnTo>
                  <a:lnTo>
                    <a:pt x="10228" y="2405"/>
                  </a:lnTo>
                  <a:lnTo>
                    <a:pt x="10208" y="2413"/>
                  </a:lnTo>
                  <a:lnTo>
                    <a:pt x="10208" y="2465"/>
                  </a:lnTo>
                  <a:lnTo>
                    <a:pt x="10216" y="2475"/>
                  </a:lnTo>
                  <a:lnTo>
                    <a:pt x="10221" y="2486"/>
                  </a:lnTo>
                  <a:lnTo>
                    <a:pt x="10225" y="2497"/>
                  </a:lnTo>
                  <a:lnTo>
                    <a:pt x="10226" y="2510"/>
                  </a:lnTo>
                  <a:lnTo>
                    <a:pt x="10226" y="2513"/>
                  </a:lnTo>
                  <a:lnTo>
                    <a:pt x="10225" y="2525"/>
                  </a:lnTo>
                  <a:lnTo>
                    <a:pt x="10222" y="2536"/>
                  </a:lnTo>
                  <a:lnTo>
                    <a:pt x="10210" y="2555"/>
                  </a:lnTo>
                  <a:lnTo>
                    <a:pt x="10203" y="2562"/>
                  </a:lnTo>
                  <a:lnTo>
                    <a:pt x="10194" y="2567"/>
                  </a:lnTo>
                  <a:lnTo>
                    <a:pt x="10175" y="2571"/>
                  </a:lnTo>
                  <a:lnTo>
                    <a:pt x="10162" y="2570"/>
                  </a:lnTo>
                  <a:lnTo>
                    <a:pt x="10149" y="2564"/>
                  </a:lnTo>
                  <a:lnTo>
                    <a:pt x="10139" y="2555"/>
                  </a:lnTo>
                  <a:lnTo>
                    <a:pt x="10130" y="2543"/>
                  </a:lnTo>
                  <a:lnTo>
                    <a:pt x="10120" y="2566"/>
                  </a:lnTo>
                  <a:lnTo>
                    <a:pt x="10111" y="2574"/>
                  </a:lnTo>
                  <a:lnTo>
                    <a:pt x="10103" y="2582"/>
                  </a:lnTo>
                  <a:lnTo>
                    <a:pt x="10094" y="2589"/>
                  </a:lnTo>
                  <a:lnTo>
                    <a:pt x="10083" y="2594"/>
                  </a:lnTo>
                  <a:lnTo>
                    <a:pt x="10060" y="2598"/>
                  </a:lnTo>
                  <a:lnTo>
                    <a:pt x="10037" y="2594"/>
                  </a:lnTo>
                  <a:lnTo>
                    <a:pt x="10017" y="2582"/>
                  </a:lnTo>
                  <a:lnTo>
                    <a:pt x="10009" y="2574"/>
                  </a:lnTo>
                  <a:lnTo>
                    <a:pt x="10002" y="2564"/>
                  </a:lnTo>
                  <a:lnTo>
                    <a:pt x="9991" y="2541"/>
                  </a:lnTo>
                  <a:lnTo>
                    <a:pt x="9990" y="2675"/>
                  </a:lnTo>
                  <a:lnTo>
                    <a:pt x="9965" y="2675"/>
                  </a:lnTo>
                  <a:lnTo>
                    <a:pt x="9965" y="2549"/>
                  </a:lnTo>
                  <a:lnTo>
                    <a:pt x="9955" y="2547"/>
                  </a:lnTo>
                  <a:lnTo>
                    <a:pt x="9949" y="2543"/>
                  </a:lnTo>
                  <a:lnTo>
                    <a:pt x="9945" y="2539"/>
                  </a:lnTo>
                  <a:lnTo>
                    <a:pt x="9938" y="2528"/>
                  </a:lnTo>
                  <a:lnTo>
                    <a:pt x="9934" y="2513"/>
                  </a:lnTo>
                  <a:lnTo>
                    <a:pt x="9934" y="2511"/>
                  </a:lnTo>
                  <a:lnTo>
                    <a:pt x="9936" y="2502"/>
                  </a:lnTo>
                  <a:lnTo>
                    <a:pt x="9938" y="2494"/>
                  </a:lnTo>
                  <a:lnTo>
                    <a:pt x="9944" y="2487"/>
                  </a:lnTo>
                  <a:lnTo>
                    <a:pt x="9949" y="2480"/>
                  </a:lnTo>
                  <a:lnTo>
                    <a:pt x="9949" y="2422"/>
                  </a:lnTo>
                  <a:lnTo>
                    <a:pt x="9946" y="2422"/>
                  </a:lnTo>
                  <a:lnTo>
                    <a:pt x="9946" y="2382"/>
                  </a:lnTo>
                  <a:lnTo>
                    <a:pt x="9932" y="2376"/>
                  </a:lnTo>
                  <a:lnTo>
                    <a:pt x="9932" y="2472"/>
                  </a:lnTo>
                  <a:lnTo>
                    <a:pt x="9907" y="2472"/>
                  </a:lnTo>
                  <a:lnTo>
                    <a:pt x="9907" y="2440"/>
                  </a:lnTo>
                  <a:lnTo>
                    <a:pt x="9890" y="2440"/>
                  </a:lnTo>
                  <a:lnTo>
                    <a:pt x="9890" y="2461"/>
                  </a:lnTo>
                  <a:lnTo>
                    <a:pt x="9865" y="2461"/>
                  </a:lnTo>
                  <a:lnTo>
                    <a:pt x="9865" y="2440"/>
                  </a:lnTo>
                  <a:lnTo>
                    <a:pt x="9810" y="2440"/>
                  </a:lnTo>
                  <a:lnTo>
                    <a:pt x="9808" y="2449"/>
                  </a:lnTo>
                  <a:lnTo>
                    <a:pt x="9803" y="2457"/>
                  </a:lnTo>
                  <a:lnTo>
                    <a:pt x="9795" y="2461"/>
                  </a:lnTo>
                  <a:lnTo>
                    <a:pt x="9787" y="2464"/>
                  </a:lnTo>
                  <a:lnTo>
                    <a:pt x="9777" y="2461"/>
                  </a:lnTo>
                  <a:lnTo>
                    <a:pt x="9770" y="2457"/>
                  </a:lnTo>
                  <a:lnTo>
                    <a:pt x="9765" y="2449"/>
                  </a:lnTo>
                  <a:lnTo>
                    <a:pt x="9762" y="2440"/>
                  </a:lnTo>
                  <a:lnTo>
                    <a:pt x="9758" y="2440"/>
                  </a:lnTo>
                  <a:lnTo>
                    <a:pt x="9756" y="2449"/>
                  </a:lnTo>
                  <a:lnTo>
                    <a:pt x="9752" y="2457"/>
                  </a:lnTo>
                  <a:lnTo>
                    <a:pt x="9743" y="2461"/>
                  </a:lnTo>
                  <a:lnTo>
                    <a:pt x="9734" y="2464"/>
                  </a:lnTo>
                  <a:lnTo>
                    <a:pt x="9726" y="2461"/>
                  </a:lnTo>
                  <a:lnTo>
                    <a:pt x="9718" y="2457"/>
                  </a:lnTo>
                  <a:lnTo>
                    <a:pt x="9714" y="2449"/>
                  </a:lnTo>
                  <a:lnTo>
                    <a:pt x="9711" y="2440"/>
                  </a:lnTo>
                  <a:lnTo>
                    <a:pt x="9484" y="2440"/>
                  </a:lnTo>
                  <a:lnTo>
                    <a:pt x="9481" y="2449"/>
                  </a:lnTo>
                  <a:lnTo>
                    <a:pt x="9477" y="2457"/>
                  </a:lnTo>
                  <a:lnTo>
                    <a:pt x="9469" y="2461"/>
                  </a:lnTo>
                  <a:lnTo>
                    <a:pt x="9461" y="2464"/>
                  </a:lnTo>
                  <a:lnTo>
                    <a:pt x="9451" y="2461"/>
                  </a:lnTo>
                  <a:lnTo>
                    <a:pt x="9443" y="2457"/>
                  </a:lnTo>
                  <a:lnTo>
                    <a:pt x="9439" y="2449"/>
                  </a:lnTo>
                  <a:lnTo>
                    <a:pt x="9436" y="2440"/>
                  </a:lnTo>
                  <a:lnTo>
                    <a:pt x="9431" y="2440"/>
                  </a:lnTo>
                  <a:lnTo>
                    <a:pt x="9430" y="2449"/>
                  </a:lnTo>
                  <a:lnTo>
                    <a:pt x="9424" y="2457"/>
                  </a:lnTo>
                  <a:lnTo>
                    <a:pt x="9417" y="2461"/>
                  </a:lnTo>
                  <a:lnTo>
                    <a:pt x="9408" y="2464"/>
                  </a:lnTo>
                  <a:lnTo>
                    <a:pt x="9400" y="2461"/>
                  </a:lnTo>
                  <a:lnTo>
                    <a:pt x="9392" y="2457"/>
                  </a:lnTo>
                  <a:lnTo>
                    <a:pt x="9386" y="2449"/>
                  </a:lnTo>
                  <a:lnTo>
                    <a:pt x="9385" y="2440"/>
                  </a:lnTo>
                  <a:lnTo>
                    <a:pt x="9156" y="2440"/>
                  </a:lnTo>
                  <a:lnTo>
                    <a:pt x="9155" y="2449"/>
                  </a:lnTo>
                  <a:lnTo>
                    <a:pt x="9149" y="2457"/>
                  </a:lnTo>
                  <a:lnTo>
                    <a:pt x="9143" y="2461"/>
                  </a:lnTo>
                  <a:lnTo>
                    <a:pt x="9133" y="2464"/>
                  </a:lnTo>
                  <a:lnTo>
                    <a:pt x="9124" y="2461"/>
                  </a:lnTo>
                  <a:lnTo>
                    <a:pt x="9117" y="2457"/>
                  </a:lnTo>
                  <a:lnTo>
                    <a:pt x="9112" y="2449"/>
                  </a:lnTo>
                  <a:lnTo>
                    <a:pt x="9110" y="2440"/>
                  </a:lnTo>
                  <a:lnTo>
                    <a:pt x="9105" y="2440"/>
                  </a:lnTo>
                  <a:lnTo>
                    <a:pt x="9103" y="2449"/>
                  </a:lnTo>
                  <a:lnTo>
                    <a:pt x="9098" y="2457"/>
                  </a:lnTo>
                  <a:lnTo>
                    <a:pt x="9091" y="2461"/>
                  </a:lnTo>
                  <a:lnTo>
                    <a:pt x="9082" y="2464"/>
                  </a:lnTo>
                  <a:lnTo>
                    <a:pt x="9072" y="2461"/>
                  </a:lnTo>
                  <a:lnTo>
                    <a:pt x="9066" y="2457"/>
                  </a:lnTo>
                  <a:lnTo>
                    <a:pt x="9060" y="2449"/>
                  </a:lnTo>
                  <a:lnTo>
                    <a:pt x="9059" y="2440"/>
                  </a:lnTo>
                  <a:lnTo>
                    <a:pt x="8830" y="2440"/>
                  </a:lnTo>
                  <a:lnTo>
                    <a:pt x="8829" y="2449"/>
                  </a:lnTo>
                  <a:lnTo>
                    <a:pt x="8823" y="2457"/>
                  </a:lnTo>
                  <a:lnTo>
                    <a:pt x="8817" y="2461"/>
                  </a:lnTo>
                  <a:lnTo>
                    <a:pt x="8807" y="2464"/>
                  </a:lnTo>
                  <a:lnTo>
                    <a:pt x="8798" y="2461"/>
                  </a:lnTo>
                  <a:lnTo>
                    <a:pt x="8791" y="2457"/>
                  </a:lnTo>
                  <a:lnTo>
                    <a:pt x="8785" y="2449"/>
                  </a:lnTo>
                  <a:lnTo>
                    <a:pt x="8784" y="2440"/>
                  </a:lnTo>
                  <a:lnTo>
                    <a:pt x="8779" y="2440"/>
                  </a:lnTo>
                  <a:lnTo>
                    <a:pt x="8777" y="2449"/>
                  </a:lnTo>
                  <a:lnTo>
                    <a:pt x="8772" y="2457"/>
                  </a:lnTo>
                  <a:lnTo>
                    <a:pt x="8764" y="2461"/>
                  </a:lnTo>
                  <a:lnTo>
                    <a:pt x="8756" y="2464"/>
                  </a:lnTo>
                  <a:lnTo>
                    <a:pt x="8746" y="2461"/>
                  </a:lnTo>
                  <a:lnTo>
                    <a:pt x="8739" y="2457"/>
                  </a:lnTo>
                  <a:lnTo>
                    <a:pt x="8734" y="2449"/>
                  </a:lnTo>
                  <a:lnTo>
                    <a:pt x="8733" y="2440"/>
                  </a:lnTo>
                  <a:lnTo>
                    <a:pt x="8623" y="2440"/>
                  </a:lnTo>
                  <a:lnTo>
                    <a:pt x="8618" y="2438"/>
                  </a:lnTo>
                  <a:lnTo>
                    <a:pt x="8614" y="2436"/>
                  </a:lnTo>
                  <a:lnTo>
                    <a:pt x="8611" y="2429"/>
                  </a:lnTo>
                  <a:lnTo>
                    <a:pt x="8610" y="2421"/>
                  </a:lnTo>
                  <a:lnTo>
                    <a:pt x="8596" y="2319"/>
                  </a:lnTo>
                  <a:lnTo>
                    <a:pt x="8610" y="2189"/>
                  </a:lnTo>
                  <a:lnTo>
                    <a:pt x="8614" y="2173"/>
                  </a:lnTo>
                  <a:lnTo>
                    <a:pt x="8618" y="2170"/>
                  </a:lnTo>
                  <a:lnTo>
                    <a:pt x="8623" y="2170"/>
                  </a:lnTo>
                  <a:lnTo>
                    <a:pt x="8825" y="2170"/>
                  </a:lnTo>
                  <a:lnTo>
                    <a:pt x="8825" y="2169"/>
                  </a:lnTo>
                  <a:lnTo>
                    <a:pt x="8758" y="2150"/>
                  </a:lnTo>
                  <a:lnTo>
                    <a:pt x="8764" y="2149"/>
                  </a:lnTo>
                  <a:lnTo>
                    <a:pt x="8757" y="2147"/>
                  </a:lnTo>
                  <a:lnTo>
                    <a:pt x="8833" y="2130"/>
                  </a:lnTo>
                  <a:lnTo>
                    <a:pt x="8837" y="2134"/>
                  </a:lnTo>
                  <a:lnTo>
                    <a:pt x="8772" y="2149"/>
                  </a:lnTo>
                  <a:lnTo>
                    <a:pt x="8833" y="2166"/>
                  </a:lnTo>
                  <a:lnTo>
                    <a:pt x="8867" y="2168"/>
                  </a:lnTo>
                  <a:lnTo>
                    <a:pt x="8867" y="2170"/>
                  </a:lnTo>
                  <a:lnTo>
                    <a:pt x="9486" y="2170"/>
                  </a:lnTo>
                  <a:lnTo>
                    <a:pt x="9442" y="2166"/>
                  </a:lnTo>
                  <a:lnTo>
                    <a:pt x="9366" y="2161"/>
                  </a:lnTo>
                  <a:lnTo>
                    <a:pt x="9335" y="2158"/>
                  </a:lnTo>
                  <a:lnTo>
                    <a:pt x="9309" y="2153"/>
                  </a:lnTo>
                  <a:lnTo>
                    <a:pt x="9287" y="2145"/>
                  </a:lnTo>
                  <a:lnTo>
                    <a:pt x="9267" y="2134"/>
                  </a:lnTo>
                  <a:lnTo>
                    <a:pt x="9250" y="2122"/>
                  </a:lnTo>
                  <a:lnTo>
                    <a:pt x="9235" y="2108"/>
                  </a:lnTo>
                  <a:lnTo>
                    <a:pt x="9205" y="2080"/>
                  </a:lnTo>
                  <a:lnTo>
                    <a:pt x="9175" y="2051"/>
                  </a:lnTo>
                  <a:lnTo>
                    <a:pt x="9159" y="2038"/>
                  </a:lnTo>
                  <a:lnTo>
                    <a:pt x="9139" y="2026"/>
                  </a:lnTo>
                  <a:lnTo>
                    <a:pt x="9117" y="2016"/>
                  </a:lnTo>
                  <a:lnTo>
                    <a:pt x="9091" y="2008"/>
                  </a:lnTo>
                  <a:lnTo>
                    <a:pt x="9061" y="2004"/>
                  </a:lnTo>
                  <a:lnTo>
                    <a:pt x="9028" y="2001"/>
                  </a:lnTo>
                  <a:lnTo>
                    <a:pt x="8998" y="2005"/>
                  </a:lnTo>
                  <a:lnTo>
                    <a:pt x="8968" y="2015"/>
                  </a:lnTo>
                  <a:lnTo>
                    <a:pt x="8903" y="2045"/>
                  </a:lnTo>
                  <a:lnTo>
                    <a:pt x="8864" y="2061"/>
                  </a:lnTo>
                  <a:lnTo>
                    <a:pt x="8815" y="2074"/>
                  </a:lnTo>
                  <a:lnTo>
                    <a:pt x="8756" y="2083"/>
                  </a:lnTo>
                  <a:lnTo>
                    <a:pt x="8722" y="2085"/>
                  </a:lnTo>
                  <a:lnTo>
                    <a:pt x="8683" y="2085"/>
                  </a:lnTo>
                  <a:lnTo>
                    <a:pt x="8643" y="2084"/>
                  </a:lnTo>
                  <a:lnTo>
                    <a:pt x="8608" y="2080"/>
                  </a:lnTo>
                  <a:lnTo>
                    <a:pt x="8577" y="2074"/>
                  </a:lnTo>
                  <a:lnTo>
                    <a:pt x="8550" y="2066"/>
                  </a:lnTo>
                  <a:lnTo>
                    <a:pt x="8526" y="2058"/>
                  </a:lnTo>
                  <a:lnTo>
                    <a:pt x="8504" y="2049"/>
                  </a:lnTo>
                  <a:lnTo>
                    <a:pt x="8467" y="2027"/>
                  </a:lnTo>
                  <a:lnTo>
                    <a:pt x="8405" y="1981"/>
                  </a:lnTo>
                  <a:lnTo>
                    <a:pt x="8374" y="1961"/>
                  </a:lnTo>
                  <a:lnTo>
                    <a:pt x="8336" y="1946"/>
                  </a:lnTo>
                  <a:lnTo>
                    <a:pt x="8336" y="1919"/>
                  </a:lnTo>
                  <a:lnTo>
                    <a:pt x="8384" y="1919"/>
                  </a:lnTo>
                  <a:lnTo>
                    <a:pt x="8374" y="1869"/>
                  </a:lnTo>
                  <a:lnTo>
                    <a:pt x="8336" y="1862"/>
                  </a:lnTo>
                  <a:lnTo>
                    <a:pt x="8336" y="1858"/>
                  </a:lnTo>
                  <a:lnTo>
                    <a:pt x="8370" y="1846"/>
                  </a:lnTo>
                  <a:lnTo>
                    <a:pt x="8366" y="1828"/>
                  </a:lnTo>
                  <a:lnTo>
                    <a:pt x="8340" y="1824"/>
                  </a:lnTo>
                  <a:lnTo>
                    <a:pt x="8363" y="1813"/>
                  </a:lnTo>
                  <a:lnTo>
                    <a:pt x="8316" y="1560"/>
                  </a:lnTo>
                  <a:lnTo>
                    <a:pt x="8248" y="1919"/>
                  </a:lnTo>
                  <a:lnTo>
                    <a:pt x="8297" y="1919"/>
                  </a:lnTo>
                  <a:lnTo>
                    <a:pt x="8297" y="1936"/>
                  </a:lnTo>
                  <a:lnTo>
                    <a:pt x="8260" y="1931"/>
                  </a:lnTo>
                  <a:lnTo>
                    <a:pt x="8219" y="1927"/>
                  </a:lnTo>
                  <a:lnTo>
                    <a:pt x="8217" y="1916"/>
                  </a:lnTo>
                  <a:lnTo>
                    <a:pt x="8178" y="1908"/>
                  </a:lnTo>
                  <a:lnTo>
                    <a:pt x="8178" y="1904"/>
                  </a:lnTo>
                  <a:lnTo>
                    <a:pt x="8212" y="1892"/>
                  </a:lnTo>
                  <a:lnTo>
                    <a:pt x="8209" y="1874"/>
                  </a:lnTo>
                  <a:lnTo>
                    <a:pt x="8183" y="1870"/>
                  </a:lnTo>
                  <a:lnTo>
                    <a:pt x="8206" y="1861"/>
                  </a:lnTo>
                  <a:lnTo>
                    <a:pt x="8159" y="1614"/>
                  </a:lnTo>
                  <a:lnTo>
                    <a:pt x="8108" y="1869"/>
                  </a:lnTo>
                  <a:lnTo>
                    <a:pt x="8097" y="1839"/>
                  </a:lnTo>
                  <a:lnTo>
                    <a:pt x="8059" y="1831"/>
                  </a:lnTo>
                  <a:lnTo>
                    <a:pt x="8059" y="1827"/>
                  </a:lnTo>
                  <a:lnTo>
                    <a:pt x="8093" y="1815"/>
                  </a:lnTo>
                  <a:lnTo>
                    <a:pt x="8089" y="1797"/>
                  </a:lnTo>
                  <a:lnTo>
                    <a:pt x="8064" y="1793"/>
                  </a:lnTo>
                  <a:lnTo>
                    <a:pt x="8086" y="1783"/>
                  </a:lnTo>
                  <a:lnTo>
                    <a:pt x="8039" y="1530"/>
                  </a:lnTo>
                  <a:lnTo>
                    <a:pt x="7971" y="1888"/>
                  </a:lnTo>
                  <a:lnTo>
                    <a:pt x="8020" y="1888"/>
                  </a:lnTo>
                  <a:lnTo>
                    <a:pt x="8020" y="1930"/>
                  </a:lnTo>
                  <a:lnTo>
                    <a:pt x="7944" y="1949"/>
                  </a:lnTo>
                  <a:lnTo>
                    <a:pt x="7936" y="1905"/>
                  </a:lnTo>
                  <a:lnTo>
                    <a:pt x="7898" y="1898"/>
                  </a:lnTo>
                  <a:lnTo>
                    <a:pt x="7898" y="1894"/>
                  </a:lnTo>
                  <a:lnTo>
                    <a:pt x="7932" y="1882"/>
                  </a:lnTo>
                  <a:lnTo>
                    <a:pt x="7929" y="1865"/>
                  </a:lnTo>
                  <a:lnTo>
                    <a:pt x="7903" y="1861"/>
                  </a:lnTo>
                  <a:lnTo>
                    <a:pt x="7925" y="1850"/>
                  </a:lnTo>
                  <a:lnTo>
                    <a:pt x="7878" y="1603"/>
                  </a:lnTo>
                  <a:lnTo>
                    <a:pt x="7810" y="1955"/>
                  </a:lnTo>
                  <a:lnTo>
                    <a:pt x="7859" y="1955"/>
                  </a:lnTo>
                  <a:lnTo>
                    <a:pt x="7859" y="1981"/>
                  </a:lnTo>
                  <a:lnTo>
                    <a:pt x="7833" y="1990"/>
                  </a:lnTo>
                  <a:lnTo>
                    <a:pt x="7804" y="1996"/>
                  </a:lnTo>
                  <a:lnTo>
                    <a:pt x="7776" y="1999"/>
                  </a:lnTo>
                  <a:lnTo>
                    <a:pt x="7746" y="1999"/>
                  </a:lnTo>
                  <a:lnTo>
                    <a:pt x="7685" y="1996"/>
                  </a:lnTo>
                  <a:lnTo>
                    <a:pt x="7626" y="1995"/>
                  </a:lnTo>
                  <a:lnTo>
                    <a:pt x="7597" y="1997"/>
                  </a:lnTo>
                  <a:lnTo>
                    <a:pt x="7569" y="2004"/>
                  </a:lnTo>
                  <a:lnTo>
                    <a:pt x="7543" y="2013"/>
                  </a:lnTo>
                  <a:lnTo>
                    <a:pt x="7518" y="2028"/>
                  </a:lnTo>
                  <a:lnTo>
                    <a:pt x="7496" y="2049"/>
                  </a:lnTo>
                  <a:lnTo>
                    <a:pt x="7476" y="2076"/>
                  </a:lnTo>
                  <a:lnTo>
                    <a:pt x="7458" y="2111"/>
                  </a:lnTo>
                  <a:lnTo>
                    <a:pt x="7445" y="2154"/>
                  </a:lnTo>
                  <a:lnTo>
                    <a:pt x="7447" y="2158"/>
                  </a:lnTo>
                  <a:lnTo>
                    <a:pt x="7453" y="2162"/>
                  </a:lnTo>
                  <a:lnTo>
                    <a:pt x="7462" y="2166"/>
                  </a:lnTo>
                  <a:lnTo>
                    <a:pt x="7496" y="2166"/>
                  </a:lnTo>
                  <a:lnTo>
                    <a:pt x="7496" y="2170"/>
                  </a:lnTo>
                  <a:lnTo>
                    <a:pt x="8232" y="2170"/>
                  </a:lnTo>
                  <a:lnTo>
                    <a:pt x="8232" y="2168"/>
                  </a:lnTo>
                  <a:lnTo>
                    <a:pt x="8166" y="2150"/>
                  </a:lnTo>
                  <a:lnTo>
                    <a:pt x="8170" y="2149"/>
                  </a:lnTo>
                  <a:lnTo>
                    <a:pt x="8164" y="2147"/>
                  </a:lnTo>
                  <a:lnTo>
                    <a:pt x="8239" y="2130"/>
                  </a:lnTo>
                  <a:lnTo>
                    <a:pt x="8243" y="2134"/>
                  </a:lnTo>
                  <a:lnTo>
                    <a:pt x="8178" y="2149"/>
                  </a:lnTo>
                  <a:lnTo>
                    <a:pt x="8240" y="2166"/>
                  </a:lnTo>
                  <a:lnTo>
                    <a:pt x="8273" y="2166"/>
                  </a:lnTo>
                  <a:lnTo>
                    <a:pt x="8273" y="2170"/>
                  </a:lnTo>
                  <a:lnTo>
                    <a:pt x="8539" y="2170"/>
                  </a:lnTo>
                  <a:lnTo>
                    <a:pt x="8545" y="2170"/>
                  </a:lnTo>
                  <a:lnTo>
                    <a:pt x="8549" y="2173"/>
                  </a:lnTo>
                  <a:lnTo>
                    <a:pt x="8551" y="2179"/>
                  </a:lnTo>
                  <a:lnTo>
                    <a:pt x="8553" y="2189"/>
                  </a:lnTo>
                  <a:lnTo>
                    <a:pt x="8566" y="2319"/>
                  </a:lnTo>
                  <a:lnTo>
                    <a:pt x="8554" y="2419"/>
                  </a:lnTo>
                  <a:lnTo>
                    <a:pt x="8551" y="2429"/>
                  </a:lnTo>
                  <a:lnTo>
                    <a:pt x="8549" y="2434"/>
                  </a:lnTo>
                  <a:lnTo>
                    <a:pt x="8545" y="2438"/>
                  </a:lnTo>
                  <a:lnTo>
                    <a:pt x="8541" y="2440"/>
                  </a:lnTo>
                  <a:lnTo>
                    <a:pt x="8439" y="2440"/>
                  </a:lnTo>
                  <a:lnTo>
                    <a:pt x="8436" y="2449"/>
                  </a:lnTo>
                  <a:lnTo>
                    <a:pt x="8432" y="2456"/>
                  </a:lnTo>
                  <a:lnTo>
                    <a:pt x="8424" y="2461"/>
                  </a:lnTo>
                  <a:lnTo>
                    <a:pt x="8415" y="2463"/>
                  </a:lnTo>
                  <a:lnTo>
                    <a:pt x="8407" y="2461"/>
                  </a:lnTo>
                  <a:lnTo>
                    <a:pt x="8398" y="2456"/>
                  </a:lnTo>
                  <a:lnTo>
                    <a:pt x="8394" y="2449"/>
                  </a:lnTo>
                  <a:lnTo>
                    <a:pt x="8392" y="2440"/>
                  </a:lnTo>
                  <a:lnTo>
                    <a:pt x="8386" y="2440"/>
                  </a:lnTo>
                  <a:lnTo>
                    <a:pt x="8385" y="2449"/>
                  </a:lnTo>
                  <a:lnTo>
                    <a:pt x="8380" y="2456"/>
                  </a:lnTo>
                  <a:lnTo>
                    <a:pt x="8373" y="2461"/>
                  </a:lnTo>
                  <a:lnTo>
                    <a:pt x="8363" y="2463"/>
                  </a:lnTo>
                  <a:lnTo>
                    <a:pt x="8354" y="2461"/>
                  </a:lnTo>
                  <a:lnTo>
                    <a:pt x="8347" y="2456"/>
                  </a:lnTo>
                  <a:lnTo>
                    <a:pt x="8342" y="2449"/>
                  </a:lnTo>
                  <a:lnTo>
                    <a:pt x="8340" y="2440"/>
                  </a:lnTo>
                  <a:lnTo>
                    <a:pt x="8112" y="2440"/>
                  </a:lnTo>
                  <a:lnTo>
                    <a:pt x="8110" y="2449"/>
                  </a:lnTo>
                  <a:lnTo>
                    <a:pt x="8105" y="2456"/>
                  </a:lnTo>
                  <a:lnTo>
                    <a:pt x="8098" y="2461"/>
                  </a:lnTo>
                  <a:lnTo>
                    <a:pt x="8089" y="2463"/>
                  </a:lnTo>
                  <a:lnTo>
                    <a:pt x="8081" y="2461"/>
                  </a:lnTo>
                  <a:lnTo>
                    <a:pt x="8072" y="2456"/>
                  </a:lnTo>
                  <a:lnTo>
                    <a:pt x="8067" y="2449"/>
                  </a:lnTo>
                  <a:lnTo>
                    <a:pt x="8066" y="2440"/>
                  </a:lnTo>
                  <a:lnTo>
                    <a:pt x="8060" y="2440"/>
                  </a:lnTo>
                  <a:lnTo>
                    <a:pt x="8059" y="2449"/>
                  </a:lnTo>
                  <a:lnTo>
                    <a:pt x="8053" y="2456"/>
                  </a:lnTo>
                  <a:lnTo>
                    <a:pt x="8047" y="2461"/>
                  </a:lnTo>
                  <a:lnTo>
                    <a:pt x="8037" y="2463"/>
                  </a:lnTo>
                  <a:lnTo>
                    <a:pt x="8028" y="2461"/>
                  </a:lnTo>
                  <a:lnTo>
                    <a:pt x="8021" y="2456"/>
                  </a:lnTo>
                  <a:lnTo>
                    <a:pt x="8016" y="2449"/>
                  </a:lnTo>
                  <a:lnTo>
                    <a:pt x="8014" y="2440"/>
                  </a:lnTo>
                  <a:lnTo>
                    <a:pt x="7786" y="2440"/>
                  </a:lnTo>
                  <a:lnTo>
                    <a:pt x="7784" y="2449"/>
                  </a:lnTo>
                  <a:lnTo>
                    <a:pt x="7779" y="2456"/>
                  </a:lnTo>
                  <a:lnTo>
                    <a:pt x="7772" y="2461"/>
                  </a:lnTo>
                  <a:lnTo>
                    <a:pt x="7763" y="2463"/>
                  </a:lnTo>
                  <a:lnTo>
                    <a:pt x="7753" y="2461"/>
                  </a:lnTo>
                  <a:lnTo>
                    <a:pt x="7746" y="2456"/>
                  </a:lnTo>
                  <a:lnTo>
                    <a:pt x="7741" y="2449"/>
                  </a:lnTo>
                  <a:lnTo>
                    <a:pt x="7740" y="2440"/>
                  </a:lnTo>
                  <a:lnTo>
                    <a:pt x="7734" y="2440"/>
                  </a:lnTo>
                  <a:lnTo>
                    <a:pt x="7731" y="2449"/>
                  </a:lnTo>
                  <a:lnTo>
                    <a:pt x="7727" y="2456"/>
                  </a:lnTo>
                  <a:lnTo>
                    <a:pt x="7719" y="2461"/>
                  </a:lnTo>
                  <a:lnTo>
                    <a:pt x="7711" y="2463"/>
                  </a:lnTo>
                  <a:lnTo>
                    <a:pt x="7702" y="2461"/>
                  </a:lnTo>
                  <a:lnTo>
                    <a:pt x="7694" y="2456"/>
                  </a:lnTo>
                  <a:lnTo>
                    <a:pt x="7689" y="2449"/>
                  </a:lnTo>
                  <a:lnTo>
                    <a:pt x="7687" y="2440"/>
                  </a:lnTo>
                  <a:lnTo>
                    <a:pt x="7459" y="2440"/>
                  </a:lnTo>
                  <a:lnTo>
                    <a:pt x="7458" y="2449"/>
                  </a:lnTo>
                  <a:lnTo>
                    <a:pt x="7453" y="2456"/>
                  </a:lnTo>
                  <a:lnTo>
                    <a:pt x="7446" y="2461"/>
                  </a:lnTo>
                  <a:lnTo>
                    <a:pt x="7436" y="2463"/>
                  </a:lnTo>
                  <a:lnTo>
                    <a:pt x="7427" y="2461"/>
                  </a:lnTo>
                  <a:lnTo>
                    <a:pt x="7420" y="2456"/>
                  </a:lnTo>
                  <a:lnTo>
                    <a:pt x="7415" y="2449"/>
                  </a:lnTo>
                  <a:lnTo>
                    <a:pt x="7413" y="2440"/>
                  </a:lnTo>
                  <a:lnTo>
                    <a:pt x="7408" y="2440"/>
                  </a:lnTo>
                  <a:lnTo>
                    <a:pt x="7405" y="2449"/>
                  </a:lnTo>
                  <a:lnTo>
                    <a:pt x="7401" y="2456"/>
                  </a:lnTo>
                  <a:lnTo>
                    <a:pt x="7393" y="2461"/>
                  </a:lnTo>
                  <a:lnTo>
                    <a:pt x="7385" y="2463"/>
                  </a:lnTo>
                  <a:lnTo>
                    <a:pt x="7376" y="2461"/>
                  </a:lnTo>
                  <a:lnTo>
                    <a:pt x="7367" y="2456"/>
                  </a:lnTo>
                  <a:lnTo>
                    <a:pt x="7363" y="2449"/>
                  </a:lnTo>
                  <a:lnTo>
                    <a:pt x="7361" y="2440"/>
                  </a:lnTo>
                  <a:lnTo>
                    <a:pt x="7252" y="2440"/>
                  </a:lnTo>
                  <a:lnTo>
                    <a:pt x="7247" y="2438"/>
                  </a:lnTo>
                  <a:lnTo>
                    <a:pt x="7243" y="2436"/>
                  </a:lnTo>
                  <a:lnTo>
                    <a:pt x="7240" y="2429"/>
                  </a:lnTo>
                  <a:lnTo>
                    <a:pt x="7238" y="2421"/>
                  </a:lnTo>
                  <a:lnTo>
                    <a:pt x="7225" y="2319"/>
                  </a:lnTo>
                  <a:lnTo>
                    <a:pt x="7239" y="2189"/>
                  </a:lnTo>
                  <a:lnTo>
                    <a:pt x="7243" y="2173"/>
                  </a:lnTo>
                  <a:lnTo>
                    <a:pt x="7247" y="2170"/>
                  </a:lnTo>
                  <a:lnTo>
                    <a:pt x="7252" y="2170"/>
                  </a:lnTo>
                  <a:lnTo>
                    <a:pt x="7422" y="2170"/>
                  </a:lnTo>
                  <a:lnTo>
                    <a:pt x="7389" y="2157"/>
                  </a:lnTo>
                  <a:lnTo>
                    <a:pt x="7384" y="2158"/>
                  </a:lnTo>
                  <a:lnTo>
                    <a:pt x="7388" y="1924"/>
                  </a:lnTo>
                  <a:lnTo>
                    <a:pt x="7316" y="1843"/>
                  </a:lnTo>
                  <a:lnTo>
                    <a:pt x="7246" y="1924"/>
                  </a:lnTo>
                  <a:lnTo>
                    <a:pt x="7175" y="1843"/>
                  </a:lnTo>
                  <a:lnTo>
                    <a:pt x="7104" y="1924"/>
                  </a:lnTo>
                  <a:lnTo>
                    <a:pt x="7033" y="1843"/>
                  </a:lnTo>
                  <a:lnTo>
                    <a:pt x="6963" y="1924"/>
                  </a:lnTo>
                  <a:lnTo>
                    <a:pt x="6960" y="2104"/>
                  </a:lnTo>
                  <a:lnTo>
                    <a:pt x="6944" y="2065"/>
                  </a:lnTo>
                  <a:lnTo>
                    <a:pt x="6934" y="2045"/>
                  </a:lnTo>
                  <a:lnTo>
                    <a:pt x="6922" y="2024"/>
                  </a:lnTo>
                  <a:lnTo>
                    <a:pt x="6909" y="2004"/>
                  </a:lnTo>
                  <a:lnTo>
                    <a:pt x="6891" y="1985"/>
                  </a:lnTo>
                  <a:lnTo>
                    <a:pt x="6870" y="1969"/>
                  </a:lnTo>
                  <a:lnTo>
                    <a:pt x="6844" y="1955"/>
                  </a:lnTo>
                  <a:lnTo>
                    <a:pt x="6851" y="1944"/>
                  </a:lnTo>
                  <a:lnTo>
                    <a:pt x="6856" y="1932"/>
                  </a:lnTo>
                  <a:lnTo>
                    <a:pt x="6863" y="1943"/>
                  </a:lnTo>
                  <a:lnTo>
                    <a:pt x="6872" y="1951"/>
                  </a:lnTo>
                  <a:lnTo>
                    <a:pt x="6884" y="1957"/>
                  </a:lnTo>
                  <a:lnTo>
                    <a:pt x="6897" y="1958"/>
                  </a:lnTo>
                  <a:lnTo>
                    <a:pt x="6914" y="1954"/>
                  </a:lnTo>
                  <a:lnTo>
                    <a:pt x="6922" y="1949"/>
                  </a:lnTo>
                  <a:lnTo>
                    <a:pt x="6930" y="1942"/>
                  </a:lnTo>
                  <a:lnTo>
                    <a:pt x="6940" y="1926"/>
                  </a:lnTo>
                  <a:lnTo>
                    <a:pt x="6943" y="1915"/>
                  </a:lnTo>
                  <a:lnTo>
                    <a:pt x="6944" y="1904"/>
                  </a:lnTo>
                  <a:lnTo>
                    <a:pt x="6943" y="1893"/>
                  </a:lnTo>
                  <a:lnTo>
                    <a:pt x="6940" y="1882"/>
                  </a:lnTo>
                  <a:lnTo>
                    <a:pt x="6936" y="1873"/>
                  </a:lnTo>
                  <a:lnTo>
                    <a:pt x="6930" y="1865"/>
                  </a:lnTo>
                  <a:lnTo>
                    <a:pt x="6922" y="1858"/>
                  </a:lnTo>
                  <a:lnTo>
                    <a:pt x="6914" y="1854"/>
                  </a:lnTo>
                  <a:lnTo>
                    <a:pt x="6897" y="1850"/>
                  </a:lnTo>
                  <a:lnTo>
                    <a:pt x="6884" y="1851"/>
                  </a:lnTo>
                  <a:lnTo>
                    <a:pt x="6872" y="1857"/>
                  </a:lnTo>
                  <a:lnTo>
                    <a:pt x="6863" y="1865"/>
                  </a:lnTo>
                  <a:lnTo>
                    <a:pt x="6856" y="1875"/>
                  </a:lnTo>
                  <a:lnTo>
                    <a:pt x="6847" y="1855"/>
                  </a:lnTo>
                  <a:lnTo>
                    <a:pt x="6832" y="1839"/>
                  </a:lnTo>
                  <a:lnTo>
                    <a:pt x="6813" y="1829"/>
                  </a:lnTo>
                  <a:lnTo>
                    <a:pt x="6792" y="1825"/>
                  </a:lnTo>
                  <a:lnTo>
                    <a:pt x="6790" y="1825"/>
                  </a:lnTo>
                  <a:lnTo>
                    <a:pt x="6790" y="1781"/>
                  </a:lnTo>
                  <a:lnTo>
                    <a:pt x="6802" y="1758"/>
                  </a:lnTo>
                  <a:lnTo>
                    <a:pt x="6809" y="1769"/>
                  </a:lnTo>
                  <a:lnTo>
                    <a:pt x="6818" y="1777"/>
                  </a:lnTo>
                  <a:lnTo>
                    <a:pt x="6829" y="1782"/>
                  </a:lnTo>
                  <a:lnTo>
                    <a:pt x="6841" y="1785"/>
                  </a:lnTo>
                  <a:lnTo>
                    <a:pt x="6860" y="1781"/>
                  </a:lnTo>
                  <a:lnTo>
                    <a:pt x="6875" y="1769"/>
                  </a:lnTo>
                  <a:lnTo>
                    <a:pt x="6884" y="1752"/>
                  </a:lnTo>
                  <a:lnTo>
                    <a:pt x="6888" y="1732"/>
                  </a:lnTo>
                  <a:lnTo>
                    <a:pt x="6888" y="1728"/>
                  </a:lnTo>
                  <a:lnTo>
                    <a:pt x="6888" y="1719"/>
                  </a:lnTo>
                  <a:lnTo>
                    <a:pt x="6884" y="1708"/>
                  </a:lnTo>
                  <a:lnTo>
                    <a:pt x="6880" y="1700"/>
                  </a:lnTo>
                  <a:lnTo>
                    <a:pt x="6875" y="1691"/>
                  </a:lnTo>
                  <a:lnTo>
                    <a:pt x="6868" y="1685"/>
                  </a:lnTo>
                  <a:lnTo>
                    <a:pt x="6860" y="1679"/>
                  </a:lnTo>
                  <a:lnTo>
                    <a:pt x="6841" y="1675"/>
                  </a:lnTo>
                  <a:lnTo>
                    <a:pt x="6830" y="1678"/>
                  </a:lnTo>
                  <a:lnTo>
                    <a:pt x="6819" y="1682"/>
                  </a:lnTo>
                  <a:lnTo>
                    <a:pt x="6810" y="1690"/>
                  </a:lnTo>
                  <a:lnTo>
                    <a:pt x="6802" y="1700"/>
                  </a:lnTo>
                  <a:lnTo>
                    <a:pt x="6802" y="1612"/>
                  </a:lnTo>
                  <a:lnTo>
                    <a:pt x="6821" y="1616"/>
                  </a:lnTo>
                  <a:lnTo>
                    <a:pt x="6840" y="1612"/>
                  </a:lnTo>
                  <a:lnTo>
                    <a:pt x="6848" y="1606"/>
                  </a:lnTo>
                  <a:lnTo>
                    <a:pt x="6855" y="1601"/>
                  </a:lnTo>
                  <a:lnTo>
                    <a:pt x="6864" y="1583"/>
                  </a:lnTo>
                  <a:lnTo>
                    <a:pt x="6867" y="1572"/>
                  </a:lnTo>
                  <a:lnTo>
                    <a:pt x="6868" y="1562"/>
                  </a:lnTo>
                  <a:lnTo>
                    <a:pt x="6867" y="1551"/>
                  </a:lnTo>
                  <a:lnTo>
                    <a:pt x="6864" y="1540"/>
                  </a:lnTo>
                  <a:lnTo>
                    <a:pt x="6860" y="1530"/>
                  </a:lnTo>
                  <a:lnTo>
                    <a:pt x="6855" y="1522"/>
                  </a:lnTo>
                  <a:lnTo>
                    <a:pt x="6848" y="1516"/>
                  </a:lnTo>
                  <a:lnTo>
                    <a:pt x="6840" y="1511"/>
                  </a:lnTo>
                  <a:lnTo>
                    <a:pt x="6821" y="1507"/>
                  </a:lnTo>
                  <a:lnTo>
                    <a:pt x="6809" y="1509"/>
                  </a:lnTo>
                  <a:lnTo>
                    <a:pt x="6798" y="1514"/>
                  </a:lnTo>
                  <a:lnTo>
                    <a:pt x="6788" y="1522"/>
                  </a:lnTo>
                  <a:lnTo>
                    <a:pt x="6780" y="1533"/>
                  </a:lnTo>
                  <a:lnTo>
                    <a:pt x="6771" y="1513"/>
                  </a:lnTo>
                  <a:lnTo>
                    <a:pt x="6756" y="1497"/>
                  </a:lnTo>
                  <a:lnTo>
                    <a:pt x="6738" y="1487"/>
                  </a:lnTo>
                  <a:lnTo>
                    <a:pt x="6717" y="1483"/>
                  </a:lnTo>
                  <a:lnTo>
                    <a:pt x="6696" y="1487"/>
                  </a:lnTo>
                  <a:lnTo>
                    <a:pt x="6677" y="1498"/>
                  </a:lnTo>
                  <a:lnTo>
                    <a:pt x="6662" y="1514"/>
                  </a:lnTo>
                  <a:lnTo>
                    <a:pt x="6653" y="1534"/>
                  </a:lnTo>
                  <a:lnTo>
                    <a:pt x="6644" y="1529"/>
                  </a:lnTo>
                  <a:lnTo>
                    <a:pt x="6633" y="1526"/>
                  </a:lnTo>
                  <a:lnTo>
                    <a:pt x="6622" y="1529"/>
                  </a:lnTo>
                  <a:lnTo>
                    <a:pt x="6611" y="1536"/>
                  </a:lnTo>
                  <a:lnTo>
                    <a:pt x="6604" y="1547"/>
                  </a:lnTo>
                  <a:lnTo>
                    <a:pt x="6602" y="1560"/>
                  </a:lnTo>
                  <a:lnTo>
                    <a:pt x="6602" y="1562"/>
                  </a:lnTo>
                  <a:lnTo>
                    <a:pt x="6604" y="1575"/>
                  </a:lnTo>
                  <a:lnTo>
                    <a:pt x="6611" y="1586"/>
                  </a:lnTo>
                  <a:lnTo>
                    <a:pt x="6619" y="1593"/>
                  </a:lnTo>
                  <a:lnTo>
                    <a:pt x="6630" y="1597"/>
                  </a:lnTo>
                  <a:lnTo>
                    <a:pt x="6630" y="1622"/>
                  </a:lnTo>
                  <a:lnTo>
                    <a:pt x="6623" y="1609"/>
                  </a:lnTo>
                  <a:lnTo>
                    <a:pt x="6614" y="1599"/>
                  </a:lnTo>
                  <a:lnTo>
                    <a:pt x="6602" y="1594"/>
                  </a:lnTo>
                  <a:lnTo>
                    <a:pt x="6588" y="1591"/>
                  </a:lnTo>
                  <a:lnTo>
                    <a:pt x="6576" y="1593"/>
                  </a:lnTo>
                  <a:lnTo>
                    <a:pt x="6565" y="1598"/>
                  </a:lnTo>
                  <a:lnTo>
                    <a:pt x="6556" y="1606"/>
                  </a:lnTo>
                  <a:lnTo>
                    <a:pt x="6547" y="1617"/>
                  </a:lnTo>
                  <a:lnTo>
                    <a:pt x="6538" y="1597"/>
                  </a:lnTo>
                  <a:lnTo>
                    <a:pt x="6523" y="1582"/>
                  </a:lnTo>
                  <a:lnTo>
                    <a:pt x="6506" y="1571"/>
                  </a:lnTo>
                  <a:lnTo>
                    <a:pt x="6484" y="1567"/>
                  </a:lnTo>
                  <a:lnTo>
                    <a:pt x="6464" y="1571"/>
                  </a:lnTo>
                  <a:lnTo>
                    <a:pt x="6445" y="1582"/>
                  </a:lnTo>
                  <a:lnTo>
                    <a:pt x="6430" y="1598"/>
                  </a:lnTo>
                  <a:lnTo>
                    <a:pt x="6420" y="1620"/>
                  </a:lnTo>
                  <a:lnTo>
                    <a:pt x="6411" y="1613"/>
                  </a:lnTo>
                  <a:lnTo>
                    <a:pt x="6400" y="1610"/>
                  </a:lnTo>
                  <a:lnTo>
                    <a:pt x="6388" y="1613"/>
                  </a:lnTo>
                  <a:lnTo>
                    <a:pt x="6378" y="1621"/>
                  </a:lnTo>
                  <a:lnTo>
                    <a:pt x="6372" y="1631"/>
                  </a:lnTo>
                  <a:lnTo>
                    <a:pt x="6369" y="1644"/>
                  </a:lnTo>
                  <a:lnTo>
                    <a:pt x="6369" y="1647"/>
                  </a:lnTo>
                  <a:lnTo>
                    <a:pt x="6372" y="1659"/>
                  </a:lnTo>
                  <a:lnTo>
                    <a:pt x="6378" y="1670"/>
                  </a:lnTo>
                  <a:lnTo>
                    <a:pt x="6386" y="1678"/>
                  </a:lnTo>
                  <a:lnTo>
                    <a:pt x="6397" y="1681"/>
                  </a:lnTo>
                  <a:lnTo>
                    <a:pt x="6397" y="1755"/>
                  </a:lnTo>
                  <a:lnTo>
                    <a:pt x="6388" y="1744"/>
                  </a:lnTo>
                  <a:lnTo>
                    <a:pt x="6376" y="1736"/>
                  </a:lnTo>
                  <a:lnTo>
                    <a:pt x="6362" y="1731"/>
                  </a:lnTo>
                  <a:lnTo>
                    <a:pt x="6347" y="1729"/>
                  </a:lnTo>
                  <a:lnTo>
                    <a:pt x="6327" y="1733"/>
                  </a:lnTo>
                  <a:lnTo>
                    <a:pt x="6308" y="1744"/>
                  </a:lnTo>
                  <a:lnTo>
                    <a:pt x="6293" y="1760"/>
                  </a:lnTo>
                  <a:lnTo>
                    <a:pt x="6288" y="1770"/>
                  </a:lnTo>
                  <a:lnTo>
                    <a:pt x="6284" y="1781"/>
                  </a:lnTo>
                  <a:lnTo>
                    <a:pt x="6274" y="1775"/>
                  </a:lnTo>
                  <a:lnTo>
                    <a:pt x="6263" y="1773"/>
                  </a:lnTo>
                  <a:lnTo>
                    <a:pt x="6251" y="1775"/>
                  </a:lnTo>
                  <a:lnTo>
                    <a:pt x="6242" y="1782"/>
                  </a:lnTo>
                  <a:lnTo>
                    <a:pt x="6235" y="1793"/>
                  </a:lnTo>
                  <a:lnTo>
                    <a:pt x="6232" y="1806"/>
                  </a:lnTo>
                  <a:lnTo>
                    <a:pt x="6232" y="1808"/>
                  </a:lnTo>
                  <a:lnTo>
                    <a:pt x="6235" y="1821"/>
                  </a:lnTo>
                  <a:lnTo>
                    <a:pt x="6242" y="1832"/>
                  </a:lnTo>
                  <a:lnTo>
                    <a:pt x="6250" y="1839"/>
                  </a:lnTo>
                  <a:lnTo>
                    <a:pt x="6261" y="1843"/>
                  </a:lnTo>
                  <a:lnTo>
                    <a:pt x="6261" y="1977"/>
                  </a:lnTo>
                  <a:lnTo>
                    <a:pt x="6200" y="1958"/>
                  </a:lnTo>
                  <a:lnTo>
                    <a:pt x="6202" y="1950"/>
                  </a:lnTo>
                  <a:lnTo>
                    <a:pt x="6204" y="1943"/>
                  </a:lnTo>
                  <a:lnTo>
                    <a:pt x="6205" y="1936"/>
                  </a:lnTo>
                  <a:lnTo>
                    <a:pt x="6202" y="1934"/>
                  </a:lnTo>
                  <a:lnTo>
                    <a:pt x="6200" y="1930"/>
                  </a:lnTo>
                  <a:lnTo>
                    <a:pt x="6204" y="1926"/>
                  </a:lnTo>
                  <a:lnTo>
                    <a:pt x="6198" y="1917"/>
                  </a:lnTo>
                  <a:lnTo>
                    <a:pt x="6196" y="1909"/>
                  </a:lnTo>
                  <a:lnTo>
                    <a:pt x="6197" y="1900"/>
                  </a:lnTo>
                  <a:lnTo>
                    <a:pt x="6202" y="1884"/>
                  </a:lnTo>
                  <a:lnTo>
                    <a:pt x="6208" y="1871"/>
                  </a:lnTo>
                  <a:lnTo>
                    <a:pt x="6211" y="1858"/>
                  </a:lnTo>
                  <a:lnTo>
                    <a:pt x="6208" y="1854"/>
                  </a:lnTo>
                  <a:lnTo>
                    <a:pt x="6202" y="1850"/>
                  </a:lnTo>
                  <a:lnTo>
                    <a:pt x="6194" y="1843"/>
                  </a:lnTo>
                  <a:lnTo>
                    <a:pt x="6188" y="1838"/>
                  </a:lnTo>
                  <a:lnTo>
                    <a:pt x="6175" y="1825"/>
                  </a:lnTo>
                  <a:lnTo>
                    <a:pt x="6171" y="1817"/>
                  </a:lnTo>
                  <a:lnTo>
                    <a:pt x="6170" y="1809"/>
                  </a:lnTo>
                  <a:lnTo>
                    <a:pt x="6173" y="1797"/>
                  </a:lnTo>
                  <a:lnTo>
                    <a:pt x="6174" y="1786"/>
                  </a:lnTo>
                  <a:lnTo>
                    <a:pt x="6174" y="1773"/>
                  </a:lnTo>
                  <a:lnTo>
                    <a:pt x="6181" y="1777"/>
                  </a:lnTo>
                  <a:lnTo>
                    <a:pt x="6189" y="1779"/>
                  </a:lnTo>
                  <a:lnTo>
                    <a:pt x="6188" y="1774"/>
                  </a:lnTo>
                  <a:lnTo>
                    <a:pt x="6189" y="1773"/>
                  </a:lnTo>
                  <a:lnTo>
                    <a:pt x="6184" y="1759"/>
                  </a:lnTo>
                  <a:lnTo>
                    <a:pt x="6181" y="1752"/>
                  </a:lnTo>
                  <a:lnTo>
                    <a:pt x="6177" y="1747"/>
                  </a:lnTo>
                  <a:lnTo>
                    <a:pt x="6169" y="1746"/>
                  </a:lnTo>
                  <a:lnTo>
                    <a:pt x="6161" y="1744"/>
                  </a:lnTo>
                  <a:lnTo>
                    <a:pt x="6154" y="1737"/>
                  </a:lnTo>
                  <a:lnTo>
                    <a:pt x="6138" y="1727"/>
                  </a:lnTo>
                  <a:lnTo>
                    <a:pt x="6119" y="1716"/>
                  </a:lnTo>
                  <a:lnTo>
                    <a:pt x="6093" y="1710"/>
                  </a:lnTo>
                  <a:lnTo>
                    <a:pt x="6063" y="1710"/>
                  </a:lnTo>
                  <a:lnTo>
                    <a:pt x="6045" y="1708"/>
                  </a:lnTo>
                  <a:lnTo>
                    <a:pt x="6029" y="1701"/>
                  </a:lnTo>
                  <a:lnTo>
                    <a:pt x="6014" y="1697"/>
                  </a:lnTo>
                  <a:lnTo>
                    <a:pt x="5997" y="1691"/>
                  </a:lnTo>
                  <a:lnTo>
                    <a:pt x="5976" y="1695"/>
                  </a:lnTo>
                  <a:lnTo>
                    <a:pt x="5956" y="1698"/>
                  </a:lnTo>
                  <a:lnTo>
                    <a:pt x="5944" y="1700"/>
                  </a:lnTo>
                  <a:lnTo>
                    <a:pt x="5939" y="1697"/>
                  </a:lnTo>
                  <a:lnTo>
                    <a:pt x="5935" y="1693"/>
                  </a:lnTo>
                  <a:lnTo>
                    <a:pt x="5941" y="1690"/>
                  </a:lnTo>
                  <a:lnTo>
                    <a:pt x="5947" y="1691"/>
                  </a:lnTo>
                  <a:lnTo>
                    <a:pt x="5947" y="1686"/>
                  </a:lnTo>
                  <a:lnTo>
                    <a:pt x="5945" y="1682"/>
                  </a:lnTo>
                  <a:lnTo>
                    <a:pt x="5962" y="1682"/>
                  </a:lnTo>
                  <a:lnTo>
                    <a:pt x="5975" y="1683"/>
                  </a:lnTo>
                  <a:lnTo>
                    <a:pt x="5981" y="1679"/>
                  </a:lnTo>
                  <a:lnTo>
                    <a:pt x="5985" y="1674"/>
                  </a:lnTo>
                  <a:lnTo>
                    <a:pt x="5993" y="1667"/>
                  </a:lnTo>
                  <a:lnTo>
                    <a:pt x="6002" y="1662"/>
                  </a:lnTo>
                  <a:lnTo>
                    <a:pt x="6008" y="1655"/>
                  </a:lnTo>
                  <a:lnTo>
                    <a:pt x="6012" y="1645"/>
                  </a:lnTo>
                  <a:lnTo>
                    <a:pt x="6016" y="1640"/>
                  </a:lnTo>
                  <a:lnTo>
                    <a:pt x="6017" y="1635"/>
                  </a:lnTo>
                  <a:lnTo>
                    <a:pt x="6022" y="1629"/>
                  </a:lnTo>
                  <a:lnTo>
                    <a:pt x="6024" y="1626"/>
                  </a:lnTo>
                  <a:lnTo>
                    <a:pt x="6025" y="1624"/>
                  </a:lnTo>
                  <a:lnTo>
                    <a:pt x="6013" y="1626"/>
                  </a:lnTo>
                  <a:lnTo>
                    <a:pt x="6013" y="1624"/>
                  </a:lnTo>
                  <a:lnTo>
                    <a:pt x="6014" y="1621"/>
                  </a:lnTo>
                  <a:lnTo>
                    <a:pt x="6016" y="1616"/>
                  </a:lnTo>
                  <a:lnTo>
                    <a:pt x="6012" y="1616"/>
                  </a:lnTo>
                  <a:lnTo>
                    <a:pt x="6009" y="1617"/>
                  </a:lnTo>
                  <a:lnTo>
                    <a:pt x="6001" y="1620"/>
                  </a:lnTo>
                  <a:lnTo>
                    <a:pt x="5997" y="1618"/>
                  </a:lnTo>
                  <a:lnTo>
                    <a:pt x="5993" y="1616"/>
                  </a:lnTo>
                  <a:lnTo>
                    <a:pt x="5993" y="1606"/>
                  </a:lnTo>
                  <a:lnTo>
                    <a:pt x="5990" y="1608"/>
                  </a:lnTo>
                  <a:lnTo>
                    <a:pt x="5987" y="1612"/>
                  </a:lnTo>
                  <a:lnTo>
                    <a:pt x="5986" y="1616"/>
                  </a:lnTo>
                  <a:lnTo>
                    <a:pt x="5983" y="1618"/>
                  </a:lnTo>
                  <a:lnTo>
                    <a:pt x="5976" y="1618"/>
                  </a:lnTo>
                  <a:lnTo>
                    <a:pt x="5978" y="1614"/>
                  </a:lnTo>
                  <a:lnTo>
                    <a:pt x="5978" y="1610"/>
                  </a:lnTo>
                  <a:lnTo>
                    <a:pt x="5976" y="1612"/>
                  </a:lnTo>
                  <a:lnTo>
                    <a:pt x="5975" y="1614"/>
                  </a:lnTo>
                  <a:lnTo>
                    <a:pt x="5970" y="1618"/>
                  </a:lnTo>
                  <a:lnTo>
                    <a:pt x="5967" y="1622"/>
                  </a:lnTo>
                  <a:lnTo>
                    <a:pt x="5955" y="1624"/>
                  </a:lnTo>
                  <a:lnTo>
                    <a:pt x="5947" y="1620"/>
                  </a:lnTo>
                  <a:lnTo>
                    <a:pt x="5944" y="1610"/>
                  </a:lnTo>
                  <a:lnTo>
                    <a:pt x="5944" y="1605"/>
                  </a:lnTo>
                  <a:lnTo>
                    <a:pt x="5943" y="1603"/>
                  </a:lnTo>
                  <a:lnTo>
                    <a:pt x="5940" y="1610"/>
                  </a:lnTo>
                  <a:lnTo>
                    <a:pt x="5937" y="1617"/>
                  </a:lnTo>
                  <a:lnTo>
                    <a:pt x="5930" y="1624"/>
                  </a:lnTo>
                  <a:lnTo>
                    <a:pt x="5929" y="1633"/>
                  </a:lnTo>
                  <a:lnTo>
                    <a:pt x="5928" y="1644"/>
                  </a:lnTo>
                  <a:lnTo>
                    <a:pt x="5925" y="1649"/>
                  </a:lnTo>
                  <a:lnTo>
                    <a:pt x="5924" y="1654"/>
                  </a:lnTo>
                  <a:lnTo>
                    <a:pt x="5918" y="1659"/>
                  </a:lnTo>
                  <a:lnTo>
                    <a:pt x="5914" y="1663"/>
                  </a:lnTo>
                  <a:lnTo>
                    <a:pt x="5907" y="1667"/>
                  </a:lnTo>
                  <a:lnTo>
                    <a:pt x="5906" y="1670"/>
                  </a:lnTo>
                  <a:lnTo>
                    <a:pt x="5902" y="1671"/>
                  </a:lnTo>
                  <a:lnTo>
                    <a:pt x="5901" y="1674"/>
                  </a:lnTo>
                  <a:lnTo>
                    <a:pt x="5897" y="1677"/>
                  </a:lnTo>
                  <a:lnTo>
                    <a:pt x="5891" y="1672"/>
                  </a:lnTo>
                  <a:lnTo>
                    <a:pt x="5883" y="1672"/>
                  </a:lnTo>
                  <a:lnTo>
                    <a:pt x="5879" y="1667"/>
                  </a:lnTo>
                  <a:lnTo>
                    <a:pt x="5876" y="1662"/>
                  </a:lnTo>
                  <a:lnTo>
                    <a:pt x="5870" y="1652"/>
                  </a:lnTo>
                  <a:lnTo>
                    <a:pt x="5868" y="1658"/>
                  </a:lnTo>
                  <a:lnTo>
                    <a:pt x="5860" y="1651"/>
                  </a:lnTo>
                  <a:lnTo>
                    <a:pt x="5859" y="1647"/>
                  </a:lnTo>
                  <a:lnTo>
                    <a:pt x="5853" y="1640"/>
                  </a:lnTo>
                  <a:lnTo>
                    <a:pt x="5852" y="1637"/>
                  </a:lnTo>
                  <a:lnTo>
                    <a:pt x="5849" y="1633"/>
                  </a:lnTo>
                  <a:lnTo>
                    <a:pt x="5849" y="1641"/>
                  </a:lnTo>
                  <a:lnTo>
                    <a:pt x="5851" y="1649"/>
                  </a:lnTo>
                  <a:lnTo>
                    <a:pt x="5844" y="1645"/>
                  </a:lnTo>
                  <a:lnTo>
                    <a:pt x="5844" y="1658"/>
                  </a:lnTo>
                  <a:lnTo>
                    <a:pt x="5849" y="1668"/>
                  </a:lnTo>
                  <a:lnTo>
                    <a:pt x="5853" y="1674"/>
                  </a:lnTo>
                  <a:lnTo>
                    <a:pt x="5859" y="1678"/>
                  </a:lnTo>
                  <a:lnTo>
                    <a:pt x="5863" y="1678"/>
                  </a:lnTo>
                  <a:lnTo>
                    <a:pt x="5872" y="1685"/>
                  </a:lnTo>
                  <a:lnTo>
                    <a:pt x="5880" y="1687"/>
                  </a:lnTo>
                  <a:lnTo>
                    <a:pt x="5890" y="1690"/>
                  </a:lnTo>
                  <a:lnTo>
                    <a:pt x="5889" y="1694"/>
                  </a:lnTo>
                  <a:lnTo>
                    <a:pt x="5879" y="1698"/>
                  </a:lnTo>
                  <a:lnTo>
                    <a:pt x="5874" y="1704"/>
                  </a:lnTo>
                  <a:lnTo>
                    <a:pt x="5867" y="1710"/>
                  </a:lnTo>
                  <a:lnTo>
                    <a:pt x="5863" y="1723"/>
                  </a:lnTo>
                  <a:lnTo>
                    <a:pt x="5857" y="1732"/>
                  </a:lnTo>
                  <a:lnTo>
                    <a:pt x="5848" y="1740"/>
                  </a:lnTo>
                  <a:lnTo>
                    <a:pt x="5843" y="1750"/>
                  </a:lnTo>
                  <a:lnTo>
                    <a:pt x="5841" y="1754"/>
                  </a:lnTo>
                  <a:lnTo>
                    <a:pt x="5836" y="1762"/>
                  </a:lnTo>
                  <a:lnTo>
                    <a:pt x="5832" y="1777"/>
                  </a:lnTo>
                  <a:lnTo>
                    <a:pt x="5834" y="1786"/>
                  </a:lnTo>
                  <a:lnTo>
                    <a:pt x="5838" y="1796"/>
                  </a:lnTo>
                  <a:lnTo>
                    <a:pt x="5843" y="1797"/>
                  </a:lnTo>
                  <a:lnTo>
                    <a:pt x="5848" y="1797"/>
                  </a:lnTo>
                  <a:lnTo>
                    <a:pt x="5856" y="1800"/>
                  </a:lnTo>
                  <a:lnTo>
                    <a:pt x="5861" y="1798"/>
                  </a:lnTo>
                  <a:lnTo>
                    <a:pt x="5867" y="1796"/>
                  </a:lnTo>
                  <a:lnTo>
                    <a:pt x="5868" y="1790"/>
                  </a:lnTo>
                  <a:lnTo>
                    <a:pt x="5870" y="1786"/>
                  </a:lnTo>
                  <a:lnTo>
                    <a:pt x="5875" y="1779"/>
                  </a:lnTo>
                  <a:lnTo>
                    <a:pt x="5878" y="1774"/>
                  </a:lnTo>
                  <a:lnTo>
                    <a:pt x="5886" y="1771"/>
                  </a:lnTo>
                  <a:lnTo>
                    <a:pt x="5893" y="1771"/>
                  </a:lnTo>
                  <a:lnTo>
                    <a:pt x="5898" y="1775"/>
                  </a:lnTo>
                  <a:lnTo>
                    <a:pt x="5902" y="1782"/>
                  </a:lnTo>
                  <a:lnTo>
                    <a:pt x="5906" y="1793"/>
                  </a:lnTo>
                  <a:lnTo>
                    <a:pt x="5907" y="1801"/>
                  </a:lnTo>
                  <a:lnTo>
                    <a:pt x="5909" y="1796"/>
                  </a:lnTo>
                  <a:lnTo>
                    <a:pt x="5910" y="1792"/>
                  </a:lnTo>
                  <a:lnTo>
                    <a:pt x="5913" y="1811"/>
                  </a:lnTo>
                  <a:lnTo>
                    <a:pt x="5914" y="1806"/>
                  </a:lnTo>
                  <a:lnTo>
                    <a:pt x="5917" y="1801"/>
                  </a:lnTo>
                  <a:lnTo>
                    <a:pt x="5920" y="1811"/>
                  </a:lnTo>
                  <a:lnTo>
                    <a:pt x="5921" y="1819"/>
                  </a:lnTo>
                  <a:lnTo>
                    <a:pt x="5922" y="1813"/>
                  </a:lnTo>
                  <a:lnTo>
                    <a:pt x="5924" y="1809"/>
                  </a:lnTo>
                  <a:lnTo>
                    <a:pt x="5926" y="1815"/>
                  </a:lnTo>
                  <a:lnTo>
                    <a:pt x="5928" y="1812"/>
                  </a:lnTo>
                  <a:lnTo>
                    <a:pt x="5932" y="1821"/>
                  </a:lnTo>
                  <a:lnTo>
                    <a:pt x="5937" y="1832"/>
                  </a:lnTo>
                  <a:lnTo>
                    <a:pt x="5933" y="1839"/>
                  </a:lnTo>
                  <a:lnTo>
                    <a:pt x="5921" y="1857"/>
                  </a:lnTo>
                  <a:lnTo>
                    <a:pt x="5913" y="1863"/>
                  </a:lnTo>
                  <a:lnTo>
                    <a:pt x="5907" y="1869"/>
                  </a:lnTo>
                  <a:lnTo>
                    <a:pt x="5903" y="1874"/>
                  </a:lnTo>
                  <a:lnTo>
                    <a:pt x="5847" y="1863"/>
                  </a:lnTo>
                  <a:lnTo>
                    <a:pt x="5815" y="1861"/>
                  </a:lnTo>
                  <a:lnTo>
                    <a:pt x="5783" y="1859"/>
                  </a:lnTo>
                  <a:lnTo>
                    <a:pt x="5749" y="1862"/>
                  </a:lnTo>
                  <a:lnTo>
                    <a:pt x="5713" y="1869"/>
                  </a:lnTo>
                  <a:lnTo>
                    <a:pt x="5676" y="1881"/>
                  </a:lnTo>
                  <a:lnTo>
                    <a:pt x="5637" y="1898"/>
                  </a:lnTo>
                  <a:lnTo>
                    <a:pt x="5590" y="1926"/>
                  </a:lnTo>
                  <a:lnTo>
                    <a:pt x="5549" y="1951"/>
                  </a:lnTo>
                  <a:lnTo>
                    <a:pt x="5514" y="1976"/>
                  </a:lnTo>
                  <a:lnTo>
                    <a:pt x="5485" y="2001"/>
                  </a:lnTo>
                  <a:lnTo>
                    <a:pt x="5460" y="2026"/>
                  </a:lnTo>
                  <a:lnTo>
                    <a:pt x="5438" y="2050"/>
                  </a:lnTo>
                  <a:lnTo>
                    <a:pt x="5400" y="2099"/>
                  </a:lnTo>
                  <a:lnTo>
                    <a:pt x="5365" y="2150"/>
                  </a:lnTo>
                  <a:lnTo>
                    <a:pt x="5324" y="2204"/>
                  </a:lnTo>
                  <a:lnTo>
                    <a:pt x="5274" y="2264"/>
                  </a:lnTo>
                  <a:lnTo>
                    <a:pt x="5242" y="2296"/>
                  </a:lnTo>
                  <a:lnTo>
                    <a:pt x="5204" y="2329"/>
                  </a:lnTo>
                  <a:lnTo>
                    <a:pt x="5170" y="2357"/>
                  </a:lnTo>
                  <a:lnTo>
                    <a:pt x="5134" y="2383"/>
                  </a:lnTo>
                  <a:lnTo>
                    <a:pt x="5115" y="2395"/>
                  </a:lnTo>
                  <a:lnTo>
                    <a:pt x="5094" y="2406"/>
                  </a:lnTo>
                  <a:lnTo>
                    <a:pt x="5074" y="2414"/>
                  </a:lnTo>
                  <a:lnTo>
                    <a:pt x="5051" y="2422"/>
                  </a:lnTo>
                  <a:lnTo>
                    <a:pt x="5028" y="2428"/>
                  </a:lnTo>
                  <a:lnTo>
                    <a:pt x="5002" y="2432"/>
                  </a:lnTo>
                  <a:lnTo>
                    <a:pt x="4948" y="2430"/>
                  </a:lnTo>
                  <a:lnTo>
                    <a:pt x="4918" y="2426"/>
                  </a:lnTo>
                  <a:lnTo>
                    <a:pt x="4886" y="2419"/>
                  </a:lnTo>
                  <a:lnTo>
                    <a:pt x="4852" y="2409"/>
                  </a:lnTo>
                  <a:lnTo>
                    <a:pt x="4816" y="2395"/>
                  </a:lnTo>
                  <a:lnTo>
                    <a:pt x="4795" y="2384"/>
                  </a:lnTo>
                  <a:lnTo>
                    <a:pt x="4776" y="2373"/>
                  </a:lnTo>
                  <a:lnTo>
                    <a:pt x="4760" y="2361"/>
                  </a:lnTo>
                  <a:lnTo>
                    <a:pt x="4747" y="2348"/>
                  </a:lnTo>
                  <a:lnTo>
                    <a:pt x="4724" y="2319"/>
                  </a:lnTo>
                  <a:lnTo>
                    <a:pt x="4705" y="2291"/>
                  </a:lnTo>
                  <a:lnTo>
                    <a:pt x="4671" y="2231"/>
                  </a:lnTo>
                  <a:lnTo>
                    <a:pt x="4652" y="2206"/>
                  </a:lnTo>
                  <a:lnTo>
                    <a:pt x="4640" y="2193"/>
                  </a:lnTo>
                  <a:lnTo>
                    <a:pt x="4627" y="2183"/>
                  </a:lnTo>
                  <a:lnTo>
                    <a:pt x="4599" y="2165"/>
                  </a:lnTo>
                  <a:lnTo>
                    <a:pt x="4573" y="2153"/>
                  </a:lnTo>
                  <a:lnTo>
                    <a:pt x="4549" y="2145"/>
                  </a:lnTo>
                  <a:lnTo>
                    <a:pt x="4527" y="2141"/>
                  </a:lnTo>
                  <a:lnTo>
                    <a:pt x="4485" y="2134"/>
                  </a:lnTo>
                  <a:lnTo>
                    <a:pt x="4466" y="2129"/>
                  </a:lnTo>
                  <a:lnTo>
                    <a:pt x="4449" y="2120"/>
                  </a:lnTo>
                  <a:lnTo>
                    <a:pt x="4453" y="2115"/>
                  </a:lnTo>
                  <a:lnTo>
                    <a:pt x="4454" y="2110"/>
                  </a:lnTo>
                  <a:lnTo>
                    <a:pt x="4452" y="2091"/>
                  </a:lnTo>
                  <a:lnTo>
                    <a:pt x="4449" y="2083"/>
                  </a:lnTo>
                  <a:lnTo>
                    <a:pt x="4450" y="2077"/>
                  </a:lnTo>
                  <a:lnTo>
                    <a:pt x="4450" y="2072"/>
                  </a:lnTo>
                  <a:lnTo>
                    <a:pt x="4446" y="2062"/>
                  </a:lnTo>
                  <a:lnTo>
                    <a:pt x="4373" y="1992"/>
                  </a:lnTo>
                  <a:lnTo>
                    <a:pt x="4384" y="1986"/>
                  </a:lnTo>
                  <a:lnTo>
                    <a:pt x="4395" y="1978"/>
                  </a:lnTo>
                  <a:lnTo>
                    <a:pt x="4389" y="1962"/>
                  </a:lnTo>
                  <a:lnTo>
                    <a:pt x="4383" y="1949"/>
                  </a:lnTo>
                  <a:lnTo>
                    <a:pt x="4377" y="1927"/>
                  </a:lnTo>
                  <a:lnTo>
                    <a:pt x="4365" y="1913"/>
                  </a:lnTo>
                  <a:lnTo>
                    <a:pt x="4354" y="1912"/>
                  </a:lnTo>
                  <a:lnTo>
                    <a:pt x="4349" y="1912"/>
                  </a:lnTo>
                  <a:lnTo>
                    <a:pt x="4343" y="1912"/>
                  </a:lnTo>
                  <a:lnTo>
                    <a:pt x="4331" y="1908"/>
                  </a:lnTo>
                  <a:lnTo>
                    <a:pt x="4338" y="1888"/>
                  </a:lnTo>
                  <a:lnTo>
                    <a:pt x="4334" y="1878"/>
                  </a:lnTo>
                  <a:lnTo>
                    <a:pt x="4326" y="1870"/>
                  </a:lnTo>
                  <a:lnTo>
                    <a:pt x="4324" y="1870"/>
                  </a:lnTo>
                  <a:lnTo>
                    <a:pt x="4316" y="1871"/>
                  </a:lnTo>
                  <a:lnTo>
                    <a:pt x="4314" y="1873"/>
                  </a:lnTo>
                  <a:lnTo>
                    <a:pt x="4312" y="1875"/>
                  </a:lnTo>
                  <a:lnTo>
                    <a:pt x="4307" y="1886"/>
                  </a:lnTo>
                  <a:lnTo>
                    <a:pt x="4304" y="1889"/>
                  </a:lnTo>
                  <a:lnTo>
                    <a:pt x="4285" y="1880"/>
                  </a:lnTo>
                  <a:lnTo>
                    <a:pt x="4284" y="1867"/>
                  </a:lnTo>
                  <a:lnTo>
                    <a:pt x="4264" y="1859"/>
                  </a:lnTo>
                  <a:lnTo>
                    <a:pt x="4253" y="1861"/>
                  </a:lnTo>
                  <a:lnTo>
                    <a:pt x="4249" y="1862"/>
                  </a:lnTo>
                  <a:lnTo>
                    <a:pt x="4242" y="1852"/>
                  </a:lnTo>
                  <a:lnTo>
                    <a:pt x="4235" y="1844"/>
                  </a:lnTo>
                  <a:lnTo>
                    <a:pt x="4231" y="1840"/>
                  </a:lnTo>
                  <a:lnTo>
                    <a:pt x="4228" y="1839"/>
                  </a:lnTo>
                  <a:lnTo>
                    <a:pt x="4223" y="1838"/>
                  </a:lnTo>
                  <a:lnTo>
                    <a:pt x="4219" y="1838"/>
                  </a:lnTo>
                  <a:lnTo>
                    <a:pt x="4208" y="1831"/>
                  </a:lnTo>
                  <a:lnTo>
                    <a:pt x="4203" y="1824"/>
                  </a:lnTo>
                  <a:lnTo>
                    <a:pt x="4201" y="1817"/>
                  </a:lnTo>
                  <a:lnTo>
                    <a:pt x="4192" y="1813"/>
                  </a:lnTo>
                  <a:lnTo>
                    <a:pt x="4176" y="1798"/>
                  </a:lnTo>
                  <a:lnTo>
                    <a:pt x="4178" y="1794"/>
                  </a:lnTo>
                  <a:lnTo>
                    <a:pt x="4186" y="1797"/>
                  </a:lnTo>
                  <a:lnTo>
                    <a:pt x="4189" y="1794"/>
                  </a:lnTo>
                  <a:lnTo>
                    <a:pt x="4193" y="1794"/>
                  </a:lnTo>
                  <a:lnTo>
                    <a:pt x="4207" y="1782"/>
                  </a:lnTo>
                  <a:lnTo>
                    <a:pt x="4211" y="1771"/>
                  </a:lnTo>
                  <a:lnTo>
                    <a:pt x="4207" y="1767"/>
                  </a:lnTo>
                  <a:lnTo>
                    <a:pt x="4197" y="1766"/>
                  </a:lnTo>
                  <a:lnTo>
                    <a:pt x="4192" y="1762"/>
                  </a:lnTo>
                  <a:lnTo>
                    <a:pt x="4184" y="1759"/>
                  </a:lnTo>
                  <a:lnTo>
                    <a:pt x="4180" y="1758"/>
                  </a:lnTo>
                  <a:lnTo>
                    <a:pt x="4177" y="1756"/>
                  </a:lnTo>
                  <a:lnTo>
                    <a:pt x="4174" y="1748"/>
                  </a:lnTo>
                  <a:lnTo>
                    <a:pt x="4165" y="1746"/>
                  </a:lnTo>
                  <a:lnTo>
                    <a:pt x="4159" y="1743"/>
                  </a:lnTo>
                  <a:lnTo>
                    <a:pt x="4153" y="1733"/>
                  </a:lnTo>
                  <a:lnTo>
                    <a:pt x="4148" y="1727"/>
                  </a:lnTo>
                  <a:lnTo>
                    <a:pt x="4136" y="1713"/>
                  </a:lnTo>
                  <a:lnTo>
                    <a:pt x="4136" y="1709"/>
                  </a:lnTo>
                  <a:lnTo>
                    <a:pt x="4131" y="1706"/>
                  </a:lnTo>
                  <a:lnTo>
                    <a:pt x="4128" y="1694"/>
                  </a:lnTo>
                  <a:lnTo>
                    <a:pt x="4127" y="1679"/>
                  </a:lnTo>
                  <a:lnTo>
                    <a:pt x="4127" y="1675"/>
                  </a:lnTo>
                  <a:lnTo>
                    <a:pt x="4125" y="1667"/>
                  </a:lnTo>
                  <a:lnTo>
                    <a:pt x="4124" y="1662"/>
                  </a:lnTo>
                  <a:lnTo>
                    <a:pt x="4124" y="1658"/>
                  </a:lnTo>
                  <a:lnTo>
                    <a:pt x="4124" y="1644"/>
                  </a:lnTo>
                  <a:lnTo>
                    <a:pt x="4123" y="1641"/>
                  </a:lnTo>
                  <a:lnTo>
                    <a:pt x="4119" y="1631"/>
                  </a:lnTo>
                  <a:lnTo>
                    <a:pt x="4117" y="1628"/>
                  </a:lnTo>
                  <a:lnTo>
                    <a:pt x="4117" y="1624"/>
                  </a:lnTo>
                  <a:lnTo>
                    <a:pt x="4116" y="1618"/>
                  </a:lnTo>
                  <a:lnTo>
                    <a:pt x="4115" y="1613"/>
                  </a:lnTo>
                  <a:lnTo>
                    <a:pt x="4113" y="1609"/>
                  </a:lnTo>
                  <a:lnTo>
                    <a:pt x="4112" y="1606"/>
                  </a:lnTo>
                  <a:lnTo>
                    <a:pt x="4108" y="1602"/>
                  </a:lnTo>
                  <a:lnTo>
                    <a:pt x="4105" y="1595"/>
                  </a:lnTo>
                  <a:lnTo>
                    <a:pt x="4105" y="1589"/>
                  </a:lnTo>
                  <a:lnTo>
                    <a:pt x="4104" y="1587"/>
                  </a:lnTo>
                  <a:lnTo>
                    <a:pt x="4102" y="1586"/>
                  </a:lnTo>
                  <a:lnTo>
                    <a:pt x="4105" y="1580"/>
                  </a:lnTo>
                  <a:lnTo>
                    <a:pt x="4109" y="1579"/>
                  </a:lnTo>
                  <a:lnTo>
                    <a:pt x="4115" y="1567"/>
                  </a:lnTo>
                  <a:lnTo>
                    <a:pt x="4115" y="1563"/>
                  </a:lnTo>
                  <a:lnTo>
                    <a:pt x="4120" y="1559"/>
                  </a:lnTo>
                  <a:lnTo>
                    <a:pt x="4130" y="1552"/>
                  </a:lnTo>
                  <a:lnTo>
                    <a:pt x="4128" y="1545"/>
                  </a:lnTo>
                  <a:lnTo>
                    <a:pt x="4131" y="1543"/>
                  </a:lnTo>
                  <a:lnTo>
                    <a:pt x="4131" y="1539"/>
                  </a:lnTo>
                  <a:lnTo>
                    <a:pt x="4132" y="1536"/>
                  </a:lnTo>
                  <a:lnTo>
                    <a:pt x="4132" y="1532"/>
                  </a:lnTo>
                  <a:lnTo>
                    <a:pt x="4131" y="1530"/>
                  </a:lnTo>
                  <a:lnTo>
                    <a:pt x="4131" y="1529"/>
                  </a:lnTo>
                  <a:lnTo>
                    <a:pt x="4136" y="1525"/>
                  </a:lnTo>
                  <a:lnTo>
                    <a:pt x="4135" y="1521"/>
                  </a:lnTo>
                  <a:lnTo>
                    <a:pt x="4127" y="1507"/>
                  </a:lnTo>
                  <a:lnTo>
                    <a:pt x="4127" y="1499"/>
                  </a:lnTo>
                  <a:lnTo>
                    <a:pt x="4120" y="1488"/>
                  </a:lnTo>
                  <a:lnTo>
                    <a:pt x="4123" y="1484"/>
                  </a:lnTo>
                  <a:lnTo>
                    <a:pt x="4123" y="1478"/>
                  </a:lnTo>
                  <a:lnTo>
                    <a:pt x="4113" y="1471"/>
                  </a:lnTo>
                  <a:lnTo>
                    <a:pt x="4104" y="1468"/>
                  </a:lnTo>
                  <a:lnTo>
                    <a:pt x="4092" y="1467"/>
                  </a:lnTo>
                  <a:lnTo>
                    <a:pt x="4088" y="1467"/>
                  </a:lnTo>
                  <a:lnTo>
                    <a:pt x="4078" y="1468"/>
                  </a:lnTo>
                  <a:lnTo>
                    <a:pt x="4071" y="1470"/>
                  </a:lnTo>
                  <a:lnTo>
                    <a:pt x="4066" y="1472"/>
                  </a:lnTo>
                  <a:lnTo>
                    <a:pt x="4062" y="1480"/>
                  </a:lnTo>
                  <a:lnTo>
                    <a:pt x="4055" y="1488"/>
                  </a:lnTo>
                  <a:lnTo>
                    <a:pt x="4051" y="1495"/>
                  </a:lnTo>
                  <a:lnTo>
                    <a:pt x="4048" y="1502"/>
                  </a:lnTo>
                  <a:lnTo>
                    <a:pt x="4051" y="1513"/>
                  </a:lnTo>
                  <a:lnTo>
                    <a:pt x="4052" y="1516"/>
                  </a:lnTo>
                  <a:lnTo>
                    <a:pt x="4054" y="1518"/>
                  </a:lnTo>
                  <a:lnTo>
                    <a:pt x="4054" y="1526"/>
                  </a:lnTo>
                  <a:lnTo>
                    <a:pt x="4059" y="1534"/>
                  </a:lnTo>
                  <a:lnTo>
                    <a:pt x="4059" y="1540"/>
                  </a:lnTo>
                  <a:lnTo>
                    <a:pt x="4061" y="1544"/>
                  </a:lnTo>
                  <a:lnTo>
                    <a:pt x="4066" y="1548"/>
                  </a:lnTo>
                  <a:lnTo>
                    <a:pt x="4059" y="1559"/>
                  </a:lnTo>
                  <a:lnTo>
                    <a:pt x="4054" y="1567"/>
                  </a:lnTo>
                  <a:lnTo>
                    <a:pt x="4047" y="1567"/>
                  </a:lnTo>
                  <a:lnTo>
                    <a:pt x="4038" y="1571"/>
                  </a:lnTo>
                  <a:lnTo>
                    <a:pt x="4025" y="1585"/>
                  </a:lnTo>
                  <a:lnTo>
                    <a:pt x="4017" y="1595"/>
                  </a:lnTo>
                  <a:lnTo>
                    <a:pt x="4013" y="1616"/>
                  </a:lnTo>
                  <a:lnTo>
                    <a:pt x="4013" y="1648"/>
                  </a:lnTo>
                  <a:lnTo>
                    <a:pt x="4016" y="1690"/>
                  </a:lnTo>
                  <a:lnTo>
                    <a:pt x="4017" y="1724"/>
                  </a:lnTo>
                  <a:lnTo>
                    <a:pt x="4019" y="1756"/>
                  </a:lnTo>
                  <a:lnTo>
                    <a:pt x="4019" y="1794"/>
                  </a:lnTo>
                  <a:lnTo>
                    <a:pt x="4019" y="1805"/>
                  </a:lnTo>
                  <a:lnTo>
                    <a:pt x="4020" y="1820"/>
                  </a:lnTo>
                  <a:lnTo>
                    <a:pt x="4025" y="1842"/>
                  </a:lnTo>
                  <a:lnTo>
                    <a:pt x="4033" y="1852"/>
                  </a:lnTo>
                  <a:lnTo>
                    <a:pt x="4038" y="1862"/>
                  </a:lnTo>
                  <a:lnTo>
                    <a:pt x="4035" y="1866"/>
                  </a:lnTo>
                  <a:lnTo>
                    <a:pt x="4036" y="1869"/>
                  </a:lnTo>
                  <a:lnTo>
                    <a:pt x="4040" y="1874"/>
                  </a:lnTo>
                  <a:lnTo>
                    <a:pt x="4042" y="1878"/>
                  </a:lnTo>
                  <a:lnTo>
                    <a:pt x="4042" y="1881"/>
                  </a:lnTo>
                  <a:lnTo>
                    <a:pt x="4042" y="1884"/>
                  </a:lnTo>
                  <a:lnTo>
                    <a:pt x="4043" y="1885"/>
                  </a:lnTo>
                  <a:lnTo>
                    <a:pt x="4044" y="1903"/>
                  </a:lnTo>
                  <a:lnTo>
                    <a:pt x="4044" y="1905"/>
                  </a:lnTo>
                  <a:lnTo>
                    <a:pt x="4046" y="1908"/>
                  </a:lnTo>
                  <a:lnTo>
                    <a:pt x="4054" y="1923"/>
                  </a:lnTo>
                  <a:lnTo>
                    <a:pt x="4055" y="1928"/>
                  </a:lnTo>
                  <a:lnTo>
                    <a:pt x="4054" y="1934"/>
                  </a:lnTo>
                  <a:lnTo>
                    <a:pt x="4050" y="1940"/>
                  </a:lnTo>
                  <a:lnTo>
                    <a:pt x="4046" y="1947"/>
                  </a:lnTo>
                  <a:lnTo>
                    <a:pt x="4042" y="1953"/>
                  </a:lnTo>
                  <a:lnTo>
                    <a:pt x="4036" y="1958"/>
                  </a:lnTo>
                  <a:lnTo>
                    <a:pt x="4032" y="1967"/>
                  </a:lnTo>
                  <a:lnTo>
                    <a:pt x="4024" y="1980"/>
                  </a:lnTo>
                  <a:lnTo>
                    <a:pt x="4012" y="2001"/>
                  </a:lnTo>
                  <a:lnTo>
                    <a:pt x="4009" y="2008"/>
                  </a:lnTo>
                  <a:lnTo>
                    <a:pt x="4005" y="2016"/>
                  </a:lnTo>
                  <a:lnTo>
                    <a:pt x="3993" y="2032"/>
                  </a:lnTo>
                  <a:lnTo>
                    <a:pt x="3905" y="2028"/>
                  </a:lnTo>
                  <a:lnTo>
                    <a:pt x="3866" y="2028"/>
                  </a:lnTo>
                  <a:lnTo>
                    <a:pt x="3828" y="2012"/>
                  </a:lnTo>
                  <a:lnTo>
                    <a:pt x="3824" y="1997"/>
                  </a:lnTo>
                  <a:lnTo>
                    <a:pt x="3822" y="1974"/>
                  </a:lnTo>
                  <a:lnTo>
                    <a:pt x="3822" y="1950"/>
                  </a:lnTo>
                  <a:lnTo>
                    <a:pt x="3836" y="1944"/>
                  </a:lnTo>
                  <a:lnTo>
                    <a:pt x="3822" y="1875"/>
                  </a:lnTo>
                  <a:lnTo>
                    <a:pt x="3809" y="1808"/>
                  </a:lnTo>
                  <a:lnTo>
                    <a:pt x="3803" y="1785"/>
                  </a:lnTo>
                  <a:lnTo>
                    <a:pt x="3798" y="1763"/>
                  </a:lnTo>
                  <a:lnTo>
                    <a:pt x="3794" y="1740"/>
                  </a:lnTo>
                  <a:lnTo>
                    <a:pt x="3787" y="1719"/>
                  </a:lnTo>
                  <a:lnTo>
                    <a:pt x="3793" y="1713"/>
                  </a:lnTo>
                  <a:lnTo>
                    <a:pt x="3797" y="1706"/>
                  </a:lnTo>
                  <a:lnTo>
                    <a:pt x="3797" y="1698"/>
                  </a:lnTo>
                  <a:lnTo>
                    <a:pt x="3794" y="1695"/>
                  </a:lnTo>
                  <a:lnTo>
                    <a:pt x="3794" y="1691"/>
                  </a:lnTo>
                  <a:lnTo>
                    <a:pt x="3790" y="1689"/>
                  </a:lnTo>
                  <a:lnTo>
                    <a:pt x="3789" y="1686"/>
                  </a:lnTo>
                  <a:lnTo>
                    <a:pt x="3783" y="1686"/>
                  </a:lnTo>
                  <a:lnTo>
                    <a:pt x="3767" y="1672"/>
                  </a:lnTo>
                  <a:lnTo>
                    <a:pt x="3762" y="1663"/>
                  </a:lnTo>
                  <a:lnTo>
                    <a:pt x="3763" y="1655"/>
                  </a:lnTo>
                  <a:lnTo>
                    <a:pt x="3766" y="1647"/>
                  </a:lnTo>
                  <a:lnTo>
                    <a:pt x="3775" y="1648"/>
                  </a:lnTo>
                  <a:lnTo>
                    <a:pt x="3783" y="1647"/>
                  </a:lnTo>
                  <a:lnTo>
                    <a:pt x="3786" y="1637"/>
                  </a:lnTo>
                  <a:lnTo>
                    <a:pt x="3789" y="1628"/>
                  </a:lnTo>
                  <a:lnTo>
                    <a:pt x="3793" y="1624"/>
                  </a:lnTo>
                  <a:lnTo>
                    <a:pt x="3790" y="1618"/>
                  </a:lnTo>
                  <a:lnTo>
                    <a:pt x="3789" y="1613"/>
                  </a:lnTo>
                  <a:lnTo>
                    <a:pt x="3790" y="1606"/>
                  </a:lnTo>
                  <a:lnTo>
                    <a:pt x="3794" y="1605"/>
                  </a:lnTo>
                  <a:lnTo>
                    <a:pt x="3794" y="1593"/>
                  </a:lnTo>
                  <a:lnTo>
                    <a:pt x="3793" y="1587"/>
                  </a:lnTo>
                  <a:lnTo>
                    <a:pt x="3790" y="1583"/>
                  </a:lnTo>
                  <a:lnTo>
                    <a:pt x="3783" y="1576"/>
                  </a:lnTo>
                  <a:lnTo>
                    <a:pt x="3774" y="1574"/>
                  </a:lnTo>
                  <a:lnTo>
                    <a:pt x="3764" y="1568"/>
                  </a:lnTo>
                  <a:lnTo>
                    <a:pt x="3753" y="1566"/>
                  </a:lnTo>
                  <a:lnTo>
                    <a:pt x="3733" y="1570"/>
                  </a:lnTo>
                  <a:lnTo>
                    <a:pt x="3726" y="1575"/>
                  </a:lnTo>
                  <a:lnTo>
                    <a:pt x="3721" y="1580"/>
                  </a:lnTo>
                  <a:lnTo>
                    <a:pt x="3718" y="1579"/>
                  </a:lnTo>
                  <a:lnTo>
                    <a:pt x="3711" y="1589"/>
                  </a:lnTo>
                  <a:lnTo>
                    <a:pt x="3702" y="1593"/>
                  </a:lnTo>
                  <a:lnTo>
                    <a:pt x="3703" y="1595"/>
                  </a:lnTo>
                  <a:lnTo>
                    <a:pt x="3706" y="1594"/>
                  </a:lnTo>
                  <a:lnTo>
                    <a:pt x="3709" y="1593"/>
                  </a:lnTo>
                  <a:lnTo>
                    <a:pt x="3709" y="1595"/>
                  </a:lnTo>
                  <a:lnTo>
                    <a:pt x="3707" y="1597"/>
                  </a:lnTo>
                  <a:lnTo>
                    <a:pt x="3703" y="1599"/>
                  </a:lnTo>
                  <a:lnTo>
                    <a:pt x="3701" y="1605"/>
                  </a:lnTo>
                  <a:lnTo>
                    <a:pt x="3699" y="1610"/>
                  </a:lnTo>
                  <a:lnTo>
                    <a:pt x="3698" y="1624"/>
                  </a:lnTo>
                  <a:lnTo>
                    <a:pt x="3701" y="1649"/>
                  </a:lnTo>
                  <a:lnTo>
                    <a:pt x="3705" y="1662"/>
                  </a:lnTo>
                  <a:lnTo>
                    <a:pt x="3706" y="1675"/>
                  </a:lnTo>
                  <a:lnTo>
                    <a:pt x="3697" y="1682"/>
                  </a:lnTo>
                  <a:lnTo>
                    <a:pt x="3695" y="1689"/>
                  </a:lnTo>
                  <a:lnTo>
                    <a:pt x="3691" y="1694"/>
                  </a:lnTo>
                  <a:lnTo>
                    <a:pt x="3688" y="1708"/>
                  </a:lnTo>
                  <a:lnTo>
                    <a:pt x="3688" y="1721"/>
                  </a:lnTo>
                  <a:lnTo>
                    <a:pt x="3688" y="1755"/>
                  </a:lnTo>
                  <a:lnTo>
                    <a:pt x="3680" y="1762"/>
                  </a:lnTo>
                  <a:lnTo>
                    <a:pt x="3676" y="1771"/>
                  </a:lnTo>
                  <a:lnTo>
                    <a:pt x="3676" y="1781"/>
                  </a:lnTo>
                  <a:lnTo>
                    <a:pt x="3676" y="1790"/>
                  </a:lnTo>
                  <a:lnTo>
                    <a:pt x="3682" y="1798"/>
                  </a:lnTo>
                  <a:lnTo>
                    <a:pt x="3687" y="1815"/>
                  </a:lnTo>
                  <a:lnTo>
                    <a:pt x="3695" y="1829"/>
                  </a:lnTo>
                  <a:lnTo>
                    <a:pt x="3705" y="1832"/>
                  </a:lnTo>
                  <a:lnTo>
                    <a:pt x="3716" y="1831"/>
                  </a:lnTo>
                  <a:lnTo>
                    <a:pt x="3721" y="1840"/>
                  </a:lnTo>
                  <a:lnTo>
                    <a:pt x="3726" y="1850"/>
                  </a:lnTo>
                  <a:lnTo>
                    <a:pt x="3732" y="1855"/>
                  </a:lnTo>
                  <a:lnTo>
                    <a:pt x="3725" y="1866"/>
                  </a:lnTo>
                  <a:lnTo>
                    <a:pt x="3720" y="1881"/>
                  </a:lnTo>
                  <a:lnTo>
                    <a:pt x="3706" y="1912"/>
                  </a:lnTo>
                  <a:lnTo>
                    <a:pt x="3693" y="1942"/>
                  </a:lnTo>
                  <a:lnTo>
                    <a:pt x="3693" y="1944"/>
                  </a:lnTo>
                  <a:lnTo>
                    <a:pt x="3665" y="1976"/>
                  </a:lnTo>
                  <a:lnTo>
                    <a:pt x="3664" y="1976"/>
                  </a:lnTo>
                  <a:lnTo>
                    <a:pt x="3661" y="1976"/>
                  </a:lnTo>
                  <a:lnTo>
                    <a:pt x="3634" y="1977"/>
                  </a:lnTo>
                  <a:lnTo>
                    <a:pt x="3636" y="1967"/>
                  </a:lnTo>
                  <a:lnTo>
                    <a:pt x="3634" y="1958"/>
                  </a:lnTo>
                  <a:lnTo>
                    <a:pt x="3630" y="1940"/>
                  </a:lnTo>
                  <a:lnTo>
                    <a:pt x="3625" y="1900"/>
                  </a:lnTo>
                  <a:lnTo>
                    <a:pt x="3622" y="1881"/>
                  </a:lnTo>
                  <a:lnTo>
                    <a:pt x="3617" y="1863"/>
                  </a:lnTo>
                  <a:lnTo>
                    <a:pt x="3617" y="1854"/>
                  </a:lnTo>
                  <a:lnTo>
                    <a:pt x="3614" y="1843"/>
                  </a:lnTo>
                  <a:lnTo>
                    <a:pt x="3611" y="1834"/>
                  </a:lnTo>
                  <a:lnTo>
                    <a:pt x="3609" y="1823"/>
                  </a:lnTo>
                  <a:lnTo>
                    <a:pt x="3609" y="1813"/>
                  </a:lnTo>
                  <a:lnTo>
                    <a:pt x="3606" y="1804"/>
                  </a:lnTo>
                  <a:lnTo>
                    <a:pt x="3610" y="1797"/>
                  </a:lnTo>
                  <a:lnTo>
                    <a:pt x="3610" y="1790"/>
                  </a:lnTo>
                  <a:lnTo>
                    <a:pt x="3607" y="1774"/>
                  </a:lnTo>
                  <a:lnTo>
                    <a:pt x="3601" y="1767"/>
                  </a:lnTo>
                  <a:lnTo>
                    <a:pt x="3603" y="1750"/>
                  </a:lnTo>
                  <a:lnTo>
                    <a:pt x="3605" y="1740"/>
                  </a:lnTo>
                  <a:lnTo>
                    <a:pt x="3605" y="1732"/>
                  </a:lnTo>
                  <a:lnTo>
                    <a:pt x="3602" y="1721"/>
                  </a:lnTo>
                  <a:lnTo>
                    <a:pt x="3599" y="1710"/>
                  </a:lnTo>
                  <a:lnTo>
                    <a:pt x="3606" y="1710"/>
                  </a:lnTo>
                  <a:lnTo>
                    <a:pt x="3609" y="1697"/>
                  </a:lnTo>
                  <a:lnTo>
                    <a:pt x="3603" y="1691"/>
                  </a:lnTo>
                  <a:lnTo>
                    <a:pt x="3607" y="1687"/>
                  </a:lnTo>
                  <a:lnTo>
                    <a:pt x="3609" y="1678"/>
                  </a:lnTo>
                  <a:lnTo>
                    <a:pt x="3609" y="1670"/>
                  </a:lnTo>
                  <a:lnTo>
                    <a:pt x="3605" y="1660"/>
                  </a:lnTo>
                  <a:lnTo>
                    <a:pt x="3602" y="1648"/>
                  </a:lnTo>
                  <a:lnTo>
                    <a:pt x="3594" y="1613"/>
                  </a:lnTo>
                  <a:lnTo>
                    <a:pt x="3588" y="1598"/>
                  </a:lnTo>
                  <a:lnTo>
                    <a:pt x="3582" y="1583"/>
                  </a:lnTo>
                  <a:lnTo>
                    <a:pt x="3586" y="1579"/>
                  </a:lnTo>
                  <a:lnTo>
                    <a:pt x="3573" y="1560"/>
                  </a:lnTo>
                  <a:lnTo>
                    <a:pt x="3575" y="1557"/>
                  </a:lnTo>
                  <a:lnTo>
                    <a:pt x="3576" y="1555"/>
                  </a:lnTo>
                  <a:lnTo>
                    <a:pt x="3583" y="1552"/>
                  </a:lnTo>
                  <a:lnTo>
                    <a:pt x="3599" y="1552"/>
                  </a:lnTo>
                  <a:lnTo>
                    <a:pt x="3605" y="1541"/>
                  </a:lnTo>
                  <a:lnTo>
                    <a:pt x="3609" y="1529"/>
                  </a:lnTo>
                  <a:lnTo>
                    <a:pt x="3606" y="1526"/>
                  </a:lnTo>
                  <a:lnTo>
                    <a:pt x="3605" y="1524"/>
                  </a:lnTo>
                  <a:lnTo>
                    <a:pt x="3607" y="1522"/>
                  </a:lnTo>
                  <a:lnTo>
                    <a:pt x="3609" y="1520"/>
                  </a:lnTo>
                  <a:lnTo>
                    <a:pt x="3607" y="1516"/>
                  </a:lnTo>
                  <a:lnTo>
                    <a:pt x="3605" y="1513"/>
                  </a:lnTo>
                  <a:lnTo>
                    <a:pt x="3601" y="1506"/>
                  </a:lnTo>
                  <a:lnTo>
                    <a:pt x="3602" y="1499"/>
                  </a:lnTo>
                  <a:lnTo>
                    <a:pt x="3602" y="1487"/>
                  </a:lnTo>
                  <a:lnTo>
                    <a:pt x="3601" y="1482"/>
                  </a:lnTo>
                  <a:lnTo>
                    <a:pt x="3602" y="1478"/>
                  </a:lnTo>
                  <a:lnTo>
                    <a:pt x="3601" y="1474"/>
                  </a:lnTo>
                  <a:lnTo>
                    <a:pt x="3598" y="1471"/>
                  </a:lnTo>
                  <a:lnTo>
                    <a:pt x="3580" y="1457"/>
                  </a:lnTo>
                  <a:lnTo>
                    <a:pt x="3563" y="1456"/>
                  </a:lnTo>
                  <a:lnTo>
                    <a:pt x="3545" y="1455"/>
                  </a:lnTo>
                  <a:lnTo>
                    <a:pt x="3521" y="1464"/>
                  </a:lnTo>
                  <a:lnTo>
                    <a:pt x="3518" y="1474"/>
                  </a:lnTo>
                  <a:lnTo>
                    <a:pt x="3513" y="1482"/>
                  </a:lnTo>
                  <a:lnTo>
                    <a:pt x="3510" y="1491"/>
                  </a:lnTo>
                  <a:lnTo>
                    <a:pt x="3510" y="1502"/>
                  </a:lnTo>
                  <a:lnTo>
                    <a:pt x="3511" y="1513"/>
                  </a:lnTo>
                  <a:lnTo>
                    <a:pt x="3515" y="1524"/>
                  </a:lnTo>
                  <a:lnTo>
                    <a:pt x="3521" y="1532"/>
                  </a:lnTo>
                  <a:lnTo>
                    <a:pt x="3527" y="1539"/>
                  </a:lnTo>
                  <a:lnTo>
                    <a:pt x="3536" y="1543"/>
                  </a:lnTo>
                  <a:lnTo>
                    <a:pt x="3536" y="1547"/>
                  </a:lnTo>
                  <a:lnTo>
                    <a:pt x="3536" y="1549"/>
                  </a:lnTo>
                  <a:lnTo>
                    <a:pt x="3533" y="1555"/>
                  </a:lnTo>
                  <a:lnTo>
                    <a:pt x="3529" y="1559"/>
                  </a:lnTo>
                  <a:lnTo>
                    <a:pt x="3527" y="1567"/>
                  </a:lnTo>
                  <a:lnTo>
                    <a:pt x="3523" y="1572"/>
                  </a:lnTo>
                  <a:lnTo>
                    <a:pt x="3519" y="1582"/>
                  </a:lnTo>
                  <a:lnTo>
                    <a:pt x="3517" y="1593"/>
                  </a:lnTo>
                  <a:lnTo>
                    <a:pt x="3514" y="1603"/>
                  </a:lnTo>
                  <a:lnTo>
                    <a:pt x="3507" y="1610"/>
                  </a:lnTo>
                  <a:lnTo>
                    <a:pt x="3494" y="1606"/>
                  </a:lnTo>
                  <a:lnTo>
                    <a:pt x="3485" y="1608"/>
                  </a:lnTo>
                  <a:lnTo>
                    <a:pt x="3479" y="1612"/>
                  </a:lnTo>
                  <a:lnTo>
                    <a:pt x="3471" y="1617"/>
                  </a:lnTo>
                  <a:lnTo>
                    <a:pt x="3464" y="1624"/>
                  </a:lnTo>
                  <a:lnTo>
                    <a:pt x="3460" y="1632"/>
                  </a:lnTo>
                  <a:lnTo>
                    <a:pt x="3456" y="1643"/>
                  </a:lnTo>
                  <a:lnTo>
                    <a:pt x="3454" y="1654"/>
                  </a:lnTo>
                  <a:lnTo>
                    <a:pt x="3456" y="1662"/>
                  </a:lnTo>
                  <a:lnTo>
                    <a:pt x="3460" y="1660"/>
                  </a:lnTo>
                  <a:lnTo>
                    <a:pt x="3462" y="1658"/>
                  </a:lnTo>
                  <a:lnTo>
                    <a:pt x="3468" y="1651"/>
                  </a:lnTo>
                  <a:lnTo>
                    <a:pt x="3468" y="1656"/>
                  </a:lnTo>
                  <a:lnTo>
                    <a:pt x="3467" y="1663"/>
                  </a:lnTo>
                  <a:lnTo>
                    <a:pt x="3462" y="1664"/>
                  </a:lnTo>
                  <a:lnTo>
                    <a:pt x="3460" y="1677"/>
                  </a:lnTo>
                  <a:lnTo>
                    <a:pt x="3460" y="1689"/>
                  </a:lnTo>
                  <a:lnTo>
                    <a:pt x="3454" y="1704"/>
                  </a:lnTo>
                  <a:lnTo>
                    <a:pt x="3448" y="1719"/>
                  </a:lnTo>
                  <a:lnTo>
                    <a:pt x="3444" y="1723"/>
                  </a:lnTo>
                  <a:lnTo>
                    <a:pt x="3442" y="1729"/>
                  </a:lnTo>
                  <a:lnTo>
                    <a:pt x="3449" y="1743"/>
                  </a:lnTo>
                  <a:lnTo>
                    <a:pt x="3453" y="1759"/>
                  </a:lnTo>
                  <a:lnTo>
                    <a:pt x="3453" y="1762"/>
                  </a:lnTo>
                  <a:lnTo>
                    <a:pt x="3469" y="1782"/>
                  </a:lnTo>
                  <a:lnTo>
                    <a:pt x="3479" y="1794"/>
                  </a:lnTo>
                  <a:lnTo>
                    <a:pt x="3490" y="1805"/>
                  </a:lnTo>
                  <a:lnTo>
                    <a:pt x="3490" y="1802"/>
                  </a:lnTo>
                  <a:lnTo>
                    <a:pt x="3492" y="1801"/>
                  </a:lnTo>
                  <a:lnTo>
                    <a:pt x="3502" y="1808"/>
                  </a:lnTo>
                  <a:lnTo>
                    <a:pt x="3508" y="1817"/>
                  </a:lnTo>
                  <a:lnTo>
                    <a:pt x="3514" y="1823"/>
                  </a:lnTo>
                  <a:lnTo>
                    <a:pt x="3519" y="1827"/>
                  </a:lnTo>
                  <a:lnTo>
                    <a:pt x="3532" y="1834"/>
                  </a:lnTo>
                  <a:lnTo>
                    <a:pt x="3527" y="1850"/>
                  </a:lnTo>
                  <a:lnTo>
                    <a:pt x="3526" y="1858"/>
                  </a:lnTo>
                  <a:lnTo>
                    <a:pt x="3529" y="1865"/>
                  </a:lnTo>
                  <a:lnTo>
                    <a:pt x="3532" y="1867"/>
                  </a:lnTo>
                  <a:lnTo>
                    <a:pt x="3534" y="1871"/>
                  </a:lnTo>
                  <a:lnTo>
                    <a:pt x="3521" y="1877"/>
                  </a:lnTo>
                  <a:lnTo>
                    <a:pt x="3515" y="1882"/>
                  </a:lnTo>
                  <a:lnTo>
                    <a:pt x="3513" y="1889"/>
                  </a:lnTo>
                  <a:lnTo>
                    <a:pt x="3494" y="1915"/>
                  </a:lnTo>
                  <a:lnTo>
                    <a:pt x="3484" y="1927"/>
                  </a:lnTo>
                  <a:lnTo>
                    <a:pt x="3473" y="1938"/>
                  </a:lnTo>
                  <a:lnTo>
                    <a:pt x="3472" y="1944"/>
                  </a:lnTo>
                  <a:lnTo>
                    <a:pt x="3467" y="1949"/>
                  </a:lnTo>
                  <a:lnTo>
                    <a:pt x="3461" y="1951"/>
                  </a:lnTo>
                  <a:lnTo>
                    <a:pt x="3458" y="1957"/>
                  </a:lnTo>
                  <a:lnTo>
                    <a:pt x="3458" y="1962"/>
                  </a:lnTo>
                  <a:lnTo>
                    <a:pt x="3454" y="1965"/>
                  </a:lnTo>
                  <a:lnTo>
                    <a:pt x="3450" y="1970"/>
                  </a:lnTo>
                  <a:lnTo>
                    <a:pt x="3445" y="1974"/>
                  </a:lnTo>
                  <a:lnTo>
                    <a:pt x="3442" y="1981"/>
                  </a:lnTo>
                  <a:lnTo>
                    <a:pt x="3433" y="1992"/>
                  </a:lnTo>
                  <a:lnTo>
                    <a:pt x="3427" y="1999"/>
                  </a:lnTo>
                  <a:lnTo>
                    <a:pt x="3426" y="2004"/>
                  </a:lnTo>
                  <a:lnTo>
                    <a:pt x="3427" y="2007"/>
                  </a:lnTo>
                  <a:lnTo>
                    <a:pt x="3430" y="2009"/>
                  </a:lnTo>
                  <a:lnTo>
                    <a:pt x="3437" y="2015"/>
                  </a:lnTo>
                  <a:lnTo>
                    <a:pt x="3444" y="2020"/>
                  </a:lnTo>
                  <a:lnTo>
                    <a:pt x="3453" y="2023"/>
                  </a:lnTo>
                  <a:lnTo>
                    <a:pt x="3461" y="2031"/>
                  </a:lnTo>
                  <a:lnTo>
                    <a:pt x="3441" y="2038"/>
                  </a:lnTo>
                  <a:lnTo>
                    <a:pt x="3419" y="2042"/>
                  </a:lnTo>
                  <a:lnTo>
                    <a:pt x="3376" y="2043"/>
                  </a:lnTo>
                  <a:lnTo>
                    <a:pt x="3327" y="2039"/>
                  </a:lnTo>
                  <a:lnTo>
                    <a:pt x="3272" y="2037"/>
                  </a:lnTo>
                  <a:lnTo>
                    <a:pt x="3272" y="1613"/>
                  </a:lnTo>
                  <a:lnTo>
                    <a:pt x="3161" y="1478"/>
                  </a:lnTo>
                  <a:lnTo>
                    <a:pt x="2698" y="1478"/>
                  </a:lnTo>
                  <a:lnTo>
                    <a:pt x="2564" y="1613"/>
                  </a:lnTo>
                  <a:lnTo>
                    <a:pt x="2564" y="1897"/>
                  </a:lnTo>
                  <a:lnTo>
                    <a:pt x="2529" y="1903"/>
                  </a:lnTo>
                  <a:lnTo>
                    <a:pt x="2498" y="1909"/>
                  </a:lnTo>
                  <a:lnTo>
                    <a:pt x="2498" y="1625"/>
                  </a:lnTo>
                  <a:lnTo>
                    <a:pt x="2496" y="1622"/>
                  </a:lnTo>
                  <a:lnTo>
                    <a:pt x="2492" y="1621"/>
                  </a:lnTo>
                  <a:lnTo>
                    <a:pt x="2482" y="1618"/>
                  </a:lnTo>
                  <a:lnTo>
                    <a:pt x="2469" y="1621"/>
                  </a:lnTo>
                  <a:lnTo>
                    <a:pt x="2465" y="1622"/>
                  </a:lnTo>
                  <a:lnTo>
                    <a:pt x="2464" y="1625"/>
                  </a:lnTo>
                  <a:lnTo>
                    <a:pt x="2464" y="1921"/>
                  </a:lnTo>
                  <a:lnTo>
                    <a:pt x="2441" y="1931"/>
                  </a:lnTo>
                  <a:lnTo>
                    <a:pt x="2441" y="1728"/>
                  </a:lnTo>
                  <a:lnTo>
                    <a:pt x="2440" y="1724"/>
                  </a:lnTo>
                  <a:lnTo>
                    <a:pt x="2436" y="1721"/>
                  </a:lnTo>
                  <a:lnTo>
                    <a:pt x="2425" y="1719"/>
                  </a:lnTo>
                  <a:lnTo>
                    <a:pt x="2413" y="1721"/>
                  </a:lnTo>
                  <a:lnTo>
                    <a:pt x="2408" y="1724"/>
                  </a:lnTo>
                  <a:lnTo>
                    <a:pt x="2407" y="1728"/>
                  </a:lnTo>
                  <a:lnTo>
                    <a:pt x="2407" y="1947"/>
                  </a:lnTo>
                  <a:lnTo>
                    <a:pt x="2394" y="1954"/>
                  </a:lnTo>
                  <a:lnTo>
                    <a:pt x="2394" y="1563"/>
                  </a:lnTo>
                  <a:lnTo>
                    <a:pt x="2392" y="1559"/>
                  </a:lnTo>
                  <a:lnTo>
                    <a:pt x="2388" y="1555"/>
                  </a:lnTo>
                  <a:lnTo>
                    <a:pt x="2377" y="1552"/>
                  </a:lnTo>
                  <a:lnTo>
                    <a:pt x="2365" y="1555"/>
                  </a:lnTo>
                  <a:lnTo>
                    <a:pt x="2361" y="1559"/>
                  </a:lnTo>
                  <a:lnTo>
                    <a:pt x="2360" y="1563"/>
                  </a:lnTo>
                  <a:lnTo>
                    <a:pt x="2360" y="1972"/>
                  </a:lnTo>
                  <a:lnTo>
                    <a:pt x="2346" y="1977"/>
                  </a:lnTo>
                  <a:lnTo>
                    <a:pt x="2346" y="1756"/>
                  </a:lnTo>
                  <a:lnTo>
                    <a:pt x="2345" y="1754"/>
                  </a:lnTo>
                  <a:lnTo>
                    <a:pt x="2341" y="1751"/>
                  </a:lnTo>
                  <a:lnTo>
                    <a:pt x="2329" y="1750"/>
                  </a:lnTo>
                  <a:lnTo>
                    <a:pt x="2318" y="1751"/>
                  </a:lnTo>
                  <a:lnTo>
                    <a:pt x="2312" y="1756"/>
                  </a:lnTo>
                  <a:lnTo>
                    <a:pt x="2312" y="1988"/>
                  </a:lnTo>
                  <a:lnTo>
                    <a:pt x="2287" y="1993"/>
                  </a:lnTo>
                  <a:lnTo>
                    <a:pt x="2258" y="1996"/>
                  </a:lnTo>
                  <a:lnTo>
                    <a:pt x="2258" y="1677"/>
                  </a:lnTo>
                  <a:lnTo>
                    <a:pt x="2257" y="1672"/>
                  </a:lnTo>
                  <a:lnTo>
                    <a:pt x="2254" y="1670"/>
                  </a:lnTo>
                  <a:lnTo>
                    <a:pt x="2242" y="1667"/>
                  </a:lnTo>
                  <a:lnTo>
                    <a:pt x="2230" y="1670"/>
                  </a:lnTo>
                  <a:lnTo>
                    <a:pt x="2227" y="1672"/>
                  </a:lnTo>
                  <a:lnTo>
                    <a:pt x="2226" y="1677"/>
                  </a:lnTo>
                  <a:lnTo>
                    <a:pt x="2226" y="1996"/>
                  </a:lnTo>
                  <a:lnTo>
                    <a:pt x="2215" y="1995"/>
                  </a:lnTo>
                  <a:lnTo>
                    <a:pt x="2215" y="1666"/>
                  </a:lnTo>
                  <a:lnTo>
                    <a:pt x="2214" y="1662"/>
                  </a:lnTo>
                  <a:lnTo>
                    <a:pt x="2210" y="1659"/>
                  </a:lnTo>
                  <a:lnTo>
                    <a:pt x="2199" y="1656"/>
                  </a:lnTo>
                  <a:lnTo>
                    <a:pt x="2187" y="1659"/>
                  </a:lnTo>
                  <a:lnTo>
                    <a:pt x="2182" y="1662"/>
                  </a:lnTo>
                  <a:lnTo>
                    <a:pt x="2181" y="1666"/>
                  </a:lnTo>
                  <a:lnTo>
                    <a:pt x="2181" y="1980"/>
                  </a:lnTo>
                  <a:lnTo>
                    <a:pt x="2169" y="1970"/>
                  </a:lnTo>
                  <a:lnTo>
                    <a:pt x="2169" y="1633"/>
                  </a:lnTo>
                  <a:lnTo>
                    <a:pt x="2168" y="1629"/>
                  </a:lnTo>
                  <a:lnTo>
                    <a:pt x="2164" y="1626"/>
                  </a:lnTo>
                  <a:lnTo>
                    <a:pt x="2153" y="1624"/>
                  </a:lnTo>
                  <a:lnTo>
                    <a:pt x="2141" y="1626"/>
                  </a:lnTo>
                  <a:lnTo>
                    <a:pt x="2136" y="1629"/>
                  </a:lnTo>
                  <a:lnTo>
                    <a:pt x="2135" y="1633"/>
                  </a:lnTo>
                  <a:lnTo>
                    <a:pt x="2135" y="1936"/>
                  </a:lnTo>
                  <a:lnTo>
                    <a:pt x="2123" y="1919"/>
                  </a:lnTo>
                  <a:lnTo>
                    <a:pt x="2123" y="1732"/>
                  </a:lnTo>
                  <a:lnTo>
                    <a:pt x="2122" y="1728"/>
                  </a:lnTo>
                  <a:lnTo>
                    <a:pt x="2118" y="1725"/>
                  </a:lnTo>
                  <a:lnTo>
                    <a:pt x="2105" y="1724"/>
                  </a:lnTo>
                  <a:lnTo>
                    <a:pt x="2095" y="1725"/>
                  </a:lnTo>
                  <a:lnTo>
                    <a:pt x="2090" y="1728"/>
                  </a:lnTo>
                  <a:lnTo>
                    <a:pt x="2089" y="1732"/>
                  </a:lnTo>
                  <a:lnTo>
                    <a:pt x="2089" y="1869"/>
                  </a:lnTo>
                  <a:lnTo>
                    <a:pt x="2077" y="1851"/>
                  </a:lnTo>
                  <a:lnTo>
                    <a:pt x="2077" y="1767"/>
                  </a:lnTo>
                  <a:lnTo>
                    <a:pt x="2077" y="1763"/>
                  </a:lnTo>
                  <a:lnTo>
                    <a:pt x="2073" y="1760"/>
                  </a:lnTo>
                  <a:lnTo>
                    <a:pt x="2061" y="1759"/>
                  </a:lnTo>
                  <a:lnTo>
                    <a:pt x="2050" y="1760"/>
                  </a:lnTo>
                  <a:lnTo>
                    <a:pt x="2044" y="1767"/>
                  </a:lnTo>
                  <a:lnTo>
                    <a:pt x="2044" y="1805"/>
                  </a:lnTo>
                  <a:lnTo>
                    <a:pt x="2032" y="1792"/>
                  </a:lnTo>
                  <a:lnTo>
                    <a:pt x="2032" y="1702"/>
                  </a:lnTo>
                  <a:lnTo>
                    <a:pt x="2031" y="1700"/>
                  </a:lnTo>
                  <a:lnTo>
                    <a:pt x="2028" y="1697"/>
                  </a:lnTo>
                  <a:lnTo>
                    <a:pt x="2016" y="1695"/>
                  </a:lnTo>
                  <a:lnTo>
                    <a:pt x="2004" y="1697"/>
                  </a:lnTo>
                  <a:lnTo>
                    <a:pt x="2001" y="1700"/>
                  </a:lnTo>
                  <a:lnTo>
                    <a:pt x="2000" y="1702"/>
                  </a:lnTo>
                  <a:lnTo>
                    <a:pt x="2000" y="1760"/>
                  </a:lnTo>
                  <a:lnTo>
                    <a:pt x="1977" y="1744"/>
                  </a:lnTo>
                  <a:lnTo>
                    <a:pt x="1948" y="1729"/>
                  </a:lnTo>
                  <a:lnTo>
                    <a:pt x="1912" y="1720"/>
                  </a:lnTo>
                  <a:lnTo>
                    <a:pt x="1889" y="1717"/>
                  </a:lnTo>
                  <a:lnTo>
                    <a:pt x="1860" y="1716"/>
                  </a:lnTo>
                  <a:lnTo>
                    <a:pt x="1816" y="1719"/>
                  </a:lnTo>
                  <a:lnTo>
                    <a:pt x="1797" y="1723"/>
                  </a:lnTo>
                  <a:lnTo>
                    <a:pt x="1778" y="1729"/>
                  </a:lnTo>
                  <a:lnTo>
                    <a:pt x="1763" y="1737"/>
                  </a:lnTo>
                  <a:lnTo>
                    <a:pt x="1748" y="1747"/>
                  </a:lnTo>
                  <a:lnTo>
                    <a:pt x="1722" y="1769"/>
                  </a:lnTo>
                  <a:lnTo>
                    <a:pt x="1701" y="1794"/>
                  </a:lnTo>
                  <a:lnTo>
                    <a:pt x="1682" y="1823"/>
                  </a:lnTo>
                  <a:lnTo>
                    <a:pt x="1649" y="1881"/>
                  </a:lnTo>
                  <a:lnTo>
                    <a:pt x="1644" y="1641"/>
                  </a:lnTo>
                  <a:lnTo>
                    <a:pt x="1513" y="1641"/>
                  </a:lnTo>
                  <a:lnTo>
                    <a:pt x="1513" y="2227"/>
                  </a:lnTo>
                  <a:lnTo>
                    <a:pt x="1528" y="2230"/>
                  </a:lnTo>
                  <a:lnTo>
                    <a:pt x="1541" y="2237"/>
                  </a:lnTo>
                  <a:lnTo>
                    <a:pt x="1552" y="2248"/>
                  </a:lnTo>
                  <a:lnTo>
                    <a:pt x="1560" y="2261"/>
                  </a:lnTo>
                  <a:lnTo>
                    <a:pt x="1560" y="2233"/>
                  </a:lnTo>
                  <a:lnTo>
                    <a:pt x="1549" y="2230"/>
                  </a:lnTo>
                  <a:lnTo>
                    <a:pt x="1544" y="2226"/>
                  </a:lnTo>
                  <a:lnTo>
                    <a:pt x="1538" y="2222"/>
                  </a:lnTo>
                  <a:lnTo>
                    <a:pt x="1532" y="2210"/>
                  </a:lnTo>
                  <a:lnTo>
                    <a:pt x="1529" y="2196"/>
                  </a:lnTo>
                  <a:lnTo>
                    <a:pt x="1529" y="2195"/>
                  </a:lnTo>
                  <a:lnTo>
                    <a:pt x="1533" y="2180"/>
                  </a:lnTo>
                  <a:lnTo>
                    <a:pt x="1540" y="2168"/>
                  </a:lnTo>
                  <a:lnTo>
                    <a:pt x="1545" y="2162"/>
                  </a:lnTo>
                  <a:lnTo>
                    <a:pt x="1551" y="2160"/>
                  </a:lnTo>
                  <a:lnTo>
                    <a:pt x="1563" y="2157"/>
                  </a:lnTo>
                  <a:lnTo>
                    <a:pt x="1575" y="2158"/>
                  </a:lnTo>
                  <a:lnTo>
                    <a:pt x="1586" y="2166"/>
                  </a:lnTo>
                  <a:lnTo>
                    <a:pt x="1597" y="2143"/>
                  </a:lnTo>
                  <a:lnTo>
                    <a:pt x="1603" y="2133"/>
                  </a:lnTo>
                  <a:lnTo>
                    <a:pt x="1612" y="2124"/>
                  </a:lnTo>
                  <a:lnTo>
                    <a:pt x="1632" y="2114"/>
                  </a:lnTo>
                  <a:lnTo>
                    <a:pt x="1655" y="2108"/>
                  </a:lnTo>
                  <a:lnTo>
                    <a:pt x="1678" y="2112"/>
                  </a:lnTo>
                  <a:lnTo>
                    <a:pt x="1698" y="2124"/>
                  </a:lnTo>
                  <a:lnTo>
                    <a:pt x="1714" y="2142"/>
                  </a:lnTo>
                  <a:lnTo>
                    <a:pt x="1725" y="2164"/>
                  </a:lnTo>
                  <a:lnTo>
                    <a:pt x="1733" y="2152"/>
                  </a:lnTo>
                  <a:lnTo>
                    <a:pt x="1743" y="2143"/>
                  </a:lnTo>
                  <a:lnTo>
                    <a:pt x="1755" y="2137"/>
                  </a:lnTo>
                  <a:lnTo>
                    <a:pt x="1770" y="2135"/>
                  </a:lnTo>
                  <a:lnTo>
                    <a:pt x="1789" y="2139"/>
                  </a:lnTo>
                  <a:lnTo>
                    <a:pt x="1798" y="2145"/>
                  </a:lnTo>
                  <a:lnTo>
                    <a:pt x="1806" y="2153"/>
                  </a:lnTo>
                  <a:lnTo>
                    <a:pt x="1817" y="2172"/>
                  </a:lnTo>
                  <a:lnTo>
                    <a:pt x="1820" y="2183"/>
                  </a:lnTo>
                  <a:lnTo>
                    <a:pt x="1821" y="2195"/>
                  </a:lnTo>
                  <a:lnTo>
                    <a:pt x="1817" y="2218"/>
                  </a:lnTo>
                  <a:lnTo>
                    <a:pt x="1806" y="2237"/>
                  </a:lnTo>
                  <a:lnTo>
                    <a:pt x="1798" y="2245"/>
                  </a:lnTo>
                  <a:lnTo>
                    <a:pt x="1789" y="2250"/>
                  </a:lnTo>
                  <a:lnTo>
                    <a:pt x="1770" y="2254"/>
                  </a:lnTo>
                  <a:lnTo>
                    <a:pt x="1750" y="2250"/>
                  </a:lnTo>
                  <a:lnTo>
                    <a:pt x="1750" y="2346"/>
                  </a:lnTo>
                  <a:lnTo>
                    <a:pt x="1758" y="2336"/>
                  </a:lnTo>
                  <a:lnTo>
                    <a:pt x="1767" y="2327"/>
                  </a:lnTo>
                  <a:lnTo>
                    <a:pt x="1779" y="2322"/>
                  </a:lnTo>
                  <a:lnTo>
                    <a:pt x="1791" y="2321"/>
                  </a:lnTo>
                  <a:lnTo>
                    <a:pt x="1812" y="2325"/>
                  </a:lnTo>
                  <a:lnTo>
                    <a:pt x="1821" y="2330"/>
                  </a:lnTo>
                  <a:lnTo>
                    <a:pt x="1828" y="2337"/>
                  </a:lnTo>
                  <a:lnTo>
                    <a:pt x="1839" y="2356"/>
                  </a:lnTo>
                  <a:lnTo>
                    <a:pt x="1843" y="2367"/>
                  </a:lnTo>
                  <a:lnTo>
                    <a:pt x="1844" y="2379"/>
                  </a:lnTo>
                  <a:lnTo>
                    <a:pt x="1844" y="2382"/>
                  </a:lnTo>
                  <a:lnTo>
                    <a:pt x="1843" y="2394"/>
                  </a:lnTo>
                  <a:lnTo>
                    <a:pt x="1839" y="2405"/>
                  </a:lnTo>
                  <a:lnTo>
                    <a:pt x="1828" y="2422"/>
                  </a:lnTo>
                  <a:lnTo>
                    <a:pt x="1821" y="2430"/>
                  </a:lnTo>
                  <a:lnTo>
                    <a:pt x="1812" y="2434"/>
                  </a:lnTo>
                  <a:lnTo>
                    <a:pt x="1791" y="2440"/>
                  </a:lnTo>
                  <a:lnTo>
                    <a:pt x="1778" y="2437"/>
                  </a:lnTo>
                  <a:lnTo>
                    <a:pt x="1766" y="2432"/>
                  </a:lnTo>
                  <a:lnTo>
                    <a:pt x="1756" y="2422"/>
                  </a:lnTo>
                  <a:lnTo>
                    <a:pt x="1748" y="2411"/>
                  </a:lnTo>
                  <a:lnTo>
                    <a:pt x="1743" y="2424"/>
                  </a:lnTo>
                  <a:lnTo>
                    <a:pt x="1735" y="2436"/>
                  </a:lnTo>
                  <a:lnTo>
                    <a:pt x="1735" y="2484"/>
                  </a:lnTo>
                  <a:lnTo>
                    <a:pt x="1739" y="2484"/>
                  </a:lnTo>
                  <a:lnTo>
                    <a:pt x="1760" y="2488"/>
                  </a:lnTo>
                  <a:lnTo>
                    <a:pt x="1781" y="2499"/>
                  </a:lnTo>
                  <a:lnTo>
                    <a:pt x="1797" y="2517"/>
                  </a:lnTo>
                  <a:lnTo>
                    <a:pt x="1808" y="2539"/>
                  </a:lnTo>
                  <a:lnTo>
                    <a:pt x="1816" y="2528"/>
                  </a:lnTo>
                  <a:lnTo>
                    <a:pt x="1827" y="2518"/>
                  </a:lnTo>
                  <a:lnTo>
                    <a:pt x="1839" y="2513"/>
                  </a:lnTo>
                  <a:lnTo>
                    <a:pt x="1852" y="2510"/>
                  </a:lnTo>
                  <a:lnTo>
                    <a:pt x="1873" y="2516"/>
                  </a:lnTo>
                  <a:lnTo>
                    <a:pt x="1881" y="2521"/>
                  </a:lnTo>
                  <a:lnTo>
                    <a:pt x="1889" y="2528"/>
                  </a:lnTo>
                  <a:lnTo>
                    <a:pt x="1900" y="2547"/>
                  </a:lnTo>
                  <a:lnTo>
                    <a:pt x="1902" y="2557"/>
                  </a:lnTo>
                  <a:lnTo>
                    <a:pt x="1904" y="2570"/>
                  </a:lnTo>
                  <a:lnTo>
                    <a:pt x="1902" y="2582"/>
                  </a:lnTo>
                  <a:lnTo>
                    <a:pt x="1900" y="2593"/>
                  </a:lnTo>
                  <a:lnTo>
                    <a:pt x="1889" y="2613"/>
                  </a:lnTo>
                  <a:lnTo>
                    <a:pt x="1881" y="2620"/>
                  </a:lnTo>
                  <a:lnTo>
                    <a:pt x="1873" y="2625"/>
                  </a:lnTo>
                  <a:lnTo>
                    <a:pt x="1852" y="2629"/>
                  </a:lnTo>
                  <a:lnTo>
                    <a:pt x="1839" y="2628"/>
                  </a:lnTo>
                  <a:lnTo>
                    <a:pt x="1827" y="2622"/>
                  </a:lnTo>
                  <a:lnTo>
                    <a:pt x="1816" y="2613"/>
                  </a:lnTo>
                  <a:lnTo>
                    <a:pt x="1808" y="2601"/>
                  </a:lnTo>
                  <a:lnTo>
                    <a:pt x="1798" y="2621"/>
                  </a:lnTo>
                  <a:lnTo>
                    <a:pt x="1786" y="2636"/>
                  </a:lnTo>
                  <a:lnTo>
                    <a:pt x="1770" y="2648"/>
                  </a:lnTo>
                  <a:lnTo>
                    <a:pt x="1751" y="2655"/>
                  </a:lnTo>
                  <a:lnTo>
                    <a:pt x="1751" y="2775"/>
                  </a:lnTo>
                  <a:lnTo>
                    <a:pt x="1727" y="2775"/>
                  </a:lnTo>
                  <a:lnTo>
                    <a:pt x="1727" y="2655"/>
                  </a:lnTo>
                  <a:lnTo>
                    <a:pt x="1709" y="2649"/>
                  </a:lnTo>
                  <a:lnTo>
                    <a:pt x="1709" y="2746"/>
                  </a:lnTo>
                  <a:lnTo>
                    <a:pt x="1685" y="2746"/>
                  </a:lnTo>
                  <a:lnTo>
                    <a:pt x="1685" y="2629"/>
                  </a:lnTo>
                  <a:lnTo>
                    <a:pt x="1675" y="2616"/>
                  </a:lnTo>
                  <a:lnTo>
                    <a:pt x="1668" y="2599"/>
                  </a:lnTo>
                  <a:lnTo>
                    <a:pt x="1667" y="2733"/>
                  </a:lnTo>
                  <a:lnTo>
                    <a:pt x="1644" y="2733"/>
                  </a:lnTo>
                  <a:lnTo>
                    <a:pt x="1644" y="2609"/>
                  </a:lnTo>
                  <a:lnTo>
                    <a:pt x="1632" y="2605"/>
                  </a:lnTo>
                  <a:lnTo>
                    <a:pt x="1626" y="2601"/>
                  </a:lnTo>
                  <a:lnTo>
                    <a:pt x="1622" y="2597"/>
                  </a:lnTo>
                  <a:lnTo>
                    <a:pt x="1616" y="2586"/>
                  </a:lnTo>
                  <a:lnTo>
                    <a:pt x="1612" y="2571"/>
                  </a:lnTo>
                  <a:lnTo>
                    <a:pt x="1612" y="2570"/>
                  </a:lnTo>
                  <a:lnTo>
                    <a:pt x="1617" y="2551"/>
                  </a:lnTo>
                  <a:lnTo>
                    <a:pt x="1598" y="2555"/>
                  </a:lnTo>
                  <a:lnTo>
                    <a:pt x="1588" y="2553"/>
                  </a:lnTo>
                  <a:lnTo>
                    <a:pt x="1588" y="2670"/>
                  </a:lnTo>
                  <a:lnTo>
                    <a:pt x="1564" y="2670"/>
                  </a:lnTo>
                  <a:lnTo>
                    <a:pt x="1564" y="2540"/>
                  </a:lnTo>
                  <a:lnTo>
                    <a:pt x="1555" y="2526"/>
                  </a:lnTo>
                  <a:lnTo>
                    <a:pt x="1549" y="2539"/>
                  </a:lnTo>
                  <a:lnTo>
                    <a:pt x="1541" y="2551"/>
                  </a:lnTo>
                  <a:lnTo>
                    <a:pt x="1541" y="2670"/>
                  </a:lnTo>
                  <a:lnTo>
                    <a:pt x="1518" y="2670"/>
                  </a:lnTo>
                  <a:lnTo>
                    <a:pt x="1518" y="2572"/>
                  </a:lnTo>
                  <a:lnTo>
                    <a:pt x="1496" y="2580"/>
                  </a:lnTo>
                  <a:lnTo>
                    <a:pt x="1496" y="2633"/>
                  </a:lnTo>
                  <a:lnTo>
                    <a:pt x="1505" y="2641"/>
                  </a:lnTo>
                  <a:lnTo>
                    <a:pt x="1511" y="2652"/>
                  </a:lnTo>
                  <a:lnTo>
                    <a:pt x="1514" y="2664"/>
                  </a:lnTo>
                  <a:lnTo>
                    <a:pt x="1517" y="2678"/>
                  </a:lnTo>
                  <a:lnTo>
                    <a:pt x="1517" y="2681"/>
                  </a:lnTo>
                  <a:lnTo>
                    <a:pt x="1515" y="2693"/>
                  </a:lnTo>
                  <a:lnTo>
                    <a:pt x="1511" y="2704"/>
                  </a:lnTo>
                  <a:lnTo>
                    <a:pt x="1501" y="2723"/>
                  </a:lnTo>
                  <a:lnTo>
                    <a:pt x="1492" y="2729"/>
                  </a:lnTo>
                  <a:lnTo>
                    <a:pt x="1484" y="2735"/>
                  </a:lnTo>
                  <a:lnTo>
                    <a:pt x="1464" y="2739"/>
                  </a:lnTo>
                  <a:lnTo>
                    <a:pt x="1450" y="2737"/>
                  </a:lnTo>
                  <a:lnTo>
                    <a:pt x="1438" y="2731"/>
                  </a:lnTo>
                  <a:lnTo>
                    <a:pt x="1427" y="2723"/>
                  </a:lnTo>
                  <a:lnTo>
                    <a:pt x="1419" y="2710"/>
                  </a:lnTo>
                  <a:lnTo>
                    <a:pt x="1409" y="2732"/>
                  </a:lnTo>
                  <a:lnTo>
                    <a:pt x="1402" y="2742"/>
                  </a:lnTo>
                  <a:lnTo>
                    <a:pt x="1394" y="2750"/>
                  </a:lnTo>
                  <a:lnTo>
                    <a:pt x="1383" y="2756"/>
                  </a:lnTo>
                  <a:lnTo>
                    <a:pt x="1373" y="2762"/>
                  </a:lnTo>
                  <a:lnTo>
                    <a:pt x="1350" y="2766"/>
                  </a:lnTo>
                  <a:lnTo>
                    <a:pt x="1327" y="2760"/>
                  </a:lnTo>
                  <a:lnTo>
                    <a:pt x="1307" y="2750"/>
                  </a:lnTo>
                  <a:lnTo>
                    <a:pt x="1299" y="2742"/>
                  </a:lnTo>
                  <a:lnTo>
                    <a:pt x="1291" y="2731"/>
                  </a:lnTo>
                  <a:lnTo>
                    <a:pt x="1280" y="2708"/>
                  </a:lnTo>
                  <a:lnTo>
                    <a:pt x="1280" y="2843"/>
                  </a:lnTo>
                  <a:lnTo>
                    <a:pt x="1256" y="2843"/>
                  </a:lnTo>
                  <a:lnTo>
                    <a:pt x="1256" y="2717"/>
                  </a:lnTo>
                  <a:lnTo>
                    <a:pt x="1243" y="2714"/>
                  </a:lnTo>
                  <a:lnTo>
                    <a:pt x="1238" y="2710"/>
                  </a:lnTo>
                  <a:lnTo>
                    <a:pt x="1234" y="2706"/>
                  </a:lnTo>
                  <a:lnTo>
                    <a:pt x="1227" y="2694"/>
                  </a:lnTo>
                  <a:lnTo>
                    <a:pt x="1225" y="2681"/>
                  </a:lnTo>
                  <a:lnTo>
                    <a:pt x="1225" y="2679"/>
                  </a:lnTo>
                  <a:lnTo>
                    <a:pt x="1226" y="2670"/>
                  </a:lnTo>
                  <a:lnTo>
                    <a:pt x="1229" y="2662"/>
                  </a:lnTo>
                  <a:lnTo>
                    <a:pt x="1233" y="2654"/>
                  </a:lnTo>
                  <a:lnTo>
                    <a:pt x="1238" y="2648"/>
                  </a:lnTo>
                  <a:lnTo>
                    <a:pt x="1238" y="2549"/>
                  </a:lnTo>
                  <a:lnTo>
                    <a:pt x="1220" y="2544"/>
                  </a:lnTo>
                  <a:lnTo>
                    <a:pt x="1220" y="2640"/>
                  </a:lnTo>
                  <a:lnTo>
                    <a:pt x="1196" y="2640"/>
                  </a:lnTo>
                  <a:lnTo>
                    <a:pt x="1196" y="2525"/>
                  </a:lnTo>
                  <a:lnTo>
                    <a:pt x="1187" y="2510"/>
                  </a:lnTo>
                  <a:lnTo>
                    <a:pt x="1180" y="2494"/>
                  </a:lnTo>
                  <a:lnTo>
                    <a:pt x="1180" y="2629"/>
                  </a:lnTo>
                  <a:lnTo>
                    <a:pt x="1156" y="2629"/>
                  </a:lnTo>
                  <a:lnTo>
                    <a:pt x="1156" y="2503"/>
                  </a:lnTo>
                  <a:lnTo>
                    <a:pt x="1143" y="2499"/>
                  </a:lnTo>
                  <a:lnTo>
                    <a:pt x="1138" y="2497"/>
                  </a:lnTo>
                  <a:lnTo>
                    <a:pt x="1134" y="2491"/>
                  </a:lnTo>
                  <a:lnTo>
                    <a:pt x="1127" y="2480"/>
                  </a:lnTo>
                  <a:lnTo>
                    <a:pt x="1124" y="2467"/>
                  </a:lnTo>
                  <a:lnTo>
                    <a:pt x="1124" y="2464"/>
                  </a:lnTo>
                  <a:lnTo>
                    <a:pt x="1127" y="2449"/>
                  </a:lnTo>
                  <a:lnTo>
                    <a:pt x="1135" y="2437"/>
                  </a:lnTo>
                  <a:lnTo>
                    <a:pt x="1139" y="2433"/>
                  </a:lnTo>
                  <a:lnTo>
                    <a:pt x="1145" y="2429"/>
                  </a:lnTo>
                  <a:lnTo>
                    <a:pt x="1158" y="2426"/>
                  </a:lnTo>
                  <a:lnTo>
                    <a:pt x="1170" y="2429"/>
                  </a:lnTo>
                  <a:lnTo>
                    <a:pt x="1180" y="2436"/>
                  </a:lnTo>
                  <a:lnTo>
                    <a:pt x="1191" y="2413"/>
                  </a:lnTo>
                  <a:lnTo>
                    <a:pt x="1199" y="2403"/>
                  </a:lnTo>
                  <a:lnTo>
                    <a:pt x="1207" y="2395"/>
                  </a:lnTo>
                  <a:lnTo>
                    <a:pt x="1227" y="2383"/>
                  </a:lnTo>
                  <a:lnTo>
                    <a:pt x="1250" y="2379"/>
                  </a:lnTo>
                  <a:lnTo>
                    <a:pt x="1266" y="2382"/>
                  </a:lnTo>
                  <a:lnTo>
                    <a:pt x="1281" y="2387"/>
                  </a:lnTo>
                  <a:lnTo>
                    <a:pt x="1294" y="2395"/>
                  </a:lnTo>
                  <a:lnTo>
                    <a:pt x="1300" y="2401"/>
                  </a:lnTo>
                  <a:lnTo>
                    <a:pt x="1306" y="2407"/>
                  </a:lnTo>
                  <a:lnTo>
                    <a:pt x="1306" y="2378"/>
                  </a:lnTo>
                  <a:lnTo>
                    <a:pt x="1279" y="2371"/>
                  </a:lnTo>
                  <a:lnTo>
                    <a:pt x="1258" y="2364"/>
                  </a:lnTo>
                  <a:lnTo>
                    <a:pt x="1227" y="2353"/>
                  </a:lnTo>
                  <a:lnTo>
                    <a:pt x="1197" y="2346"/>
                  </a:lnTo>
                  <a:lnTo>
                    <a:pt x="1149" y="2344"/>
                  </a:lnTo>
                  <a:lnTo>
                    <a:pt x="1123" y="2345"/>
                  </a:lnTo>
                  <a:lnTo>
                    <a:pt x="1101" y="2350"/>
                  </a:lnTo>
                  <a:lnTo>
                    <a:pt x="1082" y="2359"/>
                  </a:lnTo>
                  <a:lnTo>
                    <a:pt x="1066" y="2369"/>
                  </a:lnTo>
                  <a:lnTo>
                    <a:pt x="1051" y="2383"/>
                  </a:lnTo>
                  <a:lnTo>
                    <a:pt x="1039" y="2398"/>
                  </a:lnTo>
                  <a:lnTo>
                    <a:pt x="1016" y="2429"/>
                  </a:lnTo>
                  <a:lnTo>
                    <a:pt x="993" y="2460"/>
                  </a:lnTo>
                  <a:lnTo>
                    <a:pt x="967" y="2487"/>
                  </a:lnTo>
                  <a:lnTo>
                    <a:pt x="951" y="2498"/>
                  </a:lnTo>
                  <a:lnTo>
                    <a:pt x="943" y="2503"/>
                  </a:lnTo>
                  <a:lnTo>
                    <a:pt x="934" y="2507"/>
                  </a:lnTo>
                  <a:lnTo>
                    <a:pt x="913" y="2513"/>
                  </a:lnTo>
                  <a:lnTo>
                    <a:pt x="889" y="2514"/>
                  </a:lnTo>
                  <a:lnTo>
                    <a:pt x="866" y="2511"/>
                  </a:lnTo>
                  <a:lnTo>
                    <a:pt x="844" y="2506"/>
                  </a:lnTo>
                  <a:lnTo>
                    <a:pt x="825" y="2495"/>
                  </a:lnTo>
                  <a:lnTo>
                    <a:pt x="808" y="2483"/>
                  </a:lnTo>
                  <a:lnTo>
                    <a:pt x="778" y="2451"/>
                  </a:lnTo>
                  <a:lnTo>
                    <a:pt x="750" y="2414"/>
                  </a:lnTo>
                  <a:lnTo>
                    <a:pt x="721" y="2376"/>
                  </a:lnTo>
                  <a:lnTo>
                    <a:pt x="706" y="2360"/>
                  </a:lnTo>
                  <a:lnTo>
                    <a:pt x="690" y="2345"/>
                  </a:lnTo>
                  <a:lnTo>
                    <a:pt x="671" y="2331"/>
                  </a:lnTo>
                  <a:lnTo>
                    <a:pt x="651" y="2322"/>
                  </a:lnTo>
                  <a:lnTo>
                    <a:pt x="628" y="2315"/>
                  </a:lnTo>
                  <a:lnTo>
                    <a:pt x="602" y="2314"/>
                  </a:lnTo>
                  <a:lnTo>
                    <a:pt x="583" y="2314"/>
                  </a:lnTo>
                  <a:lnTo>
                    <a:pt x="564" y="2317"/>
                  </a:lnTo>
                  <a:lnTo>
                    <a:pt x="533" y="2326"/>
                  </a:lnTo>
                  <a:lnTo>
                    <a:pt x="505" y="2338"/>
                  </a:lnTo>
                  <a:lnTo>
                    <a:pt x="482" y="2352"/>
                  </a:lnTo>
                  <a:lnTo>
                    <a:pt x="457" y="2365"/>
                  </a:lnTo>
                  <a:lnTo>
                    <a:pt x="434" y="2378"/>
                  </a:lnTo>
                  <a:lnTo>
                    <a:pt x="407" y="2386"/>
                  </a:lnTo>
                  <a:lnTo>
                    <a:pt x="394" y="2388"/>
                  </a:lnTo>
                  <a:lnTo>
                    <a:pt x="378" y="2390"/>
                  </a:lnTo>
                  <a:lnTo>
                    <a:pt x="356" y="2387"/>
                  </a:lnTo>
                  <a:lnTo>
                    <a:pt x="337" y="2382"/>
                  </a:lnTo>
                  <a:lnTo>
                    <a:pt x="318" y="2373"/>
                  </a:lnTo>
                  <a:lnTo>
                    <a:pt x="299" y="2363"/>
                  </a:lnTo>
                  <a:lnTo>
                    <a:pt x="267" y="2336"/>
                  </a:lnTo>
                  <a:lnTo>
                    <a:pt x="252" y="2319"/>
                  </a:lnTo>
                  <a:lnTo>
                    <a:pt x="238" y="2303"/>
                  </a:lnTo>
                  <a:lnTo>
                    <a:pt x="214" y="2272"/>
                  </a:lnTo>
                  <a:lnTo>
                    <a:pt x="196" y="2244"/>
                  </a:lnTo>
                  <a:lnTo>
                    <a:pt x="177" y="2216"/>
                  </a:lnTo>
                  <a:lnTo>
                    <a:pt x="177" y="1946"/>
                  </a:lnTo>
                  <a:lnTo>
                    <a:pt x="34" y="1832"/>
                  </a:lnTo>
                  <a:lnTo>
                    <a:pt x="0" y="1844"/>
                  </a:lnTo>
                  <a:lnTo>
                    <a:pt x="0" y="1206"/>
                  </a:lnTo>
                  <a:lnTo>
                    <a:pt x="0" y="568"/>
                  </a:lnTo>
                  <a:lnTo>
                    <a:pt x="57" y="568"/>
                  </a:lnTo>
                  <a:lnTo>
                    <a:pt x="57" y="534"/>
                  </a:lnTo>
                  <a:lnTo>
                    <a:pt x="229" y="534"/>
                  </a:lnTo>
                  <a:lnTo>
                    <a:pt x="229" y="302"/>
                  </a:lnTo>
                  <a:lnTo>
                    <a:pt x="231" y="291"/>
                  </a:lnTo>
                  <a:lnTo>
                    <a:pt x="235" y="281"/>
                  </a:lnTo>
                  <a:lnTo>
                    <a:pt x="241" y="273"/>
                  </a:lnTo>
                  <a:lnTo>
                    <a:pt x="248" y="265"/>
                  </a:lnTo>
                  <a:lnTo>
                    <a:pt x="264" y="254"/>
                  </a:lnTo>
                  <a:lnTo>
                    <a:pt x="283" y="249"/>
                  </a:lnTo>
                  <a:lnTo>
                    <a:pt x="283" y="215"/>
                  </a:lnTo>
                  <a:lnTo>
                    <a:pt x="292" y="215"/>
                  </a:lnTo>
                  <a:lnTo>
                    <a:pt x="292" y="249"/>
                  </a:lnTo>
                  <a:lnTo>
                    <a:pt x="302" y="250"/>
                  </a:lnTo>
                  <a:lnTo>
                    <a:pt x="311" y="254"/>
                  </a:lnTo>
                  <a:lnTo>
                    <a:pt x="327" y="265"/>
                  </a:lnTo>
                  <a:lnTo>
                    <a:pt x="338" y="281"/>
                  </a:lnTo>
                  <a:lnTo>
                    <a:pt x="342" y="291"/>
                  </a:lnTo>
                  <a:lnTo>
                    <a:pt x="344" y="302"/>
                  </a:lnTo>
                  <a:lnTo>
                    <a:pt x="346" y="302"/>
                  </a:lnTo>
                  <a:lnTo>
                    <a:pt x="346" y="383"/>
                  </a:lnTo>
                  <a:lnTo>
                    <a:pt x="417" y="384"/>
                  </a:lnTo>
                  <a:lnTo>
                    <a:pt x="417" y="181"/>
                  </a:lnTo>
                  <a:lnTo>
                    <a:pt x="417" y="177"/>
                  </a:lnTo>
                  <a:lnTo>
                    <a:pt x="417" y="173"/>
                  </a:lnTo>
                  <a:lnTo>
                    <a:pt x="417" y="165"/>
                  </a:lnTo>
                  <a:lnTo>
                    <a:pt x="421" y="138"/>
                  </a:lnTo>
                  <a:lnTo>
                    <a:pt x="429" y="114"/>
                  </a:lnTo>
                  <a:lnTo>
                    <a:pt x="438" y="91"/>
                  </a:lnTo>
                  <a:lnTo>
                    <a:pt x="452" y="72"/>
                  </a:lnTo>
                  <a:lnTo>
                    <a:pt x="467" y="55"/>
                  </a:lnTo>
                  <a:lnTo>
                    <a:pt x="476" y="49"/>
                  </a:lnTo>
                  <a:lnTo>
                    <a:pt x="484" y="43"/>
                  </a:lnTo>
                  <a:lnTo>
                    <a:pt x="505" y="35"/>
                  </a:lnTo>
                  <a:lnTo>
                    <a:pt x="525" y="31"/>
                  </a:lnTo>
                  <a:lnTo>
                    <a:pt x="525" y="0"/>
                  </a:lnTo>
                  <a:lnTo>
                    <a:pt x="534" y="0"/>
                  </a:lnTo>
                  <a:lnTo>
                    <a:pt x="534" y="31"/>
                  </a:lnTo>
                  <a:lnTo>
                    <a:pt x="555" y="35"/>
                  </a:lnTo>
                  <a:lnTo>
                    <a:pt x="575" y="43"/>
                  </a:lnTo>
                  <a:lnTo>
                    <a:pt x="593" y="55"/>
                  </a:lnTo>
                  <a:lnTo>
                    <a:pt x="608" y="72"/>
                  </a:lnTo>
                  <a:lnTo>
                    <a:pt x="621" y="91"/>
                  </a:lnTo>
                  <a:lnTo>
                    <a:pt x="631" y="114"/>
                  </a:lnTo>
                  <a:lnTo>
                    <a:pt x="639" y="138"/>
                  </a:lnTo>
                  <a:lnTo>
                    <a:pt x="643" y="165"/>
                  </a:lnTo>
                  <a:lnTo>
                    <a:pt x="643" y="170"/>
                  </a:lnTo>
                  <a:lnTo>
                    <a:pt x="643" y="177"/>
                  </a:lnTo>
                  <a:lnTo>
                    <a:pt x="643" y="181"/>
                  </a:lnTo>
                  <a:lnTo>
                    <a:pt x="643" y="384"/>
                  </a:lnTo>
                  <a:lnTo>
                    <a:pt x="713" y="383"/>
                  </a:lnTo>
                  <a:lnTo>
                    <a:pt x="713" y="302"/>
                  </a:lnTo>
                  <a:lnTo>
                    <a:pt x="720" y="281"/>
                  </a:lnTo>
                  <a:lnTo>
                    <a:pt x="725" y="273"/>
                  </a:lnTo>
                  <a:lnTo>
                    <a:pt x="732" y="265"/>
                  </a:lnTo>
                  <a:lnTo>
                    <a:pt x="748" y="254"/>
                  </a:lnTo>
                  <a:lnTo>
                    <a:pt x="767" y="249"/>
                  </a:lnTo>
                  <a:lnTo>
                    <a:pt x="767" y="215"/>
                  </a:lnTo>
                  <a:lnTo>
                    <a:pt x="777" y="215"/>
                  </a:lnTo>
                  <a:lnTo>
                    <a:pt x="777" y="249"/>
                  </a:lnTo>
                  <a:lnTo>
                    <a:pt x="786" y="250"/>
                  </a:lnTo>
                  <a:lnTo>
                    <a:pt x="796" y="254"/>
                  </a:lnTo>
                  <a:lnTo>
                    <a:pt x="812" y="265"/>
                  </a:lnTo>
                  <a:lnTo>
                    <a:pt x="823" y="281"/>
                  </a:lnTo>
                  <a:lnTo>
                    <a:pt x="827" y="291"/>
                  </a:lnTo>
                  <a:lnTo>
                    <a:pt x="829" y="302"/>
                  </a:lnTo>
                  <a:lnTo>
                    <a:pt x="831" y="302"/>
                  </a:lnTo>
                  <a:lnTo>
                    <a:pt x="831" y="503"/>
                  </a:lnTo>
                  <a:lnTo>
                    <a:pt x="940" y="503"/>
                  </a:lnTo>
                  <a:lnTo>
                    <a:pt x="940" y="534"/>
                  </a:lnTo>
                  <a:lnTo>
                    <a:pt x="1004" y="534"/>
                  </a:lnTo>
                  <a:lnTo>
                    <a:pt x="1004" y="568"/>
                  </a:lnTo>
                  <a:lnTo>
                    <a:pt x="1074" y="568"/>
                  </a:lnTo>
                  <a:lnTo>
                    <a:pt x="1074" y="591"/>
                  </a:lnTo>
                  <a:lnTo>
                    <a:pt x="1137" y="591"/>
                  </a:lnTo>
                  <a:lnTo>
                    <a:pt x="1137" y="620"/>
                  </a:lnTo>
                  <a:lnTo>
                    <a:pt x="1206" y="620"/>
                  </a:lnTo>
                  <a:lnTo>
                    <a:pt x="1206" y="591"/>
                  </a:lnTo>
                  <a:lnTo>
                    <a:pt x="1266" y="591"/>
                  </a:lnTo>
                  <a:lnTo>
                    <a:pt x="1266" y="516"/>
                  </a:lnTo>
                  <a:lnTo>
                    <a:pt x="1296" y="482"/>
                  </a:lnTo>
                  <a:lnTo>
                    <a:pt x="1326" y="516"/>
                  </a:lnTo>
                  <a:lnTo>
                    <a:pt x="1356" y="482"/>
                  </a:lnTo>
                  <a:lnTo>
                    <a:pt x="1386" y="516"/>
                  </a:lnTo>
                  <a:lnTo>
                    <a:pt x="1415" y="482"/>
                  </a:lnTo>
                  <a:lnTo>
                    <a:pt x="1445" y="516"/>
                  </a:lnTo>
                  <a:lnTo>
                    <a:pt x="1445" y="591"/>
                  </a:lnTo>
                  <a:lnTo>
                    <a:pt x="1445" y="641"/>
                  </a:lnTo>
                  <a:lnTo>
                    <a:pt x="1480" y="641"/>
                  </a:lnTo>
                  <a:lnTo>
                    <a:pt x="1480" y="571"/>
                  </a:lnTo>
                  <a:lnTo>
                    <a:pt x="1494" y="571"/>
                  </a:lnTo>
                  <a:lnTo>
                    <a:pt x="1553" y="497"/>
                  </a:lnTo>
                  <a:lnTo>
                    <a:pt x="1613" y="571"/>
                  </a:lnTo>
                  <a:lnTo>
                    <a:pt x="1628" y="571"/>
                  </a:lnTo>
                  <a:lnTo>
                    <a:pt x="1628" y="641"/>
                  </a:lnTo>
                  <a:lnTo>
                    <a:pt x="1647" y="641"/>
                  </a:lnTo>
                  <a:lnTo>
                    <a:pt x="1647" y="618"/>
                  </a:lnTo>
                  <a:lnTo>
                    <a:pt x="1714" y="618"/>
                  </a:lnTo>
                  <a:lnTo>
                    <a:pt x="1714" y="549"/>
                  </a:lnTo>
                  <a:lnTo>
                    <a:pt x="1731" y="549"/>
                  </a:lnTo>
                  <a:lnTo>
                    <a:pt x="1731" y="522"/>
                  </a:lnTo>
                  <a:lnTo>
                    <a:pt x="1760" y="522"/>
                  </a:lnTo>
                  <a:lnTo>
                    <a:pt x="1760" y="549"/>
                  </a:lnTo>
                  <a:lnTo>
                    <a:pt x="1771" y="549"/>
                  </a:lnTo>
                  <a:lnTo>
                    <a:pt x="1771" y="453"/>
                  </a:lnTo>
                  <a:lnTo>
                    <a:pt x="1874" y="422"/>
                  </a:lnTo>
                  <a:lnTo>
                    <a:pt x="1874" y="419"/>
                  </a:lnTo>
                  <a:lnTo>
                    <a:pt x="1863" y="419"/>
                  </a:lnTo>
                  <a:lnTo>
                    <a:pt x="1863" y="411"/>
                  </a:lnTo>
                  <a:lnTo>
                    <a:pt x="1874" y="411"/>
                  </a:lnTo>
                  <a:lnTo>
                    <a:pt x="1874" y="402"/>
                  </a:lnTo>
                  <a:lnTo>
                    <a:pt x="1863" y="402"/>
                  </a:lnTo>
                  <a:lnTo>
                    <a:pt x="1863" y="392"/>
                  </a:lnTo>
                  <a:lnTo>
                    <a:pt x="1874" y="392"/>
                  </a:lnTo>
                  <a:lnTo>
                    <a:pt x="1874" y="383"/>
                  </a:lnTo>
                  <a:lnTo>
                    <a:pt x="1863" y="383"/>
                  </a:lnTo>
                  <a:lnTo>
                    <a:pt x="1863" y="375"/>
                  </a:lnTo>
                  <a:lnTo>
                    <a:pt x="1874" y="375"/>
                  </a:lnTo>
                  <a:lnTo>
                    <a:pt x="1874" y="365"/>
                  </a:lnTo>
                  <a:lnTo>
                    <a:pt x="1863" y="365"/>
                  </a:lnTo>
                  <a:lnTo>
                    <a:pt x="1863" y="356"/>
                  </a:lnTo>
                  <a:lnTo>
                    <a:pt x="1874" y="356"/>
                  </a:lnTo>
                  <a:lnTo>
                    <a:pt x="1874" y="346"/>
                  </a:lnTo>
                  <a:lnTo>
                    <a:pt x="1863" y="346"/>
                  </a:lnTo>
                  <a:lnTo>
                    <a:pt x="1863" y="338"/>
                  </a:lnTo>
                  <a:lnTo>
                    <a:pt x="1874" y="338"/>
                  </a:lnTo>
                  <a:lnTo>
                    <a:pt x="1874" y="329"/>
                  </a:lnTo>
                  <a:lnTo>
                    <a:pt x="1863" y="329"/>
                  </a:lnTo>
                  <a:lnTo>
                    <a:pt x="1863" y="319"/>
                  </a:lnTo>
                  <a:lnTo>
                    <a:pt x="1874" y="319"/>
                  </a:lnTo>
                  <a:lnTo>
                    <a:pt x="1874" y="310"/>
                  </a:lnTo>
                  <a:lnTo>
                    <a:pt x="1863" y="310"/>
                  </a:lnTo>
                  <a:lnTo>
                    <a:pt x="1863" y="302"/>
                  </a:lnTo>
                  <a:lnTo>
                    <a:pt x="1874" y="302"/>
                  </a:lnTo>
                  <a:lnTo>
                    <a:pt x="1874" y="292"/>
                  </a:lnTo>
                  <a:lnTo>
                    <a:pt x="1863" y="292"/>
                  </a:lnTo>
                  <a:lnTo>
                    <a:pt x="1863" y="283"/>
                  </a:lnTo>
                  <a:lnTo>
                    <a:pt x="1874" y="283"/>
                  </a:lnTo>
                  <a:lnTo>
                    <a:pt x="1874" y="273"/>
                  </a:lnTo>
                  <a:lnTo>
                    <a:pt x="1955" y="250"/>
                  </a:lnTo>
                  <a:lnTo>
                    <a:pt x="2076" y="315"/>
                  </a:lnTo>
                  <a:lnTo>
                    <a:pt x="2076" y="526"/>
                  </a:lnTo>
                  <a:lnTo>
                    <a:pt x="2109" y="541"/>
                  </a:lnTo>
                  <a:lnTo>
                    <a:pt x="2141" y="533"/>
                  </a:lnTo>
                  <a:lnTo>
                    <a:pt x="2141" y="526"/>
                  </a:lnTo>
                  <a:lnTo>
                    <a:pt x="2123" y="526"/>
                  </a:lnTo>
                  <a:lnTo>
                    <a:pt x="2123" y="516"/>
                  </a:lnTo>
                  <a:lnTo>
                    <a:pt x="2141" y="506"/>
                  </a:lnTo>
                  <a:lnTo>
                    <a:pt x="2141" y="499"/>
                  </a:lnTo>
                  <a:lnTo>
                    <a:pt x="2123" y="499"/>
                  </a:lnTo>
                  <a:lnTo>
                    <a:pt x="2123" y="488"/>
                  </a:lnTo>
                  <a:lnTo>
                    <a:pt x="2141" y="479"/>
                  </a:lnTo>
                  <a:lnTo>
                    <a:pt x="2141" y="472"/>
                  </a:lnTo>
                  <a:lnTo>
                    <a:pt x="2123" y="472"/>
                  </a:lnTo>
                  <a:lnTo>
                    <a:pt x="2123" y="461"/>
                  </a:lnTo>
                  <a:lnTo>
                    <a:pt x="2141" y="452"/>
                  </a:lnTo>
                  <a:lnTo>
                    <a:pt x="2141" y="447"/>
                  </a:lnTo>
                  <a:lnTo>
                    <a:pt x="2123" y="447"/>
                  </a:lnTo>
                  <a:lnTo>
                    <a:pt x="2123" y="434"/>
                  </a:lnTo>
                  <a:lnTo>
                    <a:pt x="2141" y="425"/>
                  </a:lnTo>
                  <a:lnTo>
                    <a:pt x="2141" y="419"/>
                  </a:lnTo>
                  <a:lnTo>
                    <a:pt x="2123" y="419"/>
                  </a:lnTo>
                  <a:lnTo>
                    <a:pt x="2123" y="409"/>
                  </a:lnTo>
                  <a:lnTo>
                    <a:pt x="2141" y="399"/>
                  </a:lnTo>
                  <a:lnTo>
                    <a:pt x="2141" y="392"/>
                  </a:lnTo>
                  <a:lnTo>
                    <a:pt x="2123" y="392"/>
                  </a:lnTo>
                  <a:lnTo>
                    <a:pt x="2123" y="382"/>
                  </a:lnTo>
                  <a:lnTo>
                    <a:pt x="2141" y="372"/>
                  </a:lnTo>
                  <a:lnTo>
                    <a:pt x="2141" y="367"/>
                  </a:lnTo>
                  <a:lnTo>
                    <a:pt x="2123" y="367"/>
                  </a:lnTo>
                  <a:lnTo>
                    <a:pt x="2123" y="354"/>
                  </a:lnTo>
                  <a:lnTo>
                    <a:pt x="2141" y="345"/>
                  </a:lnTo>
                  <a:lnTo>
                    <a:pt x="2141" y="340"/>
                  </a:lnTo>
                  <a:lnTo>
                    <a:pt x="2123" y="340"/>
                  </a:lnTo>
                  <a:lnTo>
                    <a:pt x="2123" y="329"/>
                  </a:lnTo>
                  <a:lnTo>
                    <a:pt x="2141" y="318"/>
                  </a:lnTo>
                  <a:lnTo>
                    <a:pt x="2141" y="313"/>
                  </a:lnTo>
                  <a:lnTo>
                    <a:pt x="2123" y="313"/>
                  </a:lnTo>
                  <a:lnTo>
                    <a:pt x="2123" y="302"/>
                  </a:lnTo>
                  <a:lnTo>
                    <a:pt x="2141" y="292"/>
                  </a:lnTo>
                  <a:lnTo>
                    <a:pt x="2141" y="285"/>
                  </a:lnTo>
                  <a:lnTo>
                    <a:pt x="2123" y="285"/>
                  </a:lnTo>
                  <a:lnTo>
                    <a:pt x="2123" y="275"/>
                  </a:lnTo>
                  <a:lnTo>
                    <a:pt x="2141" y="265"/>
                  </a:lnTo>
                  <a:lnTo>
                    <a:pt x="2141" y="260"/>
                  </a:lnTo>
                  <a:lnTo>
                    <a:pt x="2123" y="260"/>
                  </a:lnTo>
                  <a:lnTo>
                    <a:pt x="2123" y="248"/>
                  </a:lnTo>
                  <a:lnTo>
                    <a:pt x="2141" y="238"/>
                  </a:lnTo>
                  <a:lnTo>
                    <a:pt x="2141" y="233"/>
                  </a:lnTo>
                  <a:lnTo>
                    <a:pt x="2123" y="233"/>
                  </a:lnTo>
                  <a:lnTo>
                    <a:pt x="2123" y="222"/>
                  </a:lnTo>
                  <a:lnTo>
                    <a:pt x="2141" y="212"/>
                  </a:lnTo>
                  <a:lnTo>
                    <a:pt x="2141" y="206"/>
                  </a:lnTo>
                  <a:lnTo>
                    <a:pt x="2123" y="206"/>
                  </a:lnTo>
                  <a:lnTo>
                    <a:pt x="2123" y="195"/>
                  </a:lnTo>
                  <a:lnTo>
                    <a:pt x="2141" y="185"/>
                  </a:lnTo>
                  <a:lnTo>
                    <a:pt x="2141" y="165"/>
                  </a:lnTo>
                  <a:lnTo>
                    <a:pt x="2212" y="116"/>
                  </a:lnTo>
                  <a:lnTo>
                    <a:pt x="2276" y="164"/>
                  </a:lnTo>
                  <a:lnTo>
                    <a:pt x="2276" y="191"/>
                  </a:lnTo>
                  <a:lnTo>
                    <a:pt x="2284" y="195"/>
                  </a:lnTo>
                  <a:lnTo>
                    <a:pt x="2284" y="206"/>
                  </a:lnTo>
                  <a:lnTo>
                    <a:pt x="2276" y="206"/>
                  </a:lnTo>
                  <a:lnTo>
                    <a:pt x="2276" y="216"/>
                  </a:lnTo>
                  <a:lnTo>
                    <a:pt x="2284" y="222"/>
                  </a:lnTo>
                  <a:lnTo>
                    <a:pt x="2284" y="233"/>
                  </a:lnTo>
                  <a:lnTo>
                    <a:pt x="2276" y="233"/>
                  </a:lnTo>
                  <a:lnTo>
                    <a:pt x="2276" y="244"/>
                  </a:lnTo>
                  <a:lnTo>
                    <a:pt x="2284" y="248"/>
                  </a:lnTo>
                  <a:lnTo>
                    <a:pt x="2284" y="260"/>
                  </a:lnTo>
                  <a:lnTo>
                    <a:pt x="2276" y="260"/>
                  </a:lnTo>
                  <a:lnTo>
                    <a:pt x="2276" y="552"/>
                  </a:lnTo>
                  <a:lnTo>
                    <a:pt x="2293" y="552"/>
                  </a:lnTo>
                  <a:lnTo>
                    <a:pt x="2293" y="425"/>
                  </a:lnTo>
                  <a:lnTo>
                    <a:pt x="2314" y="417"/>
                  </a:lnTo>
                  <a:lnTo>
                    <a:pt x="2314" y="394"/>
                  </a:lnTo>
                  <a:lnTo>
                    <a:pt x="2372" y="394"/>
                  </a:lnTo>
                  <a:lnTo>
                    <a:pt x="2410" y="379"/>
                  </a:lnTo>
                  <a:lnTo>
                    <a:pt x="2506" y="426"/>
                  </a:lnTo>
                  <a:lnTo>
                    <a:pt x="2506" y="281"/>
                  </a:lnTo>
                  <a:lnTo>
                    <a:pt x="2563" y="256"/>
                  </a:lnTo>
                  <a:lnTo>
                    <a:pt x="2655" y="275"/>
                  </a:lnTo>
                  <a:lnTo>
                    <a:pt x="2655" y="352"/>
                  </a:lnTo>
                  <a:lnTo>
                    <a:pt x="2668" y="352"/>
                  </a:lnTo>
                  <a:lnTo>
                    <a:pt x="2668" y="371"/>
                  </a:lnTo>
                  <a:lnTo>
                    <a:pt x="2655" y="371"/>
                  </a:lnTo>
                  <a:lnTo>
                    <a:pt x="2655" y="391"/>
                  </a:lnTo>
                  <a:lnTo>
                    <a:pt x="2668" y="391"/>
                  </a:lnTo>
                  <a:lnTo>
                    <a:pt x="2668" y="410"/>
                  </a:lnTo>
                  <a:lnTo>
                    <a:pt x="2655" y="410"/>
                  </a:lnTo>
                  <a:lnTo>
                    <a:pt x="2655" y="430"/>
                  </a:lnTo>
                  <a:lnTo>
                    <a:pt x="2668" y="430"/>
                  </a:lnTo>
                  <a:lnTo>
                    <a:pt x="2668" y="448"/>
                  </a:lnTo>
                  <a:lnTo>
                    <a:pt x="2655" y="448"/>
                  </a:lnTo>
                  <a:lnTo>
                    <a:pt x="2655" y="470"/>
                  </a:lnTo>
                  <a:lnTo>
                    <a:pt x="2668" y="470"/>
                  </a:lnTo>
                  <a:lnTo>
                    <a:pt x="2668" y="487"/>
                  </a:lnTo>
                  <a:lnTo>
                    <a:pt x="2655" y="487"/>
                  </a:lnTo>
                  <a:lnTo>
                    <a:pt x="2655" y="509"/>
                  </a:lnTo>
                  <a:lnTo>
                    <a:pt x="2668" y="509"/>
                  </a:lnTo>
                  <a:lnTo>
                    <a:pt x="2668" y="526"/>
                  </a:lnTo>
                  <a:lnTo>
                    <a:pt x="2655" y="526"/>
                  </a:lnTo>
                  <a:lnTo>
                    <a:pt x="2655" y="548"/>
                  </a:lnTo>
                  <a:lnTo>
                    <a:pt x="2668" y="548"/>
                  </a:lnTo>
                  <a:lnTo>
                    <a:pt x="2668" y="566"/>
                  </a:lnTo>
                  <a:lnTo>
                    <a:pt x="2655" y="566"/>
                  </a:lnTo>
                  <a:lnTo>
                    <a:pt x="2655" y="587"/>
                  </a:lnTo>
                  <a:lnTo>
                    <a:pt x="2668" y="587"/>
                  </a:lnTo>
                  <a:lnTo>
                    <a:pt x="2668" y="605"/>
                  </a:lnTo>
                  <a:lnTo>
                    <a:pt x="2655" y="605"/>
                  </a:lnTo>
                  <a:lnTo>
                    <a:pt x="2655" y="617"/>
                  </a:lnTo>
                  <a:lnTo>
                    <a:pt x="2712" y="617"/>
                  </a:lnTo>
                  <a:lnTo>
                    <a:pt x="2712" y="598"/>
                  </a:lnTo>
                  <a:lnTo>
                    <a:pt x="2736" y="598"/>
                  </a:lnTo>
                  <a:lnTo>
                    <a:pt x="2736" y="556"/>
                  </a:lnTo>
                  <a:lnTo>
                    <a:pt x="2797" y="556"/>
                  </a:lnTo>
                  <a:lnTo>
                    <a:pt x="2797" y="589"/>
                  </a:lnTo>
                  <a:lnTo>
                    <a:pt x="2896" y="587"/>
                  </a:lnTo>
                  <a:lnTo>
                    <a:pt x="2896" y="537"/>
                  </a:lnTo>
                  <a:lnTo>
                    <a:pt x="2961" y="537"/>
                  </a:lnTo>
                  <a:lnTo>
                    <a:pt x="2958" y="387"/>
                  </a:lnTo>
                  <a:lnTo>
                    <a:pt x="3089" y="386"/>
                  </a:lnTo>
                  <a:lnTo>
                    <a:pt x="3093" y="631"/>
                  </a:lnTo>
                  <a:lnTo>
                    <a:pt x="3196" y="629"/>
                  </a:lnTo>
                  <a:lnTo>
                    <a:pt x="3195" y="551"/>
                  </a:lnTo>
                  <a:lnTo>
                    <a:pt x="3276" y="549"/>
                  </a:lnTo>
                  <a:lnTo>
                    <a:pt x="3274" y="447"/>
                  </a:lnTo>
                  <a:lnTo>
                    <a:pt x="3446" y="444"/>
                  </a:lnTo>
                  <a:lnTo>
                    <a:pt x="3445" y="380"/>
                  </a:lnTo>
                  <a:lnTo>
                    <a:pt x="3461" y="380"/>
                  </a:lnTo>
                  <a:lnTo>
                    <a:pt x="3460" y="248"/>
                  </a:lnTo>
                  <a:lnTo>
                    <a:pt x="3475" y="248"/>
                  </a:lnTo>
                  <a:lnTo>
                    <a:pt x="3475" y="227"/>
                  </a:lnTo>
                  <a:lnTo>
                    <a:pt x="3484" y="227"/>
                  </a:lnTo>
                  <a:lnTo>
                    <a:pt x="3484" y="219"/>
                  </a:lnTo>
                  <a:lnTo>
                    <a:pt x="3506" y="219"/>
                  </a:lnTo>
                  <a:lnTo>
                    <a:pt x="3506" y="180"/>
                  </a:lnTo>
                  <a:lnTo>
                    <a:pt x="3513" y="180"/>
                  </a:lnTo>
                  <a:lnTo>
                    <a:pt x="3513" y="219"/>
                  </a:lnTo>
                  <a:lnTo>
                    <a:pt x="3536" y="218"/>
                  </a:lnTo>
                  <a:lnTo>
                    <a:pt x="3536" y="226"/>
                  </a:lnTo>
                  <a:lnTo>
                    <a:pt x="3545" y="226"/>
                  </a:lnTo>
                  <a:lnTo>
                    <a:pt x="3545" y="246"/>
                  </a:lnTo>
                  <a:lnTo>
                    <a:pt x="3560" y="246"/>
                  </a:lnTo>
                  <a:lnTo>
                    <a:pt x="3561" y="379"/>
                  </a:lnTo>
                  <a:lnTo>
                    <a:pt x="3576" y="379"/>
                  </a:lnTo>
                  <a:lnTo>
                    <a:pt x="3579" y="529"/>
                  </a:lnTo>
                  <a:lnTo>
                    <a:pt x="3632" y="528"/>
                  </a:lnTo>
                  <a:lnTo>
                    <a:pt x="3630" y="505"/>
                  </a:lnTo>
                  <a:lnTo>
                    <a:pt x="3645" y="505"/>
                  </a:lnTo>
                  <a:lnTo>
                    <a:pt x="3645" y="484"/>
                  </a:lnTo>
                  <a:lnTo>
                    <a:pt x="3655" y="484"/>
                  </a:lnTo>
                  <a:lnTo>
                    <a:pt x="3655" y="476"/>
                  </a:lnTo>
                  <a:lnTo>
                    <a:pt x="3678" y="476"/>
                  </a:lnTo>
                  <a:lnTo>
                    <a:pt x="3676" y="438"/>
                  </a:lnTo>
                  <a:lnTo>
                    <a:pt x="3683" y="437"/>
                  </a:lnTo>
                  <a:lnTo>
                    <a:pt x="3683" y="476"/>
                  </a:lnTo>
                  <a:lnTo>
                    <a:pt x="3706" y="476"/>
                  </a:lnTo>
                  <a:lnTo>
                    <a:pt x="3706" y="484"/>
                  </a:lnTo>
                  <a:lnTo>
                    <a:pt x="3716" y="484"/>
                  </a:lnTo>
                  <a:lnTo>
                    <a:pt x="3717" y="505"/>
                  </a:lnTo>
                  <a:lnTo>
                    <a:pt x="3730" y="503"/>
                  </a:lnTo>
                  <a:lnTo>
                    <a:pt x="3732" y="603"/>
                  </a:lnTo>
                  <a:lnTo>
                    <a:pt x="3789" y="539"/>
                  </a:lnTo>
                  <a:lnTo>
                    <a:pt x="3844" y="603"/>
                  </a:lnTo>
                  <a:lnTo>
                    <a:pt x="3901" y="539"/>
                  </a:lnTo>
                  <a:lnTo>
                    <a:pt x="3958" y="603"/>
                  </a:lnTo>
                  <a:lnTo>
                    <a:pt x="4013" y="539"/>
                  </a:lnTo>
                  <a:lnTo>
                    <a:pt x="4070" y="603"/>
                  </a:lnTo>
                  <a:lnTo>
                    <a:pt x="4070" y="628"/>
                  </a:lnTo>
                  <a:lnTo>
                    <a:pt x="4101" y="621"/>
                  </a:lnTo>
                  <a:lnTo>
                    <a:pt x="4101" y="553"/>
                  </a:lnTo>
                  <a:lnTo>
                    <a:pt x="4092" y="551"/>
                  </a:lnTo>
                  <a:lnTo>
                    <a:pt x="4085" y="545"/>
                  </a:lnTo>
                  <a:lnTo>
                    <a:pt x="4079" y="536"/>
                  </a:lnTo>
                  <a:lnTo>
                    <a:pt x="4078" y="526"/>
                  </a:lnTo>
                  <a:lnTo>
                    <a:pt x="4078" y="524"/>
                  </a:lnTo>
                  <a:lnTo>
                    <a:pt x="4081" y="513"/>
                  </a:lnTo>
                  <a:lnTo>
                    <a:pt x="4086" y="505"/>
                  </a:lnTo>
                  <a:lnTo>
                    <a:pt x="4093" y="498"/>
                  </a:lnTo>
                  <a:lnTo>
                    <a:pt x="4102" y="497"/>
                  </a:lnTo>
                  <a:lnTo>
                    <a:pt x="4112" y="498"/>
                  </a:lnTo>
                  <a:lnTo>
                    <a:pt x="4119" y="503"/>
                  </a:lnTo>
                  <a:lnTo>
                    <a:pt x="4123" y="494"/>
                  </a:lnTo>
                  <a:lnTo>
                    <a:pt x="4127" y="486"/>
                  </a:lnTo>
                  <a:lnTo>
                    <a:pt x="4132" y="479"/>
                  </a:lnTo>
                  <a:lnTo>
                    <a:pt x="4139" y="474"/>
                  </a:lnTo>
                  <a:lnTo>
                    <a:pt x="4146" y="468"/>
                  </a:lnTo>
                  <a:lnTo>
                    <a:pt x="4154" y="464"/>
                  </a:lnTo>
                  <a:lnTo>
                    <a:pt x="4162" y="461"/>
                  </a:lnTo>
                  <a:lnTo>
                    <a:pt x="4172" y="461"/>
                  </a:lnTo>
                  <a:lnTo>
                    <a:pt x="4184" y="463"/>
                  </a:lnTo>
                  <a:lnTo>
                    <a:pt x="4195" y="467"/>
                  </a:lnTo>
                  <a:lnTo>
                    <a:pt x="4212" y="482"/>
                  </a:lnTo>
                  <a:lnTo>
                    <a:pt x="4212" y="421"/>
                  </a:lnTo>
                  <a:lnTo>
                    <a:pt x="4204" y="418"/>
                  </a:lnTo>
                  <a:lnTo>
                    <a:pt x="4196" y="413"/>
                  </a:lnTo>
                  <a:lnTo>
                    <a:pt x="4192" y="405"/>
                  </a:lnTo>
                  <a:lnTo>
                    <a:pt x="4189" y="394"/>
                  </a:lnTo>
                  <a:lnTo>
                    <a:pt x="4189" y="392"/>
                  </a:lnTo>
                  <a:lnTo>
                    <a:pt x="4192" y="382"/>
                  </a:lnTo>
                  <a:lnTo>
                    <a:pt x="4197" y="372"/>
                  </a:lnTo>
                  <a:lnTo>
                    <a:pt x="4205" y="367"/>
                  </a:lnTo>
                  <a:lnTo>
                    <a:pt x="4215" y="364"/>
                  </a:lnTo>
                  <a:lnTo>
                    <a:pt x="4223" y="367"/>
                  </a:lnTo>
                  <a:lnTo>
                    <a:pt x="4231" y="372"/>
                  </a:lnTo>
                  <a:lnTo>
                    <a:pt x="4234" y="363"/>
                  </a:lnTo>
                  <a:lnTo>
                    <a:pt x="4239" y="354"/>
                  </a:lnTo>
                  <a:lnTo>
                    <a:pt x="4245" y="348"/>
                  </a:lnTo>
                  <a:lnTo>
                    <a:pt x="4250" y="341"/>
                  </a:lnTo>
                  <a:lnTo>
                    <a:pt x="4258" y="336"/>
                  </a:lnTo>
                  <a:lnTo>
                    <a:pt x="4265" y="333"/>
                  </a:lnTo>
                  <a:lnTo>
                    <a:pt x="4274" y="330"/>
                  </a:lnTo>
                  <a:lnTo>
                    <a:pt x="4282" y="329"/>
                  </a:lnTo>
                  <a:lnTo>
                    <a:pt x="4300" y="333"/>
                  </a:lnTo>
                  <a:lnTo>
                    <a:pt x="4314" y="341"/>
                  </a:lnTo>
                  <a:lnTo>
                    <a:pt x="4326" y="353"/>
                  </a:lnTo>
                  <a:lnTo>
                    <a:pt x="4334" y="371"/>
                  </a:lnTo>
                  <a:lnTo>
                    <a:pt x="4341" y="361"/>
                  </a:lnTo>
                  <a:lnTo>
                    <a:pt x="4347" y="354"/>
                  </a:lnTo>
                  <a:lnTo>
                    <a:pt x="4357" y="350"/>
                  </a:lnTo>
                  <a:lnTo>
                    <a:pt x="4366" y="349"/>
                  </a:lnTo>
                  <a:lnTo>
                    <a:pt x="4379" y="350"/>
                  </a:lnTo>
                  <a:lnTo>
                    <a:pt x="4388" y="356"/>
                  </a:lnTo>
                  <a:lnTo>
                    <a:pt x="4396" y="364"/>
                  </a:lnTo>
                  <a:lnTo>
                    <a:pt x="4402" y="373"/>
                  </a:lnTo>
                  <a:lnTo>
                    <a:pt x="4402" y="353"/>
                  </a:lnTo>
                  <a:lnTo>
                    <a:pt x="4393" y="350"/>
                  </a:lnTo>
                  <a:lnTo>
                    <a:pt x="4385" y="344"/>
                  </a:lnTo>
                  <a:lnTo>
                    <a:pt x="4380" y="336"/>
                  </a:lnTo>
                  <a:lnTo>
                    <a:pt x="4379" y="326"/>
                  </a:lnTo>
                  <a:lnTo>
                    <a:pt x="4379" y="323"/>
                  </a:lnTo>
                  <a:lnTo>
                    <a:pt x="4381" y="313"/>
                  </a:lnTo>
                  <a:lnTo>
                    <a:pt x="4387" y="304"/>
                  </a:lnTo>
                  <a:lnTo>
                    <a:pt x="4393" y="298"/>
                  </a:lnTo>
                  <a:lnTo>
                    <a:pt x="4403" y="296"/>
                  </a:lnTo>
                  <a:lnTo>
                    <a:pt x="4412" y="298"/>
                  </a:lnTo>
                  <a:lnTo>
                    <a:pt x="4420" y="303"/>
                  </a:lnTo>
                  <a:lnTo>
                    <a:pt x="4423" y="294"/>
                  </a:lnTo>
                  <a:lnTo>
                    <a:pt x="4427" y="285"/>
                  </a:lnTo>
                  <a:lnTo>
                    <a:pt x="4434" y="279"/>
                  </a:lnTo>
                  <a:lnTo>
                    <a:pt x="4439" y="272"/>
                  </a:lnTo>
                  <a:lnTo>
                    <a:pt x="4448" y="268"/>
                  </a:lnTo>
                  <a:lnTo>
                    <a:pt x="4454" y="264"/>
                  </a:lnTo>
                  <a:lnTo>
                    <a:pt x="4464" y="261"/>
                  </a:lnTo>
                  <a:lnTo>
                    <a:pt x="4472" y="261"/>
                  </a:lnTo>
                  <a:lnTo>
                    <a:pt x="4489" y="264"/>
                  </a:lnTo>
                  <a:lnTo>
                    <a:pt x="4503" y="272"/>
                  </a:lnTo>
                  <a:lnTo>
                    <a:pt x="4515" y="285"/>
                  </a:lnTo>
                  <a:lnTo>
                    <a:pt x="4523" y="302"/>
                  </a:lnTo>
                  <a:lnTo>
                    <a:pt x="4530" y="292"/>
                  </a:lnTo>
                  <a:lnTo>
                    <a:pt x="4537" y="285"/>
                  </a:lnTo>
                  <a:lnTo>
                    <a:pt x="4546" y="281"/>
                  </a:lnTo>
                  <a:lnTo>
                    <a:pt x="4556" y="280"/>
                  </a:lnTo>
                  <a:lnTo>
                    <a:pt x="4571" y="284"/>
                  </a:lnTo>
                  <a:lnTo>
                    <a:pt x="4583" y="292"/>
                  </a:lnTo>
                  <a:lnTo>
                    <a:pt x="4588" y="299"/>
                  </a:lnTo>
                  <a:lnTo>
                    <a:pt x="4591" y="307"/>
                  </a:lnTo>
                  <a:lnTo>
                    <a:pt x="4595" y="323"/>
                  </a:lnTo>
                  <a:lnTo>
                    <a:pt x="4595" y="326"/>
                  </a:lnTo>
                  <a:lnTo>
                    <a:pt x="4591" y="342"/>
                  </a:lnTo>
                  <a:lnTo>
                    <a:pt x="4588" y="350"/>
                  </a:lnTo>
                  <a:lnTo>
                    <a:pt x="4583" y="356"/>
                  </a:lnTo>
                  <a:lnTo>
                    <a:pt x="4571" y="365"/>
                  </a:lnTo>
                  <a:lnTo>
                    <a:pt x="4564" y="368"/>
                  </a:lnTo>
                  <a:lnTo>
                    <a:pt x="4556" y="369"/>
                  </a:lnTo>
                  <a:lnTo>
                    <a:pt x="4541" y="365"/>
                  </a:lnTo>
                  <a:lnTo>
                    <a:pt x="4541" y="437"/>
                  </a:lnTo>
                  <a:lnTo>
                    <a:pt x="4554" y="422"/>
                  </a:lnTo>
                  <a:lnTo>
                    <a:pt x="4564" y="418"/>
                  </a:lnTo>
                  <a:lnTo>
                    <a:pt x="4573" y="417"/>
                  </a:lnTo>
                  <a:lnTo>
                    <a:pt x="4588" y="421"/>
                  </a:lnTo>
                  <a:lnTo>
                    <a:pt x="4600" y="430"/>
                  </a:lnTo>
                  <a:lnTo>
                    <a:pt x="4604" y="436"/>
                  </a:lnTo>
                  <a:lnTo>
                    <a:pt x="4609" y="444"/>
                  </a:lnTo>
                  <a:lnTo>
                    <a:pt x="4611" y="460"/>
                  </a:lnTo>
                  <a:lnTo>
                    <a:pt x="4611" y="463"/>
                  </a:lnTo>
                  <a:lnTo>
                    <a:pt x="4609" y="479"/>
                  </a:lnTo>
                  <a:lnTo>
                    <a:pt x="4604" y="487"/>
                  </a:lnTo>
                  <a:lnTo>
                    <a:pt x="4600" y="494"/>
                  </a:lnTo>
                  <a:lnTo>
                    <a:pt x="4588" y="502"/>
                  </a:lnTo>
                  <a:lnTo>
                    <a:pt x="4581" y="505"/>
                  </a:lnTo>
                  <a:lnTo>
                    <a:pt x="4573" y="506"/>
                  </a:lnTo>
                  <a:lnTo>
                    <a:pt x="4564" y="505"/>
                  </a:lnTo>
                  <a:lnTo>
                    <a:pt x="4554" y="501"/>
                  </a:lnTo>
                  <a:lnTo>
                    <a:pt x="4546" y="494"/>
                  </a:lnTo>
                  <a:lnTo>
                    <a:pt x="4541" y="484"/>
                  </a:lnTo>
                  <a:lnTo>
                    <a:pt x="4531" y="502"/>
                  </a:lnTo>
                  <a:lnTo>
                    <a:pt x="4531" y="539"/>
                  </a:lnTo>
                  <a:lnTo>
                    <a:pt x="4533" y="539"/>
                  </a:lnTo>
                  <a:lnTo>
                    <a:pt x="4550" y="543"/>
                  </a:lnTo>
                  <a:lnTo>
                    <a:pt x="4565" y="551"/>
                  </a:lnTo>
                  <a:lnTo>
                    <a:pt x="4577" y="563"/>
                  </a:lnTo>
                  <a:lnTo>
                    <a:pt x="4586" y="579"/>
                  </a:lnTo>
                  <a:lnTo>
                    <a:pt x="4591" y="571"/>
                  </a:lnTo>
                  <a:lnTo>
                    <a:pt x="4599" y="564"/>
                  </a:lnTo>
                  <a:lnTo>
                    <a:pt x="4607" y="560"/>
                  </a:lnTo>
                  <a:lnTo>
                    <a:pt x="4618" y="559"/>
                  </a:lnTo>
                  <a:lnTo>
                    <a:pt x="4627" y="560"/>
                  </a:lnTo>
                  <a:lnTo>
                    <a:pt x="4637" y="564"/>
                  </a:lnTo>
                  <a:lnTo>
                    <a:pt x="4644" y="570"/>
                  </a:lnTo>
                  <a:lnTo>
                    <a:pt x="4650" y="579"/>
                  </a:lnTo>
                  <a:lnTo>
                    <a:pt x="4659" y="572"/>
                  </a:lnTo>
                  <a:lnTo>
                    <a:pt x="4668" y="567"/>
                  </a:lnTo>
                  <a:lnTo>
                    <a:pt x="4691" y="562"/>
                  </a:lnTo>
                  <a:lnTo>
                    <a:pt x="4710" y="566"/>
                  </a:lnTo>
                  <a:lnTo>
                    <a:pt x="4713" y="562"/>
                  </a:lnTo>
                  <a:lnTo>
                    <a:pt x="4715" y="560"/>
                  </a:lnTo>
                  <a:lnTo>
                    <a:pt x="4718" y="552"/>
                  </a:lnTo>
                  <a:lnTo>
                    <a:pt x="4724" y="545"/>
                  </a:lnTo>
                  <a:lnTo>
                    <a:pt x="4732" y="539"/>
                  </a:lnTo>
                  <a:lnTo>
                    <a:pt x="4730" y="529"/>
                  </a:lnTo>
                  <a:lnTo>
                    <a:pt x="4726" y="528"/>
                  </a:lnTo>
                  <a:lnTo>
                    <a:pt x="4722" y="529"/>
                  </a:lnTo>
                  <a:lnTo>
                    <a:pt x="4714" y="529"/>
                  </a:lnTo>
                  <a:lnTo>
                    <a:pt x="4710" y="525"/>
                  </a:lnTo>
                  <a:lnTo>
                    <a:pt x="4705" y="521"/>
                  </a:lnTo>
                  <a:lnTo>
                    <a:pt x="4705" y="517"/>
                  </a:lnTo>
                  <a:lnTo>
                    <a:pt x="4707" y="516"/>
                  </a:lnTo>
                  <a:lnTo>
                    <a:pt x="4719" y="517"/>
                  </a:lnTo>
                  <a:lnTo>
                    <a:pt x="4742" y="517"/>
                  </a:lnTo>
                  <a:lnTo>
                    <a:pt x="4752" y="518"/>
                  </a:lnTo>
                  <a:lnTo>
                    <a:pt x="4755" y="521"/>
                  </a:lnTo>
                  <a:lnTo>
                    <a:pt x="4752" y="522"/>
                  </a:lnTo>
                  <a:lnTo>
                    <a:pt x="4744" y="522"/>
                  </a:lnTo>
                  <a:lnTo>
                    <a:pt x="4737" y="522"/>
                  </a:lnTo>
                  <a:lnTo>
                    <a:pt x="4732" y="525"/>
                  </a:lnTo>
                  <a:lnTo>
                    <a:pt x="4733" y="526"/>
                  </a:lnTo>
                  <a:lnTo>
                    <a:pt x="4734" y="529"/>
                  </a:lnTo>
                  <a:lnTo>
                    <a:pt x="4737" y="539"/>
                  </a:lnTo>
                  <a:lnTo>
                    <a:pt x="4768" y="539"/>
                  </a:lnTo>
                  <a:lnTo>
                    <a:pt x="4764" y="524"/>
                  </a:lnTo>
                  <a:lnTo>
                    <a:pt x="4763" y="513"/>
                  </a:lnTo>
                  <a:lnTo>
                    <a:pt x="4763" y="509"/>
                  </a:lnTo>
                  <a:lnTo>
                    <a:pt x="4761" y="505"/>
                  </a:lnTo>
                  <a:lnTo>
                    <a:pt x="4751" y="488"/>
                  </a:lnTo>
                  <a:lnTo>
                    <a:pt x="4749" y="479"/>
                  </a:lnTo>
                  <a:lnTo>
                    <a:pt x="4751" y="471"/>
                  </a:lnTo>
                  <a:lnTo>
                    <a:pt x="4756" y="463"/>
                  </a:lnTo>
                  <a:lnTo>
                    <a:pt x="4753" y="461"/>
                  </a:lnTo>
                  <a:lnTo>
                    <a:pt x="4755" y="459"/>
                  </a:lnTo>
                  <a:lnTo>
                    <a:pt x="4768" y="448"/>
                  </a:lnTo>
                  <a:lnTo>
                    <a:pt x="4776" y="444"/>
                  </a:lnTo>
                  <a:lnTo>
                    <a:pt x="4783" y="440"/>
                  </a:lnTo>
                  <a:lnTo>
                    <a:pt x="4788" y="436"/>
                  </a:lnTo>
                  <a:lnTo>
                    <a:pt x="4810" y="425"/>
                  </a:lnTo>
                  <a:lnTo>
                    <a:pt x="4821" y="421"/>
                  </a:lnTo>
                  <a:lnTo>
                    <a:pt x="4828" y="419"/>
                  </a:lnTo>
                  <a:lnTo>
                    <a:pt x="4829" y="419"/>
                  </a:lnTo>
                  <a:lnTo>
                    <a:pt x="4830" y="417"/>
                  </a:lnTo>
                  <a:lnTo>
                    <a:pt x="4833" y="415"/>
                  </a:lnTo>
                  <a:lnTo>
                    <a:pt x="4839" y="403"/>
                  </a:lnTo>
                  <a:lnTo>
                    <a:pt x="4840" y="396"/>
                  </a:lnTo>
                  <a:lnTo>
                    <a:pt x="4844" y="391"/>
                  </a:lnTo>
                  <a:lnTo>
                    <a:pt x="4852" y="390"/>
                  </a:lnTo>
                  <a:lnTo>
                    <a:pt x="4866" y="395"/>
                  </a:lnTo>
                  <a:lnTo>
                    <a:pt x="4872" y="401"/>
                  </a:lnTo>
                  <a:lnTo>
                    <a:pt x="4876" y="405"/>
                  </a:lnTo>
                  <a:lnTo>
                    <a:pt x="4876" y="411"/>
                  </a:lnTo>
                  <a:lnTo>
                    <a:pt x="4874" y="415"/>
                  </a:lnTo>
                  <a:lnTo>
                    <a:pt x="4870" y="417"/>
                  </a:lnTo>
                  <a:lnTo>
                    <a:pt x="4868" y="419"/>
                  </a:lnTo>
                  <a:lnTo>
                    <a:pt x="4864" y="424"/>
                  </a:lnTo>
                  <a:lnTo>
                    <a:pt x="4864" y="428"/>
                  </a:lnTo>
                  <a:lnTo>
                    <a:pt x="4863" y="429"/>
                  </a:lnTo>
                  <a:lnTo>
                    <a:pt x="4862" y="432"/>
                  </a:lnTo>
                  <a:lnTo>
                    <a:pt x="4860" y="436"/>
                  </a:lnTo>
                  <a:lnTo>
                    <a:pt x="4858" y="438"/>
                  </a:lnTo>
                  <a:lnTo>
                    <a:pt x="4856" y="440"/>
                  </a:lnTo>
                  <a:lnTo>
                    <a:pt x="4858" y="441"/>
                  </a:lnTo>
                  <a:lnTo>
                    <a:pt x="4859" y="447"/>
                  </a:lnTo>
                  <a:lnTo>
                    <a:pt x="4858" y="452"/>
                  </a:lnTo>
                  <a:lnTo>
                    <a:pt x="4856" y="455"/>
                  </a:lnTo>
                  <a:lnTo>
                    <a:pt x="4855" y="459"/>
                  </a:lnTo>
                  <a:lnTo>
                    <a:pt x="4855" y="465"/>
                  </a:lnTo>
                  <a:lnTo>
                    <a:pt x="4856" y="476"/>
                  </a:lnTo>
                  <a:lnTo>
                    <a:pt x="4859" y="480"/>
                  </a:lnTo>
                  <a:lnTo>
                    <a:pt x="4860" y="484"/>
                  </a:lnTo>
                  <a:lnTo>
                    <a:pt x="4862" y="488"/>
                  </a:lnTo>
                  <a:lnTo>
                    <a:pt x="4863" y="494"/>
                  </a:lnTo>
                  <a:lnTo>
                    <a:pt x="4864" y="501"/>
                  </a:lnTo>
                  <a:lnTo>
                    <a:pt x="4866" y="505"/>
                  </a:lnTo>
                  <a:lnTo>
                    <a:pt x="4866" y="507"/>
                  </a:lnTo>
                  <a:lnTo>
                    <a:pt x="4867" y="509"/>
                  </a:lnTo>
                  <a:lnTo>
                    <a:pt x="4870" y="511"/>
                  </a:lnTo>
                  <a:lnTo>
                    <a:pt x="4870" y="514"/>
                  </a:lnTo>
                  <a:lnTo>
                    <a:pt x="4870" y="518"/>
                  </a:lnTo>
                  <a:lnTo>
                    <a:pt x="4872" y="518"/>
                  </a:lnTo>
                  <a:lnTo>
                    <a:pt x="4872" y="521"/>
                  </a:lnTo>
                  <a:lnTo>
                    <a:pt x="4875" y="524"/>
                  </a:lnTo>
                  <a:lnTo>
                    <a:pt x="4878" y="524"/>
                  </a:lnTo>
                  <a:lnTo>
                    <a:pt x="4883" y="529"/>
                  </a:lnTo>
                  <a:lnTo>
                    <a:pt x="4886" y="536"/>
                  </a:lnTo>
                  <a:lnTo>
                    <a:pt x="4886" y="541"/>
                  </a:lnTo>
                  <a:lnTo>
                    <a:pt x="4886" y="549"/>
                  </a:lnTo>
                  <a:lnTo>
                    <a:pt x="4886" y="551"/>
                  </a:lnTo>
                  <a:lnTo>
                    <a:pt x="4883" y="547"/>
                  </a:lnTo>
                  <a:lnTo>
                    <a:pt x="4881" y="543"/>
                  </a:lnTo>
                  <a:lnTo>
                    <a:pt x="4883" y="539"/>
                  </a:lnTo>
                  <a:lnTo>
                    <a:pt x="4881" y="540"/>
                  </a:lnTo>
                  <a:lnTo>
                    <a:pt x="4876" y="543"/>
                  </a:lnTo>
                  <a:lnTo>
                    <a:pt x="4874" y="545"/>
                  </a:lnTo>
                  <a:lnTo>
                    <a:pt x="4872" y="548"/>
                  </a:lnTo>
                  <a:lnTo>
                    <a:pt x="4868" y="553"/>
                  </a:lnTo>
                  <a:lnTo>
                    <a:pt x="4860" y="557"/>
                  </a:lnTo>
                  <a:lnTo>
                    <a:pt x="4855" y="557"/>
                  </a:lnTo>
                  <a:lnTo>
                    <a:pt x="4852" y="556"/>
                  </a:lnTo>
                  <a:lnTo>
                    <a:pt x="4853" y="553"/>
                  </a:lnTo>
                  <a:lnTo>
                    <a:pt x="4859" y="552"/>
                  </a:lnTo>
                  <a:lnTo>
                    <a:pt x="4866" y="549"/>
                  </a:lnTo>
                  <a:lnTo>
                    <a:pt x="4870" y="544"/>
                  </a:lnTo>
                  <a:lnTo>
                    <a:pt x="4870" y="540"/>
                  </a:lnTo>
                  <a:lnTo>
                    <a:pt x="4868" y="537"/>
                  </a:lnTo>
                  <a:lnTo>
                    <a:pt x="4862" y="533"/>
                  </a:lnTo>
                  <a:lnTo>
                    <a:pt x="4853" y="530"/>
                  </a:lnTo>
                  <a:lnTo>
                    <a:pt x="4856" y="539"/>
                  </a:lnTo>
                  <a:lnTo>
                    <a:pt x="4856" y="547"/>
                  </a:lnTo>
                  <a:lnTo>
                    <a:pt x="4859" y="549"/>
                  </a:lnTo>
                  <a:lnTo>
                    <a:pt x="4858" y="551"/>
                  </a:lnTo>
                  <a:lnTo>
                    <a:pt x="4855" y="544"/>
                  </a:lnTo>
                  <a:lnTo>
                    <a:pt x="4853" y="540"/>
                  </a:lnTo>
                  <a:lnTo>
                    <a:pt x="4852" y="536"/>
                  </a:lnTo>
                  <a:lnTo>
                    <a:pt x="4853" y="543"/>
                  </a:lnTo>
                  <a:lnTo>
                    <a:pt x="4852" y="545"/>
                  </a:lnTo>
                  <a:lnTo>
                    <a:pt x="4851" y="545"/>
                  </a:lnTo>
                  <a:lnTo>
                    <a:pt x="4849" y="543"/>
                  </a:lnTo>
                  <a:lnTo>
                    <a:pt x="4851" y="540"/>
                  </a:lnTo>
                  <a:lnTo>
                    <a:pt x="4851" y="537"/>
                  </a:lnTo>
                  <a:lnTo>
                    <a:pt x="4849" y="540"/>
                  </a:lnTo>
                  <a:lnTo>
                    <a:pt x="4847" y="541"/>
                  </a:lnTo>
                  <a:lnTo>
                    <a:pt x="4845" y="541"/>
                  </a:lnTo>
                  <a:lnTo>
                    <a:pt x="4845" y="545"/>
                  </a:lnTo>
                  <a:lnTo>
                    <a:pt x="4841" y="549"/>
                  </a:lnTo>
                  <a:lnTo>
                    <a:pt x="4841" y="555"/>
                  </a:lnTo>
                  <a:lnTo>
                    <a:pt x="4843" y="562"/>
                  </a:lnTo>
                  <a:lnTo>
                    <a:pt x="4845" y="564"/>
                  </a:lnTo>
                  <a:lnTo>
                    <a:pt x="4856" y="564"/>
                  </a:lnTo>
                  <a:lnTo>
                    <a:pt x="4878" y="568"/>
                  </a:lnTo>
                  <a:lnTo>
                    <a:pt x="4887" y="574"/>
                  </a:lnTo>
                  <a:lnTo>
                    <a:pt x="4895" y="582"/>
                  </a:lnTo>
                  <a:lnTo>
                    <a:pt x="4902" y="590"/>
                  </a:lnTo>
                  <a:lnTo>
                    <a:pt x="4908" y="599"/>
                  </a:lnTo>
                  <a:lnTo>
                    <a:pt x="4910" y="610"/>
                  </a:lnTo>
                  <a:lnTo>
                    <a:pt x="4912" y="622"/>
                  </a:lnTo>
                  <a:lnTo>
                    <a:pt x="4916" y="622"/>
                  </a:lnTo>
                  <a:lnTo>
                    <a:pt x="4990" y="618"/>
                  </a:lnTo>
                  <a:lnTo>
                    <a:pt x="5058" y="620"/>
                  </a:lnTo>
                  <a:lnTo>
                    <a:pt x="5115" y="626"/>
                  </a:lnTo>
                  <a:lnTo>
                    <a:pt x="5161" y="640"/>
                  </a:lnTo>
                  <a:lnTo>
                    <a:pt x="5181" y="649"/>
                  </a:lnTo>
                  <a:lnTo>
                    <a:pt x="5198" y="663"/>
                  </a:lnTo>
                  <a:lnTo>
                    <a:pt x="5236" y="694"/>
                  </a:lnTo>
                  <a:lnTo>
                    <a:pt x="5258" y="709"/>
                  </a:lnTo>
                  <a:lnTo>
                    <a:pt x="5284" y="721"/>
                  </a:lnTo>
                  <a:lnTo>
                    <a:pt x="5300" y="725"/>
                  </a:lnTo>
                  <a:lnTo>
                    <a:pt x="5316" y="729"/>
                  </a:lnTo>
                  <a:lnTo>
                    <a:pt x="5355" y="732"/>
                  </a:lnTo>
                  <a:lnTo>
                    <a:pt x="5382" y="732"/>
                  </a:lnTo>
                  <a:lnTo>
                    <a:pt x="5405" y="728"/>
                  </a:lnTo>
                  <a:lnTo>
                    <a:pt x="5424" y="724"/>
                  </a:lnTo>
                  <a:lnTo>
                    <a:pt x="5439" y="717"/>
                  </a:lnTo>
                  <a:lnTo>
                    <a:pt x="5464" y="701"/>
                  </a:lnTo>
                  <a:lnTo>
                    <a:pt x="5483" y="681"/>
                  </a:lnTo>
                  <a:lnTo>
                    <a:pt x="5502" y="660"/>
                  </a:lnTo>
                  <a:lnTo>
                    <a:pt x="5525" y="641"/>
                  </a:lnTo>
                  <a:lnTo>
                    <a:pt x="5558" y="625"/>
                  </a:lnTo>
                  <a:lnTo>
                    <a:pt x="5607" y="614"/>
                  </a:lnTo>
                  <a:lnTo>
                    <a:pt x="5607" y="603"/>
                  </a:lnTo>
                  <a:lnTo>
                    <a:pt x="5569" y="603"/>
                  </a:lnTo>
                  <a:lnTo>
                    <a:pt x="5622" y="334"/>
                  </a:lnTo>
                  <a:lnTo>
                    <a:pt x="5657" y="522"/>
                  </a:lnTo>
                  <a:lnTo>
                    <a:pt x="5641" y="530"/>
                  </a:lnTo>
                  <a:lnTo>
                    <a:pt x="5660" y="533"/>
                  </a:lnTo>
                  <a:lnTo>
                    <a:pt x="5663" y="547"/>
                  </a:lnTo>
                  <a:lnTo>
                    <a:pt x="5637" y="556"/>
                  </a:lnTo>
                  <a:lnTo>
                    <a:pt x="5637" y="559"/>
                  </a:lnTo>
                  <a:lnTo>
                    <a:pt x="5667" y="564"/>
                  </a:lnTo>
                  <a:lnTo>
                    <a:pt x="5673" y="601"/>
                  </a:lnTo>
                  <a:lnTo>
                    <a:pt x="5710" y="594"/>
                  </a:lnTo>
                  <a:lnTo>
                    <a:pt x="5710" y="564"/>
                  </a:lnTo>
                  <a:lnTo>
                    <a:pt x="5673" y="564"/>
                  </a:lnTo>
                  <a:lnTo>
                    <a:pt x="5725" y="295"/>
                  </a:lnTo>
                  <a:lnTo>
                    <a:pt x="5761" y="484"/>
                  </a:lnTo>
                  <a:lnTo>
                    <a:pt x="5744" y="493"/>
                  </a:lnTo>
                  <a:lnTo>
                    <a:pt x="5764" y="495"/>
                  </a:lnTo>
                  <a:lnTo>
                    <a:pt x="5765" y="507"/>
                  </a:lnTo>
                  <a:lnTo>
                    <a:pt x="5740" y="517"/>
                  </a:lnTo>
                  <a:lnTo>
                    <a:pt x="5740" y="521"/>
                  </a:lnTo>
                  <a:lnTo>
                    <a:pt x="5768" y="526"/>
                  </a:lnTo>
                  <a:lnTo>
                    <a:pt x="5803" y="341"/>
                  </a:lnTo>
                  <a:lnTo>
                    <a:pt x="5834" y="502"/>
                  </a:lnTo>
                  <a:lnTo>
                    <a:pt x="5878" y="279"/>
                  </a:lnTo>
                  <a:lnTo>
                    <a:pt x="5914" y="468"/>
                  </a:lnTo>
                  <a:lnTo>
                    <a:pt x="5897" y="476"/>
                  </a:lnTo>
                  <a:lnTo>
                    <a:pt x="5916" y="479"/>
                  </a:lnTo>
                  <a:lnTo>
                    <a:pt x="5918" y="491"/>
                  </a:lnTo>
                  <a:lnTo>
                    <a:pt x="5893" y="501"/>
                  </a:lnTo>
                  <a:lnTo>
                    <a:pt x="5893" y="505"/>
                  </a:lnTo>
                  <a:lnTo>
                    <a:pt x="5922" y="510"/>
                  </a:lnTo>
                  <a:lnTo>
                    <a:pt x="5929" y="548"/>
                  </a:lnTo>
                  <a:lnTo>
                    <a:pt x="5893" y="548"/>
                  </a:lnTo>
                  <a:lnTo>
                    <a:pt x="5893" y="574"/>
                  </a:lnTo>
                  <a:lnTo>
                    <a:pt x="5982" y="572"/>
                  </a:lnTo>
                  <a:lnTo>
                    <a:pt x="5997" y="572"/>
                  </a:lnTo>
                  <a:lnTo>
                    <a:pt x="6027" y="373"/>
                  </a:lnTo>
                  <a:lnTo>
                    <a:pt x="6047" y="488"/>
                  </a:lnTo>
                  <a:lnTo>
                    <a:pt x="6064" y="373"/>
                  </a:lnTo>
                  <a:lnTo>
                    <a:pt x="6086" y="497"/>
                  </a:lnTo>
                  <a:lnTo>
                    <a:pt x="6105" y="373"/>
                  </a:lnTo>
                  <a:lnTo>
                    <a:pt x="6125" y="491"/>
                  </a:lnTo>
                  <a:lnTo>
                    <a:pt x="6144" y="373"/>
                  </a:lnTo>
                  <a:lnTo>
                    <a:pt x="6182" y="587"/>
                  </a:lnTo>
                  <a:lnTo>
                    <a:pt x="6207" y="597"/>
                  </a:lnTo>
                  <a:lnTo>
                    <a:pt x="6230" y="444"/>
                  </a:lnTo>
                  <a:lnTo>
                    <a:pt x="6250" y="560"/>
                  </a:lnTo>
                  <a:lnTo>
                    <a:pt x="6267" y="444"/>
                  </a:lnTo>
                  <a:lnTo>
                    <a:pt x="6289" y="567"/>
                  </a:lnTo>
                  <a:lnTo>
                    <a:pt x="6308" y="444"/>
                  </a:lnTo>
                  <a:lnTo>
                    <a:pt x="6330" y="562"/>
                  </a:lnTo>
                  <a:lnTo>
                    <a:pt x="6347" y="444"/>
                  </a:lnTo>
                  <a:lnTo>
                    <a:pt x="6384" y="649"/>
                  </a:lnTo>
                  <a:lnTo>
                    <a:pt x="6443" y="664"/>
                  </a:lnTo>
                  <a:lnTo>
                    <a:pt x="6443" y="528"/>
                  </a:lnTo>
                  <a:lnTo>
                    <a:pt x="6849" y="528"/>
                  </a:lnTo>
                  <a:lnTo>
                    <a:pt x="6849" y="637"/>
                  </a:lnTo>
                  <a:lnTo>
                    <a:pt x="6863" y="637"/>
                  </a:lnTo>
                  <a:lnTo>
                    <a:pt x="6863" y="601"/>
                  </a:lnTo>
                  <a:lnTo>
                    <a:pt x="6863" y="595"/>
                  </a:lnTo>
                  <a:lnTo>
                    <a:pt x="6863" y="553"/>
                  </a:lnTo>
                  <a:lnTo>
                    <a:pt x="6903" y="553"/>
                  </a:lnTo>
                  <a:lnTo>
                    <a:pt x="6924" y="595"/>
                  </a:lnTo>
                  <a:lnTo>
                    <a:pt x="6956" y="595"/>
                  </a:lnTo>
                  <a:lnTo>
                    <a:pt x="6956" y="643"/>
                  </a:lnTo>
                  <a:lnTo>
                    <a:pt x="6962" y="643"/>
                  </a:lnTo>
                  <a:lnTo>
                    <a:pt x="6962" y="668"/>
                  </a:lnTo>
                  <a:lnTo>
                    <a:pt x="6933" y="668"/>
                  </a:lnTo>
                  <a:lnTo>
                    <a:pt x="6933" y="675"/>
                  </a:lnTo>
                  <a:lnTo>
                    <a:pt x="6914" y="675"/>
                  </a:lnTo>
                  <a:lnTo>
                    <a:pt x="6910" y="687"/>
                  </a:lnTo>
                  <a:lnTo>
                    <a:pt x="6906" y="691"/>
                  </a:lnTo>
                  <a:lnTo>
                    <a:pt x="6901" y="695"/>
                  </a:lnTo>
                  <a:lnTo>
                    <a:pt x="6974" y="698"/>
                  </a:lnTo>
                  <a:lnTo>
                    <a:pt x="7048" y="698"/>
                  </a:lnTo>
                  <a:lnTo>
                    <a:pt x="7208" y="698"/>
                  </a:lnTo>
                  <a:lnTo>
                    <a:pt x="7265" y="700"/>
                  </a:lnTo>
                  <a:lnTo>
                    <a:pt x="7317" y="700"/>
                  </a:lnTo>
                  <a:lnTo>
                    <a:pt x="7317" y="575"/>
                  </a:lnTo>
                  <a:lnTo>
                    <a:pt x="7430" y="575"/>
                  </a:lnTo>
                  <a:lnTo>
                    <a:pt x="7430" y="528"/>
                  </a:lnTo>
                  <a:lnTo>
                    <a:pt x="7557" y="528"/>
                  </a:lnTo>
                  <a:lnTo>
                    <a:pt x="7557" y="344"/>
                  </a:lnTo>
                  <a:lnTo>
                    <a:pt x="7560" y="344"/>
                  </a:lnTo>
                  <a:lnTo>
                    <a:pt x="7560" y="277"/>
                  </a:lnTo>
                  <a:lnTo>
                    <a:pt x="7579" y="277"/>
                  </a:lnTo>
                  <a:lnTo>
                    <a:pt x="7579" y="344"/>
                  </a:lnTo>
                  <a:lnTo>
                    <a:pt x="7580" y="528"/>
                  </a:lnTo>
                  <a:lnTo>
                    <a:pt x="7603" y="528"/>
                  </a:lnTo>
                  <a:lnTo>
                    <a:pt x="7603" y="368"/>
                  </a:lnTo>
                  <a:lnTo>
                    <a:pt x="7626" y="368"/>
                  </a:lnTo>
                  <a:lnTo>
                    <a:pt x="7626" y="528"/>
                  </a:lnTo>
                  <a:lnTo>
                    <a:pt x="7776" y="528"/>
                  </a:lnTo>
                  <a:lnTo>
                    <a:pt x="7776" y="629"/>
                  </a:lnTo>
                  <a:lnTo>
                    <a:pt x="7792" y="613"/>
                  </a:lnTo>
                  <a:lnTo>
                    <a:pt x="7829" y="613"/>
                  </a:lnTo>
                  <a:lnTo>
                    <a:pt x="7799" y="645"/>
                  </a:lnTo>
                  <a:lnTo>
                    <a:pt x="7814" y="645"/>
                  </a:lnTo>
                  <a:lnTo>
                    <a:pt x="7826" y="645"/>
                  </a:lnTo>
                  <a:lnTo>
                    <a:pt x="7859" y="613"/>
                  </a:lnTo>
                  <a:lnTo>
                    <a:pt x="7895" y="613"/>
                  </a:lnTo>
                  <a:lnTo>
                    <a:pt x="7863" y="648"/>
                  </a:lnTo>
                  <a:lnTo>
                    <a:pt x="7886" y="651"/>
                  </a:lnTo>
                  <a:lnTo>
                    <a:pt x="7924" y="613"/>
                  </a:lnTo>
                  <a:lnTo>
                    <a:pt x="7961" y="613"/>
                  </a:lnTo>
                  <a:lnTo>
                    <a:pt x="7919" y="658"/>
                  </a:lnTo>
                  <a:lnTo>
                    <a:pt x="7940" y="663"/>
                  </a:lnTo>
                  <a:lnTo>
                    <a:pt x="7990" y="613"/>
                  </a:lnTo>
                  <a:lnTo>
                    <a:pt x="8026" y="613"/>
                  </a:lnTo>
                  <a:lnTo>
                    <a:pt x="7971" y="671"/>
                  </a:lnTo>
                  <a:lnTo>
                    <a:pt x="7990" y="678"/>
                  </a:lnTo>
                  <a:lnTo>
                    <a:pt x="8056" y="613"/>
                  </a:lnTo>
                  <a:lnTo>
                    <a:pt x="8093" y="613"/>
                  </a:lnTo>
                  <a:lnTo>
                    <a:pt x="8020" y="689"/>
                  </a:lnTo>
                  <a:lnTo>
                    <a:pt x="8040" y="695"/>
                  </a:lnTo>
                  <a:lnTo>
                    <a:pt x="8122" y="613"/>
                  </a:lnTo>
                  <a:lnTo>
                    <a:pt x="8159" y="613"/>
                  </a:lnTo>
                  <a:lnTo>
                    <a:pt x="8070" y="705"/>
                  </a:lnTo>
                  <a:lnTo>
                    <a:pt x="8090" y="712"/>
                  </a:lnTo>
                  <a:lnTo>
                    <a:pt x="8187" y="613"/>
                  </a:lnTo>
                  <a:lnTo>
                    <a:pt x="8224" y="613"/>
                  </a:lnTo>
                  <a:lnTo>
                    <a:pt x="8121" y="720"/>
                  </a:lnTo>
                  <a:lnTo>
                    <a:pt x="8143" y="724"/>
                  </a:lnTo>
                  <a:lnTo>
                    <a:pt x="8254" y="613"/>
                  </a:lnTo>
                  <a:lnTo>
                    <a:pt x="8290" y="613"/>
                  </a:lnTo>
                  <a:lnTo>
                    <a:pt x="8177" y="729"/>
                  </a:lnTo>
                  <a:lnTo>
                    <a:pt x="8201" y="731"/>
                  </a:lnTo>
                  <a:lnTo>
                    <a:pt x="8305" y="628"/>
                  </a:lnTo>
                  <a:lnTo>
                    <a:pt x="8371" y="526"/>
                  </a:lnTo>
                  <a:lnTo>
                    <a:pt x="8419" y="682"/>
                  </a:lnTo>
                  <a:lnTo>
                    <a:pt x="8446" y="658"/>
                  </a:lnTo>
                  <a:lnTo>
                    <a:pt x="8462" y="647"/>
                  </a:lnTo>
                  <a:lnTo>
                    <a:pt x="8478" y="643"/>
                  </a:lnTo>
                  <a:lnTo>
                    <a:pt x="8488" y="644"/>
                  </a:lnTo>
                  <a:lnTo>
                    <a:pt x="8495" y="648"/>
                  </a:lnTo>
                  <a:lnTo>
                    <a:pt x="8509" y="660"/>
                  </a:lnTo>
                  <a:lnTo>
                    <a:pt x="8524" y="672"/>
                  </a:lnTo>
                  <a:lnTo>
                    <a:pt x="8531" y="675"/>
                  </a:lnTo>
                  <a:lnTo>
                    <a:pt x="8539" y="675"/>
                  </a:lnTo>
                  <a:lnTo>
                    <a:pt x="8557" y="671"/>
                  </a:lnTo>
                  <a:lnTo>
                    <a:pt x="8572" y="664"/>
                  </a:lnTo>
                  <a:lnTo>
                    <a:pt x="8597" y="647"/>
                  </a:lnTo>
                  <a:lnTo>
                    <a:pt x="8619" y="625"/>
                  </a:lnTo>
                  <a:lnTo>
                    <a:pt x="8638" y="601"/>
                  </a:lnTo>
                  <a:lnTo>
                    <a:pt x="8657" y="578"/>
                  </a:lnTo>
                  <a:lnTo>
                    <a:pt x="8679" y="557"/>
                  </a:lnTo>
                  <a:lnTo>
                    <a:pt x="8691" y="549"/>
                  </a:lnTo>
                  <a:lnTo>
                    <a:pt x="8703" y="544"/>
                  </a:lnTo>
                  <a:lnTo>
                    <a:pt x="8718" y="540"/>
                  </a:lnTo>
                  <a:lnTo>
                    <a:pt x="8734" y="539"/>
                  </a:lnTo>
                  <a:lnTo>
                    <a:pt x="8749" y="540"/>
                  </a:lnTo>
                  <a:lnTo>
                    <a:pt x="8762" y="543"/>
                  </a:lnTo>
                  <a:lnTo>
                    <a:pt x="8784" y="555"/>
                  </a:lnTo>
                  <a:lnTo>
                    <a:pt x="8794" y="562"/>
                  </a:lnTo>
                  <a:lnTo>
                    <a:pt x="8802" y="571"/>
                  </a:lnTo>
                  <a:lnTo>
                    <a:pt x="8817" y="589"/>
                  </a:lnTo>
                  <a:lnTo>
                    <a:pt x="8833" y="608"/>
                  </a:lnTo>
                  <a:lnTo>
                    <a:pt x="8850" y="625"/>
                  </a:lnTo>
                  <a:lnTo>
                    <a:pt x="8861" y="632"/>
                  </a:lnTo>
                  <a:lnTo>
                    <a:pt x="8875" y="637"/>
                  </a:lnTo>
                  <a:lnTo>
                    <a:pt x="8905" y="644"/>
                  </a:lnTo>
                  <a:lnTo>
                    <a:pt x="8915" y="644"/>
                  </a:lnTo>
                  <a:lnTo>
                    <a:pt x="8925" y="641"/>
                  </a:lnTo>
                  <a:lnTo>
                    <a:pt x="8942" y="632"/>
                  </a:lnTo>
                  <a:lnTo>
                    <a:pt x="8960" y="618"/>
                  </a:lnTo>
                  <a:lnTo>
                    <a:pt x="8978" y="602"/>
                  </a:lnTo>
                  <a:lnTo>
                    <a:pt x="9011" y="572"/>
                  </a:lnTo>
                  <a:lnTo>
                    <a:pt x="9029" y="563"/>
                  </a:lnTo>
                  <a:lnTo>
                    <a:pt x="9048" y="559"/>
                  </a:lnTo>
                  <a:lnTo>
                    <a:pt x="9068" y="563"/>
                  </a:lnTo>
                  <a:lnTo>
                    <a:pt x="9087" y="574"/>
                  </a:lnTo>
                  <a:lnTo>
                    <a:pt x="9105" y="590"/>
                  </a:lnTo>
                  <a:lnTo>
                    <a:pt x="9121" y="608"/>
                  </a:lnTo>
                  <a:lnTo>
                    <a:pt x="9152" y="647"/>
                  </a:lnTo>
                  <a:lnTo>
                    <a:pt x="9168" y="663"/>
                  </a:lnTo>
                  <a:lnTo>
                    <a:pt x="9183" y="674"/>
                  </a:lnTo>
                  <a:lnTo>
                    <a:pt x="9216" y="687"/>
                  </a:lnTo>
                  <a:lnTo>
                    <a:pt x="9231" y="690"/>
                  </a:lnTo>
                  <a:lnTo>
                    <a:pt x="9245" y="693"/>
                  </a:lnTo>
                  <a:lnTo>
                    <a:pt x="9275" y="693"/>
                  </a:lnTo>
                  <a:lnTo>
                    <a:pt x="9304" y="687"/>
                  </a:lnTo>
                  <a:lnTo>
                    <a:pt x="9358" y="672"/>
                  </a:lnTo>
                  <a:lnTo>
                    <a:pt x="9384" y="666"/>
                  </a:lnTo>
                  <a:lnTo>
                    <a:pt x="9409" y="660"/>
                  </a:lnTo>
                  <a:lnTo>
                    <a:pt x="9409" y="632"/>
                  </a:lnTo>
                  <a:lnTo>
                    <a:pt x="9451" y="590"/>
                  </a:lnTo>
                  <a:lnTo>
                    <a:pt x="9488" y="590"/>
                  </a:lnTo>
                  <a:lnTo>
                    <a:pt x="9421" y="658"/>
                  </a:lnTo>
                  <a:lnTo>
                    <a:pt x="9453" y="654"/>
                  </a:lnTo>
                  <a:lnTo>
                    <a:pt x="9517" y="590"/>
                  </a:lnTo>
                  <a:lnTo>
                    <a:pt x="9554" y="590"/>
                  </a:lnTo>
                  <a:lnTo>
                    <a:pt x="9499" y="648"/>
                  </a:lnTo>
                  <a:lnTo>
                    <a:pt x="9528" y="644"/>
                  </a:lnTo>
                  <a:lnTo>
                    <a:pt x="9555" y="617"/>
                  </a:lnTo>
                  <a:lnTo>
                    <a:pt x="9555" y="340"/>
                  </a:lnTo>
                  <a:lnTo>
                    <a:pt x="9616" y="340"/>
                  </a:lnTo>
                  <a:lnTo>
                    <a:pt x="9616" y="265"/>
                  </a:lnTo>
                  <a:lnTo>
                    <a:pt x="9609" y="262"/>
                  </a:lnTo>
                  <a:lnTo>
                    <a:pt x="9605" y="257"/>
                  </a:lnTo>
                  <a:lnTo>
                    <a:pt x="9601" y="250"/>
                  </a:lnTo>
                  <a:lnTo>
                    <a:pt x="9600" y="242"/>
                  </a:lnTo>
                  <a:lnTo>
                    <a:pt x="9601" y="233"/>
                  </a:lnTo>
                  <a:lnTo>
                    <a:pt x="9607" y="225"/>
                  </a:lnTo>
                  <a:lnTo>
                    <a:pt x="9615" y="219"/>
                  </a:lnTo>
                  <a:lnTo>
                    <a:pt x="9624" y="218"/>
                  </a:lnTo>
                  <a:lnTo>
                    <a:pt x="9634" y="219"/>
                  </a:lnTo>
                  <a:lnTo>
                    <a:pt x="9642" y="225"/>
                  </a:lnTo>
                  <a:lnTo>
                    <a:pt x="9647" y="233"/>
                  </a:lnTo>
                  <a:lnTo>
                    <a:pt x="9649" y="242"/>
                  </a:lnTo>
                  <a:lnTo>
                    <a:pt x="9647" y="250"/>
                  </a:lnTo>
                  <a:lnTo>
                    <a:pt x="9645" y="257"/>
                  </a:lnTo>
                  <a:lnTo>
                    <a:pt x="9639" y="262"/>
                  </a:lnTo>
                  <a:lnTo>
                    <a:pt x="9632" y="265"/>
                  </a:lnTo>
                  <a:lnTo>
                    <a:pt x="9632" y="340"/>
                  </a:lnTo>
                  <a:lnTo>
                    <a:pt x="9670" y="340"/>
                  </a:lnTo>
                  <a:lnTo>
                    <a:pt x="9756" y="277"/>
                  </a:lnTo>
                  <a:lnTo>
                    <a:pt x="9756" y="340"/>
                  </a:lnTo>
                  <a:lnTo>
                    <a:pt x="9769" y="340"/>
                  </a:lnTo>
                  <a:lnTo>
                    <a:pt x="9854" y="277"/>
                  </a:lnTo>
                  <a:lnTo>
                    <a:pt x="9854" y="340"/>
                  </a:lnTo>
                  <a:lnTo>
                    <a:pt x="9873" y="340"/>
                  </a:lnTo>
                  <a:lnTo>
                    <a:pt x="9957" y="277"/>
                  </a:lnTo>
                  <a:lnTo>
                    <a:pt x="9957" y="340"/>
                  </a:lnTo>
                  <a:lnTo>
                    <a:pt x="9957" y="442"/>
                  </a:lnTo>
                  <a:lnTo>
                    <a:pt x="9992" y="449"/>
                  </a:lnTo>
                  <a:lnTo>
                    <a:pt x="10025" y="459"/>
                  </a:lnTo>
                  <a:lnTo>
                    <a:pt x="10056" y="474"/>
                  </a:lnTo>
                  <a:lnTo>
                    <a:pt x="10084" y="490"/>
                  </a:lnTo>
                  <a:lnTo>
                    <a:pt x="10111" y="510"/>
                  </a:lnTo>
                  <a:lnTo>
                    <a:pt x="10134" y="534"/>
                  </a:lnTo>
                  <a:lnTo>
                    <a:pt x="10156" y="560"/>
                  </a:lnTo>
                  <a:lnTo>
                    <a:pt x="10174" y="590"/>
                  </a:lnTo>
                  <a:lnTo>
                    <a:pt x="10175" y="590"/>
                  </a:lnTo>
                  <a:lnTo>
                    <a:pt x="10212" y="590"/>
                  </a:lnTo>
                  <a:lnTo>
                    <a:pt x="10187" y="617"/>
                  </a:lnTo>
                  <a:lnTo>
                    <a:pt x="10194" y="637"/>
                  </a:lnTo>
                  <a:lnTo>
                    <a:pt x="10241" y="590"/>
                  </a:lnTo>
                  <a:lnTo>
                    <a:pt x="10256" y="590"/>
                  </a:lnTo>
                  <a:lnTo>
                    <a:pt x="10256" y="614"/>
                  </a:lnTo>
                  <a:lnTo>
                    <a:pt x="10202" y="668"/>
                  </a:lnTo>
                  <a:lnTo>
                    <a:pt x="10205" y="691"/>
                  </a:lnTo>
                  <a:lnTo>
                    <a:pt x="10256" y="640"/>
                  </a:lnTo>
                  <a:lnTo>
                    <a:pt x="10256" y="679"/>
                  </a:lnTo>
                  <a:lnTo>
                    <a:pt x="10209" y="727"/>
                  </a:lnTo>
                  <a:lnTo>
                    <a:pt x="10209" y="731"/>
                  </a:lnTo>
                  <a:lnTo>
                    <a:pt x="10228" y="735"/>
                  </a:lnTo>
                  <a:lnTo>
                    <a:pt x="10256" y="706"/>
                  </a:lnTo>
                  <a:lnTo>
                    <a:pt x="10256" y="739"/>
                  </a:lnTo>
                  <a:lnTo>
                    <a:pt x="10301" y="746"/>
                  </a:lnTo>
                  <a:lnTo>
                    <a:pt x="10392" y="756"/>
                  </a:lnTo>
                  <a:lnTo>
                    <a:pt x="10392" y="723"/>
                  </a:lnTo>
                  <a:lnTo>
                    <a:pt x="10439" y="724"/>
                  </a:lnTo>
                  <a:lnTo>
                    <a:pt x="10440" y="758"/>
                  </a:lnTo>
                  <a:lnTo>
                    <a:pt x="10443" y="758"/>
                  </a:lnTo>
                  <a:lnTo>
                    <a:pt x="10509" y="756"/>
                  </a:lnTo>
                  <a:lnTo>
                    <a:pt x="10566" y="750"/>
                  </a:lnTo>
                  <a:lnTo>
                    <a:pt x="10616" y="740"/>
                  </a:lnTo>
                  <a:lnTo>
                    <a:pt x="10664" y="729"/>
                  </a:lnTo>
                  <a:lnTo>
                    <a:pt x="10760" y="708"/>
                  </a:lnTo>
                  <a:lnTo>
                    <a:pt x="10815" y="701"/>
                  </a:lnTo>
                  <a:lnTo>
                    <a:pt x="10879" y="698"/>
                  </a:lnTo>
                  <a:lnTo>
                    <a:pt x="10931" y="702"/>
                  </a:lnTo>
                  <a:lnTo>
                    <a:pt x="10983" y="709"/>
                  </a:lnTo>
                  <a:lnTo>
                    <a:pt x="11025" y="493"/>
                  </a:lnTo>
                  <a:lnTo>
                    <a:pt x="11061" y="682"/>
                  </a:lnTo>
                  <a:lnTo>
                    <a:pt x="11044" y="690"/>
                  </a:lnTo>
                  <a:lnTo>
                    <a:pt x="11063" y="693"/>
                  </a:lnTo>
                  <a:lnTo>
                    <a:pt x="11065" y="705"/>
                  </a:lnTo>
                  <a:lnTo>
                    <a:pt x="11042" y="713"/>
                  </a:lnTo>
                  <a:lnTo>
                    <a:pt x="11078" y="717"/>
                  </a:lnTo>
                  <a:lnTo>
                    <a:pt x="11128" y="455"/>
                  </a:lnTo>
                  <a:lnTo>
                    <a:pt x="11164" y="643"/>
                  </a:lnTo>
                  <a:lnTo>
                    <a:pt x="11147" y="651"/>
                  </a:lnTo>
                  <a:lnTo>
                    <a:pt x="11167" y="654"/>
                  </a:lnTo>
                  <a:lnTo>
                    <a:pt x="11170" y="667"/>
                  </a:lnTo>
                  <a:lnTo>
                    <a:pt x="11144" y="677"/>
                  </a:lnTo>
                  <a:lnTo>
                    <a:pt x="11144" y="681"/>
                  </a:lnTo>
                  <a:lnTo>
                    <a:pt x="11171" y="685"/>
                  </a:lnTo>
                  <a:lnTo>
                    <a:pt x="11207" y="501"/>
                  </a:lnTo>
                  <a:lnTo>
                    <a:pt x="11243" y="689"/>
                  </a:lnTo>
                  <a:lnTo>
                    <a:pt x="11225" y="697"/>
                  </a:lnTo>
                  <a:lnTo>
                    <a:pt x="11245" y="700"/>
                  </a:lnTo>
                  <a:lnTo>
                    <a:pt x="11248" y="713"/>
                  </a:lnTo>
                  <a:lnTo>
                    <a:pt x="11222" y="723"/>
                  </a:lnTo>
                  <a:lnTo>
                    <a:pt x="11222" y="725"/>
                  </a:lnTo>
                  <a:lnTo>
                    <a:pt x="11251" y="731"/>
                  </a:lnTo>
                  <a:lnTo>
                    <a:pt x="11255" y="747"/>
                  </a:lnTo>
                  <a:lnTo>
                    <a:pt x="11281" y="752"/>
                  </a:lnTo>
                  <a:lnTo>
                    <a:pt x="11333" y="487"/>
                  </a:lnTo>
                  <a:lnTo>
                    <a:pt x="11368" y="675"/>
                  </a:lnTo>
                  <a:lnTo>
                    <a:pt x="11352" y="683"/>
                  </a:lnTo>
                  <a:lnTo>
                    <a:pt x="11371" y="687"/>
                  </a:lnTo>
                  <a:lnTo>
                    <a:pt x="11374" y="700"/>
                  </a:lnTo>
                  <a:lnTo>
                    <a:pt x="11348" y="709"/>
                  </a:lnTo>
                  <a:lnTo>
                    <a:pt x="11348" y="713"/>
                  </a:lnTo>
                  <a:lnTo>
                    <a:pt x="11377" y="718"/>
                  </a:lnTo>
                  <a:lnTo>
                    <a:pt x="11385" y="755"/>
                  </a:lnTo>
                  <a:lnTo>
                    <a:pt x="11478" y="752"/>
                  </a:lnTo>
                  <a:lnTo>
                    <a:pt x="11548" y="748"/>
                  </a:lnTo>
                  <a:lnTo>
                    <a:pt x="11540" y="721"/>
                  </a:lnTo>
                  <a:lnTo>
                    <a:pt x="11534" y="686"/>
                  </a:lnTo>
                  <a:lnTo>
                    <a:pt x="11536" y="662"/>
                  </a:lnTo>
                  <a:lnTo>
                    <a:pt x="11547" y="616"/>
                  </a:lnTo>
                  <a:lnTo>
                    <a:pt x="11551" y="578"/>
                  </a:lnTo>
                  <a:lnTo>
                    <a:pt x="11555" y="544"/>
                  </a:lnTo>
                  <a:lnTo>
                    <a:pt x="11554" y="533"/>
                  </a:lnTo>
                  <a:lnTo>
                    <a:pt x="11547" y="530"/>
                  </a:lnTo>
                  <a:lnTo>
                    <a:pt x="11542" y="524"/>
                  </a:lnTo>
                  <a:lnTo>
                    <a:pt x="11539" y="513"/>
                  </a:lnTo>
                  <a:lnTo>
                    <a:pt x="11538" y="498"/>
                  </a:lnTo>
                  <a:lnTo>
                    <a:pt x="11551" y="484"/>
                  </a:lnTo>
                  <a:lnTo>
                    <a:pt x="11555" y="475"/>
                  </a:lnTo>
                  <a:lnTo>
                    <a:pt x="11555" y="472"/>
                  </a:lnTo>
                  <a:lnTo>
                    <a:pt x="11548" y="470"/>
                  </a:lnTo>
                  <a:lnTo>
                    <a:pt x="11542" y="465"/>
                  </a:lnTo>
                  <a:lnTo>
                    <a:pt x="11528" y="448"/>
                  </a:lnTo>
                  <a:lnTo>
                    <a:pt x="11528" y="434"/>
                  </a:lnTo>
                  <a:lnTo>
                    <a:pt x="11544" y="411"/>
                  </a:lnTo>
                  <a:lnTo>
                    <a:pt x="11550" y="399"/>
                  </a:lnTo>
                  <a:lnTo>
                    <a:pt x="11548" y="396"/>
                  </a:lnTo>
                  <a:lnTo>
                    <a:pt x="11547" y="387"/>
                  </a:lnTo>
                  <a:lnTo>
                    <a:pt x="11547" y="380"/>
                  </a:lnTo>
                  <a:lnTo>
                    <a:pt x="11548" y="377"/>
                  </a:lnTo>
                  <a:lnTo>
                    <a:pt x="11546" y="373"/>
                  </a:lnTo>
                  <a:lnTo>
                    <a:pt x="11548" y="368"/>
                  </a:lnTo>
                  <a:lnTo>
                    <a:pt x="11550" y="359"/>
                  </a:lnTo>
                  <a:lnTo>
                    <a:pt x="11550" y="342"/>
                  </a:lnTo>
                  <a:lnTo>
                    <a:pt x="11555" y="334"/>
                  </a:lnTo>
                  <a:lnTo>
                    <a:pt x="11552" y="330"/>
                  </a:lnTo>
                  <a:lnTo>
                    <a:pt x="11539" y="336"/>
                  </a:lnTo>
                  <a:lnTo>
                    <a:pt x="11536" y="333"/>
                  </a:lnTo>
                  <a:lnTo>
                    <a:pt x="11536" y="329"/>
                  </a:lnTo>
                  <a:lnTo>
                    <a:pt x="11543" y="321"/>
                  </a:lnTo>
                  <a:lnTo>
                    <a:pt x="11542" y="295"/>
                  </a:lnTo>
                  <a:lnTo>
                    <a:pt x="11543" y="290"/>
                  </a:lnTo>
                  <a:lnTo>
                    <a:pt x="11550" y="283"/>
                  </a:lnTo>
                  <a:lnTo>
                    <a:pt x="11558" y="280"/>
                  </a:lnTo>
                  <a:lnTo>
                    <a:pt x="11584" y="277"/>
                  </a:lnTo>
                  <a:lnTo>
                    <a:pt x="11593" y="280"/>
                  </a:lnTo>
                  <a:lnTo>
                    <a:pt x="11604" y="300"/>
                  </a:lnTo>
                  <a:lnTo>
                    <a:pt x="11611" y="306"/>
                  </a:lnTo>
                  <a:lnTo>
                    <a:pt x="11616" y="310"/>
                  </a:lnTo>
                  <a:lnTo>
                    <a:pt x="11623" y="303"/>
                  </a:lnTo>
                  <a:lnTo>
                    <a:pt x="11626" y="284"/>
                  </a:lnTo>
                  <a:lnTo>
                    <a:pt x="11628" y="277"/>
                  </a:lnTo>
                  <a:lnTo>
                    <a:pt x="11631" y="271"/>
                  </a:lnTo>
                  <a:lnTo>
                    <a:pt x="11639" y="265"/>
                  </a:lnTo>
                  <a:lnTo>
                    <a:pt x="11653" y="261"/>
                  </a:lnTo>
                  <a:lnTo>
                    <a:pt x="11672" y="257"/>
                  </a:lnTo>
                  <a:lnTo>
                    <a:pt x="11678" y="257"/>
                  </a:lnTo>
                  <a:lnTo>
                    <a:pt x="11690" y="265"/>
                  </a:lnTo>
                  <a:lnTo>
                    <a:pt x="11699" y="273"/>
                  </a:lnTo>
                  <a:lnTo>
                    <a:pt x="11703" y="285"/>
                  </a:lnTo>
                  <a:lnTo>
                    <a:pt x="11704" y="299"/>
                  </a:lnTo>
                  <a:lnTo>
                    <a:pt x="11703" y="311"/>
                  </a:lnTo>
                  <a:lnTo>
                    <a:pt x="11703" y="338"/>
                  </a:lnTo>
                  <a:lnTo>
                    <a:pt x="11701" y="361"/>
                  </a:lnTo>
                  <a:lnTo>
                    <a:pt x="11703" y="383"/>
                  </a:lnTo>
                  <a:lnTo>
                    <a:pt x="11695" y="403"/>
                  </a:lnTo>
                  <a:lnTo>
                    <a:pt x="11692" y="409"/>
                  </a:lnTo>
                  <a:lnTo>
                    <a:pt x="11686" y="410"/>
                  </a:lnTo>
                  <a:lnTo>
                    <a:pt x="11670" y="445"/>
                  </a:lnTo>
                  <a:lnTo>
                    <a:pt x="11657" y="468"/>
                  </a:lnTo>
                  <a:lnTo>
                    <a:pt x="11650" y="491"/>
                  </a:lnTo>
                  <a:lnTo>
                    <a:pt x="11650" y="505"/>
                  </a:lnTo>
                  <a:lnTo>
                    <a:pt x="11649" y="509"/>
                  </a:lnTo>
                  <a:lnTo>
                    <a:pt x="11651" y="514"/>
                  </a:lnTo>
                  <a:lnTo>
                    <a:pt x="11650" y="524"/>
                  </a:lnTo>
                  <a:lnTo>
                    <a:pt x="11651" y="532"/>
                  </a:lnTo>
                  <a:lnTo>
                    <a:pt x="11650" y="548"/>
                  </a:lnTo>
                  <a:lnTo>
                    <a:pt x="11644" y="567"/>
                  </a:lnTo>
                  <a:lnTo>
                    <a:pt x="11628" y="593"/>
                  </a:lnTo>
                  <a:lnTo>
                    <a:pt x="11623" y="597"/>
                  </a:lnTo>
                  <a:lnTo>
                    <a:pt x="11616" y="608"/>
                  </a:lnTo>
                  <a:lnTo>
                    <a:pt x="11603" y="654"/>
                  </a:lnTo>
                  <a:lnTo>
                    <a:pt x="11604" y="667"/>
                  </a:lnTo>
                  <a:lnTo>
                    <a:pt x="11601" y="683"/>
                  </a:lnTo>
                  <a:lnTo>
                    <a:pt x="11605" y="691"/>
                  </a:lnTo>
                  <a:lnTo>
                    <a:pt x="11653" y="733"/>
                  </a:lnTo>
                  <a:lnTo>
                    <a:pt x="11696" y="723"/>
                  </a:lnTo>
                  <a:lnTo>
                    <a:pt x="11735" y="710"/>
                  </a:lnTo>
                  <a:lnTo>
                    <a:pt x="11804" y="686"/>
                  </a:lnTo>
                  <a:lnTo>
                    <a:pt x="11801" y="675"/>
                  </a:lnTo>
                  <a:lnTo>
                    <a:pt x="11801" y="672"/>
                  </a:lnTo>
                  <a:lnTo>
                    <a:pt x="11803" y="666"/>
                  </a:lnTo>
                  <a:lnTo>
                    <a:pt x="11804" y="652"/>
                  </a:lnTo>
                  <a:lnTo>
                    <a:pt x="11803" y="641"/>
                  </a:lnTo>
                  <a:lnTo>
                    <a:pt x="11801" y="605"/>
                  </a:lnTo>
                  <a:lnTo>
                    <a:pt x="11804" y="568"/>
                  </a:lnTo>
                  <a:lnTo>
                    <a:pt x="11805" y="559"/>
                  </a:lnTo>
                  <a:lnTo>
                    <a:pt x="11804" y="553"/>
                  </a:lnTo>
                  <a:lnTo>
                    <a:pt x="11804" y="499"/>
                  </a:lnTo>
                  <a:lnTo>
                    <a:pt x="11805" y="486"/>
                  </a:lnTo>
                  <a:lnTo>
                    <a:pt x="11810" y="474"/>
                  </a:lnTo>
                  <a:lnTo>
                    <a:pt x="11812" y="464"/>
                  </a:lnTo>
                  <a:lnTo>
                    <a:pt x="11812" y="457"/>
                  </a:lnTo>
                  <a:lnTo>
                    <a:pt x="11812" y="447"/>
                  </a:lnTo>
                  <a:lnTo>
                    <a:pt x="11814" y="430"/>
                  </a:lnTo>
                  <a:lnTo>
                    <a:pt x="11822" y="406"/>
                  </a:lnTo>
                  <a:lnTo>
                    <a:pt x="11826" y="399"/>
                  </a:lnTo>
                  <a:lnTo>
                    <a:pt x="11826" y="391"/>
                  </a:lnTo>
                  <a:lnTo>
                    <a:pt x="11822" y="384"/>
                  </a:lnTo>
                  <a:lnTo>
                    <a:pt x="11816" y="382"/>
                  </a:lnTo>
                  <a:lnTo>
                    <a:pt x="11814" y="379"/>
                  </a:lnTo>
                  <a:lnTo>
                    <a:pt x="11811" y="373"/>
                  </a:lnTo>
                  <a:lnTo>
                    <a:pt x="11808" y="356"/>
                  </a:lnTo>
                  <a:lnTo>
                    <a:pt x="11810" y="321"/>
                  </a:lnTo>
                  <a:lnTo>
                    <a:pt x="11812" y="308"/>
                  </a:lnTo>
                  <a:lnTo>
                    <a:pt x="11811" y="302"/>
                  </a:lnTo>
                  <a:lnTo>
                    <a:pt x="11791" y="287"/>
                  </a:lnTo>
                  <a:lnTo>
                    <a:pt x="11787" y="285"/>
                  </a:lnTo>
                  <a:lnTo>
                    <a:pt x="11782" y="280"/>
                  </a:lnTo>
                  <a:lnTo>
                    <a:pt x="11780" y="273"/>
                  </a:lnTo>
                  <a:lnTo>
                    <a:pt x="11769" y="267"/>
                  </a:lnTo>
                  <a:lnTo>
                    <a:pt x="11755" y="256"/>
                  </a:lnTo>
                  <a:lnTo>
                    <a:pt x="11750" y="246"/>
                  </a:lnTo>
                  <a:lnTo>
                    <a:pt x="11747" y="242"/>
                  </a:lnTo>
                  <a:lnTo>
                    <a:pt x="11749" y="234"/>
                  </a:lnTo>
                  <a:lnTo>
                    <a:pt x="11754" y="225"/>
                  </a:lnTo>
                  <a:lnTo>
                    <a:pt x="11759" y="221"/>
                  </a:lnTo>
                  <a:lnTo>
                    <a:pt x="11768" y="216"/>
                  </a:lnTo>
                  <a:lnTo>
                    <a:pt x="11797" y="207"/>
                  </a:lnTo>
                  <a:lnTo>
                    <a:pt x="11816" y="204"/>
                  </a:lnTo>
                  <a:lnTo>
                    <a:pt x="11826" y="199"/>
                  </a:lnTo>
                  <a:lnTo>
                    <a:pt x="11827" y="196"/>
                  </a:lnTo>
                  <a:lnTo>
                    <a:pt x="11828" y="196"/>
                  </a:lnTo>
                  <a:lnTo>
                    <a:pt x="11834" y="191"/>
                  </a:lnTo>
                  <a:lnTo>
                    <a:pt x="11837" y="184"/>
                  </a:lnTo>
                  <a:lnTo>
                    <a:pt x="11842" y="177"/>
                  </a:lnTo>
                  <a:lnTo>
                    <a:pt x="11849" y="173"/>
                  </a:lnTo>
                  <a:lnTo>
                    <a:pt x="11858" y="173"/>
                  </a:lnTo>
                  <a:lnTo>
                    <a:pt x="11868" y="176"/>
                  </a:lnTo>
                  <a:lnTo>
                    <a:pt x="11872" y="179"/>
                  </a:lnTo>
                  <a:lnTo>
                    <a:pt x="11877" y="181"/>
                  </a:lnTo>
                  <a:lnTo>
                    <a:pt x="11881" y="181"/>
                  </a:lnTo>
                  <a:lnTo>
                    <a:pt x="11884" y="180"/>
                  </a:lnTo>
                  <a:lnTo>
                    <a:pt x="11888" y="175"/>
                  </a:lnTo>
                  <a:lnTo>
                    <a:pt x="11896" y="169"/>
                  </a:lnTo>
                  <a:lnTo>
                    <a:pt x="11903" y="169"/>
                  </a:lnTo>
                  <a:lnTo>
                    <a:pt x="11911" y="172"/>
                  </a:lnTo>
                  <a:lnTo>
                    <a:pt x="11911" y="175"/>
                  </a:lnTo>
                  <a:lnTo>
                    <a:pt x="11912" y="173"/>
                  </a:lnTo>
                  <a:lnTo>
                    <a:pt x="11918" y="169"/>
                  </a:lnTo>
                  <a:lnTo>
                    <a:pt x="11925" y="170"/>
                  </a:lnTo>
                  <a:lnTo>
                    <a:pt x="11933" y="173"/>
                  </a:lnTo>
                  <a:lnTo>
                    <a:pt x="11935" y="176"/>
                  </a:lnTo>
                  <a:lnTo>
                    <a:pt x="11935" y="180"/>
                  </a:lnTo>
                  <a:lnTo>
                    <a:pt x="11931" y="193"/>
                  </a:lnTo>
                  <a:lnTo>
                    <a:pt x="11931" y="198"/>
                  </a:lnTo>
                  <a:lnTo>
                    <a:pt x="11938" y="198"/>
                  </a:lnTo>
                  <a:lnTo>
                    <a:pt x="11944" y="199"/>
                  </a:lnTo>
                  <a:lnTo>
                    <a:pt x="11946" y="200"/>
                  </a:lnTo>
                  <a:lnTo>
                    <a:pt x="11975" y="212"/>
                  </a:lnTo>
                  <a:lnTo>
                    <a:pt x="11984" y="219"/>
                  </a:lnTo>
                  <a:lnTo>
                    <a:pt x="11990" y="231"/>
                  </a:lnTo>
                  <a:lnTo>
                    <a:pt x="11990" y="239"/>
                  </a:lnTo>
                  <a:lnTo>
                    <a:pt x="11988" y="248"/>
                  </a:lnTo>
                  <a:lnTo>
                    <a:pt x="11983" y="256"/>
                  </a:lnTo>
                  <a:lnTo>
                    <a:pt x="11975" y="265"/>
                  </a:lnTo>
                  <a:lnTo>
                    <a:pt x="11962" y="277"/>
                  </a:lnTo>
                  <a:lnTo>
                    <a:pt x="11956" y="281"/>
                  </a:lnTo>
                  <a:lnTo>
                    <a:pt x="11953" y="285"/>
                  </a:lnTo>
                  <a:lnTo>
                    <a:pt x="11954" y="299"/>
                  </a:lnTo>
                  <a:lnTo>
                    <a:pt x="11953" y="308"/>
                  </a:lnTo>
                  <a:lnTo>
                    <a:pt x="11950" y="318"/>
                  </a:lnTo>
                  <a:lnTo>
                    <a:pt x="11946" y="330"/>
                  </a:lnTo>
                  <a:lnTo>
                    <a:pt x="11945" y="340"/>
                  </a:lnTo>
                  <a:lnTo>
                    <a:pt x="11942" y="360"/>
                  </a:lnTo>
                  <a:lnTo>
                    <a:pt x="11941" y="375"/>
                  </a:lnTo>
                  <a:lnTo>
                    <a:pt x="11937" y="386"/>
                  </a:lnTo>
                  <a:lnTo>
                    <a:pt x="11937" y="390"/>
                  </a:lnTo>
                  <a:lnTo>
                    <a:pt x="11939" y="398"/>
                  </a:lnTo>
                  <a:lnTo>
                    <a:pt x="11945" y="407"/>
                  </a:lnTo>
                  <a:lnTo>
                    <a:pt x="11948" y="413"/>
                  </a:lnTo>
                  <a:lnTo>
                    <a:pt x="11948" y="428"/>
                  </a:lnTo>
                  <a:lnTo>
                    <a:pt x="11945" y="437"/>
                  </a:lnTo>
                  <a:lnTo>
                    <a:pt x="11944" y="441"/>
                  </a:lnTo>
                  <a:lnTo>
                    <a:pt x="11944" y="453"/>
                  </a:lnTo>
                  <a:lnTo>
                    <a:pt x="11941" y="468"/>
                  </a:lnTo>
                  <a:lnTo>
                    <a:pt x="11939" y="472"/>
                  </a:lnTo>
                  <a:lnTo>
                    <a:pt x="11937" y="475"/>
                  </a:lnTo>
                  <a:lnTo>
                    <a:pt x="11927" y="474"/>
                  </a:lnTo>
                  <a:lnTo>
                    <a:pt x="11923" y="476"/>
                  </a:lnTo>
                  <a:lnTo>
                    <a:pt x="11910" y="532"/>
                  </a:lnTo>
                  <a:lnTo>
                    <a:pt x="11904" y="545"/>
                  </a:lnTo>
                  <a:lnTo>
                    <a:pt x="11899" y="563"/>
                  </a:lnTo>
                  <a:lnTo>
                    <a:pt x="11896" y="575"/>
                  </a:lnTo>
                  <a:lnTo>
                    <a:pt x="11895" y="594"/>
                  </a:lnTo>
                  <a:lnTo>
                    <a:pt x="11893" y="609"/>
                  </a:lnTo>
                  <a:lnTo>
                    <a:pt x="11892" y="620"/>
                  </a:lnTo>
                  <a:lnTo>
                    <a:pt x="11888" y="658"/>
                  </a:lnTo>
                  <a:lnTo>
                    <a:pt x="11930" y="647"/>
                  </a:lnTo>
                  <a:lnTo>
                    <a:pt x="11977" y="639"/>
                  </a:lnTo>
                  <a:lnTo>
                    <a:pt x="11977" y="631"/>
                  </a:lnTo>
                  <a:lnTo>
                    <a:pt x="11979" y="617"/>
                  </a:lnTo>
                  <a:lnTo>
                    <a:pt x="11983" y="605"/>
                  </a:lnTo>
                  <a:lnTo>
                    <a:pt x="11988" y="594"/>
                  </a:lnTo>
                  <a:lnTo>
                    <a:pt x="11996" y="585"/>
                  </a:lnTo>
                  <a:lnTo>
                    <a:pt x="12007" y="576"/>
                  </a:lnTo>
                  <a:lnTo>
                    <a:pt x="12018" y="570"/>
                  </a:lnTo>
                  <a:lnTo>
                    <a:pt x="12030" y="566"/>
                  </a:lnTo>
                  <a:lnTo>
                    <a:pt x="12044" y="564"/>
                  </a:lnTo>
                  <a:lnTo>
                    <a:pt x="12059" y="567"/>
                  </a:lnTo>
                  <a:lnTo>
                    <a:pt x="12072" y="571"/>
                  </a:lnTo>
                  <a:lnTo>
                    <a:pt x="12084" y="579"/>
                  </a:lnTo>
                  <a:lnTo>
                    <a:pt x="12094" y="589"/>
                  </a:lnTo>
                  <a:lnTo>
                    <a:pt x="12096" y="587"/>
                  </a:lnTo>
                  <a:lnTo>
                    <a:pt x="12086" y="576"/>
                  </a:lnTo>
                  <a:lnTo>
                    <a:pt x="12073" y="570"/>
                  </a:lnTo>
                  <a:lnTo>
                    <a:pt x="12059" y="564"/>
                  </a:lnTo>
                  <a:lnTo>
                    <a:pt x="12044" y="563"/>
                  </a:lnTo>
                  <a:lnTo>
                    <a:pt x="12022" y="566"/>
                  </a:lnTo>
                  <a:lnTo>
                    <a:pt x="12003" y="575"/>
                  </a:lnTo>
                  <a:lnTo>
                    <a:pt x="11988" y="590"/>
                  </a:lnTo>
                  <a:lnTo>
                    <a:pt x="11983" y="599"/>
                  </a:lnTo>
                  <a:lnTo>
                    <a:pt x="11979" y="609"/>
                  </a:lnTo>
                  <a:lnTo>
                    <a:pt x="11976" y="613"/>
                  </a:lnTo>
                  <a:lnTo>
                    <a:pt x="11972" y="613"/>
                  </a:lnTo>
                  <a:lnTo>
                    <a:pt x="11969" y="610"/>
                  </a:lnTo>
                  <a:lnTo>
                    <a:pt x="11969" y="606"/>
                  </a:lnTo>
                  <a:lnTo>
                    <a:pt x="11980" y="585"/>
                  </a:lnTo>
                  <a:lnTo>
                    <a:pt x="11998" y="567"/>
                  </a:lnTo>
                  <a:lnTo>
                    <a:pt x="12019" y="556"/>
                  </a:lnTo>
                  <a:lnTo>
                    <a:pt x="12044" y="552"/>
                  </a:lnTo>
                  <a:lnTo>
                    <a:pt x="12071" y="557"/>
                  </a:lnTo>
                  <a:lnTo>
                    <a:pt x="12083" y="563"/>
                  </a:lnTo>
                  <a:lnTo>
                    <a:pt x="12094" y="570"/>
                  </a:lnTo>
                  <a:lnTo>
                    <a:pt x="12136" y="541"/>
                  </a:lnTo>
                  <a:lnTo>
                    <a:pt x="12125" y="506"/>
                  </a:lnTo>
                  <a:lnTo>
                    <a:pt x="12107" y="451"/>
                  </a:lnTo>
                  <a:lnTo>
                    <a:pt x="12106" y="445"/>
                  </a:lnTo>
                  <a:lnTo>
                    <a:pt x="12105" y="441"/>
                  </a:lnTo>
                  <a:lnTo>
                    <a:pt x="12094" y="440"/>
                  </a:lnTo>
                  <a:lnTo>
                    <a:pt x="12086" y="437"/>
                  </a:lnTo>
                  <a:lnTo>
                    <a:pt x="12077" y="433"/>
                  </a:lnTo>
                  <a:lnTo>
                    <a:pt x="12072" y="429"/>
                  </a:lnTo>
                  <a:lnTo>
                    <a:pt x="12069" y="422"/>
                  </a:lnTo>
                  <a:lnTo>
                    <a:pt x="12068" y="417"/>
                  </a:lnTo>
                  <a:lnTo>
                    <a:pt x="12068" y="410"/>
                  </a:lnTo>
                  <a:lnTo>
                    <a:pt x="12069" y="407"/>
                  </a:lnTo>
                  <a:lnTo>
                    <a:pt x="12072" y="406"/>
                  </a:lnTo>
                  <a:lnTo>
                    <a:pt x="12157" y="406"/>
                  </a:lnTo>
                  <a:lnTo>
                    <a:pt x="12161" y="409"/>
                  </a:lnTo>
                  <a:lnTo>
                    <a:pt x="12161" y="413"/>
                  </a:lnTo>
                  <a:lnTo>
                    <a:pt x="12160" y="417"/>
                  </a:lnTo>
                  <a:lnTo>
                    <a:pt x="12155" y="426"/>
                  </a:lnTo>
                  <a:lnTo>
                    <a:pt x="12141" y="436"/>
                  </a:lnTo>
                  <a:lnTo>
                    <a:pt x="12130" y="438"/>
                  </a:lnTo>
                  <a:lnTo>
                    <a:pt x="12115" y="441"/>
                  </a:lnTo>
                  <a:lnTo>
                    <a:pt x="12118" y="451"/>
                  </a:lnTo>
                  <a:lnTo>
                    <a:pt x="12136" y="506"/>
                  </a:lnTo>
                  <a:lnTo>
                    <a:pt x="12137" y="511"/>
                  </a:lnTo>
                  <a:lnTo>
                    <a:pt x="12286" y="511"/>
                  </a:lnTo>
                  <a:lnTo>
                    <a:pt x="12307" y="511"/>
                  </a:lnTo>
                  <a:lnTo>
                    <a:pt x="12313" y="511"/>
                  </a:lnTo>
                  <a:lnTo>
                    <a:pt x="12305" y="486"/>
                  </a:lnTo>
                  <a:lnTo>
                    <a:pt x="12303" y="482"/>
                  </a:lnTo>
                  <a:lnTo>
                    <a:pt x="12298" y="483"/>
                  </a:lnTo>
                  <a:lnTo>
                    <a:pt x="12295" y="482"/>
                  </a:lnTo>
                  <a:lnTo>
                    <a:pt x="12293" y="479"/>
                  </a:lnTo>
                  <a:lnTo>
                    <a:pt x="12293" y="475"/>
                  </a:lnTo>
                  <a:lnTo>
                    <a:pt x="12295" y="474"/>
                  </a:lnTo>
                  <a:lnTo>
                    <a:pt x="12299" y="472"/>
                  </a:lnTo>
                  <a:lnTo>
                    <a:pt x="12298" y="467"/>
                  </a:lnTo>
                  <a:lnTo>
                    <a:pt x="12297" y="463"/>
                  </a:lnTo>
                  <a:lnTo>
                    <a:pt x="12276" y="395"/>
                  </a:lnTo>
                  <a:lnTo>
                    <a:pt x="12276" y="391"/>
                  </a:lnTo>
                  <a:lnTo>
                    <a:pt x="12291" y="376"/>
                  </a:lnTo>
                  <a:lnTo>
                    <a:pt x="12282" y="379"/>
                  </a:lnTo>
                  <a:lnTo>
                    <a:pt x="12271" y="386"/>
                  </a:lnTo>
                  <a:lnTo>
                    <a:pt x="12257" y="398"/>
                  </a:lnTo>
                  <a:lnTo>
                    <a:pt x="12255" y="399"/>
                  </a:lnTo>
                  <a:lnTo>
                    <a:pt x="12251" y="398"/>
                  </a:lnTo>
                  <a:lnTo>
                    <a:pt x="12249" y="394"/>
                  </a:lnTo>
                  <a:lnTo>
                    <a:pt x="12251" y="391"/>
                  </a:lnTo>
                  <a:lnTo>
                    <a:pt x="12267" y="376"/>
                  </a:lnTo>
                  <a:lnTo>
                    <a:pt x="12248" y="376"/>
                  </a:lnTo>
                  <a:lnTo>
                    <a:pt x="12245" y="375"/>
                  </a:lnTo>
                  <a:lnTo>
                    <a:pt x="12243" y="371"/>
                  </a:lnTo>
                  <a:lnTo>
                    <a:pt x="12245" y="367"/>
                  </a:lnTo>
                  <a:lnTo>
                    <a:pt x="12248" y="365"/>
                  </a:lnTo>
                  <a:lnTo>
                    <a:pt x="12303" y="365"/>
                  </a:lnTo>
                  <a:lnTo>
                    <a:pt x="12307" y="367"/>
                  </a:lnTo>
                  <a:lnTo>
                    <a:pt x="12307" y="375"/>
                  </a:lnTo>
                  <a:lnTo>
                    <a:pt x="12287" y="395"/>
                  </a:lnTo>
                  <a:lnTo>
                    <a:pt x="12307" y="464"/>
                  </a:lnTo>
                  <a:lnTo>
                    <a:pt x="12310" y="468"/>
                  </a:lnTo>
                  <a:lnTo>
                    <a:pt x="12313" y="468"/>
                  </a:lnTo>
                  <a:lnTo>
                    <a:pt x="12317" y="468"/>
                  </a:lnTo>
                  <a:lnTo>
                    <a:pt x="12320" y="471"/>
                  </a:lnTo>
                  <a:lnTo>
                    <a:pt x="12320" y="475"/>
                  </a:lnTo>
                  <a:lnTo>
                    <a:pt x="12317" y="478"/>
                  </a:lnTo>
                  <a:lnTo>
                    <a:pt x="12313" y="479"/>
                  </a:lnTo>
                  <a:lnTo>
                    <a:pt x="12314" y="483"/>
                  </a:lnTo>
                  <a:lnTo>
                    <a:pt x="12337" y="556"/>
                  </a:lnTo>
                  <a:lnTo>
                    <a:pt x="12351" y="597"/>
                  </a:lnTo>
                  <a:lnTo>
                    <a:pt x="12359" y="613"/>
                  </a:lnTo>
                  <a:lnTo>
                    <a:pt x="12367" y="628"/>
                  </a:lnTo>
                  <a:lnTo>
                    <a:pt x="12368" y="632"/>
                  </a:lnTo>
                  <a:lnTo>
                    <a:pt x="12366" y="635"/>
                  </a:lnTo>
                  <a:lnTo>
                    <a:pt x="12363" y="636"/>
                  </a:lnTo>
                  <a:lnTo>
                    <a:pt x="12359" y="633"/>
                  </a:lnTo>
                  <a:lnTo>
                    <a:pt x="12341" y="602"/>
                  </a:lnTo>
                  <a:lnTo>
                    <a:pt x="12326" y="559"/>
                  </a:lnTo>
                  <a:lnTo>
                    <a:pt x="12321" y="543"/>
                  </a:lnTo>
                  <a:lnTo>
                    <a:pt x="12291" y="541"/>
                  </a:lnTo>
                  <a:lnTo>
                    <a:pt x="12194" y="541"/>
                  </a:lnTo>
                  <a:lnTo>
                    <a:pt x="12191" y="547"/>
                  </a:lnTo>
                  <a:lnTo>
                    <a:pt x="12190" y="551"/>
                  </a:lnTo>
                  <a:lnTo>
                    <a:pt x="12178" y="571"/>
                  </a:lnTo>
                  <a:lnTo>
                    <a:pt x="12172" y="580"/>
                  </a:lnTo>
                  <a:lnTo>
                    <a:pt x="12167" y="590"/>
                  </a:lnTo>
                  <a:lnTo>
                    <a:pt x="12161" y="585"/>
                  </a:lnTo>
                  <a:lnTo>
                    <a:pt x="12159" y="585"/>
                  </a:lnTo>
                  <a:lnTo>
                    <a:pt x="12163" y="575"/>
                  </a:lnTo>
                  <a:lnTo>
                    <a:pt x="12168" y="566"/>
                  </a:lnTo>
                  <a:lnTo>
                    <a:pt x="12172" y="562"/>
                  </a:lnTo>
                  <a:lnTo>
                    <a:pt x="12164" y="567"/>
                  </a:lnTo>
                  <a:lnTo>
                    <a:pt x="12157" y="574"/>
                  </a:lnTo>
                  <a:lnTo>
                    <a:pt x="12151" y="575"/>
                  </a:lnTo>
                  <a:lnTo>
                    <a:pt x="12144" y="579"/>
                  </a:lnTo>
                  <a:lnTo>
                    <a:pt x="12132" y="585"/>
                  </a:lnTo>
                  <a:lnTo>
                    <a:pt x="12156" y="585"/>
                  </a:lnTo>
                  <a:lnTo>
                    <a:pt x="12151" y="586"/>
                  </a:lnTo>
                  <a:lnTo>
                    <a:pt x="12148" y="590"/>
                  </a:lnTo>
                  <a:lnTo>
                    <a:pt x="12148" y="593"/>
                  </a:lnTo>
                  <a:lnTo>
                    <a:pt x="12113" y="594"/>
                  </a:lnTo>
                  <a:lnTo>
                    <a:pt x="12117" y="602"/>
                  </a:lnTo>
                  <a:lnTo>
                    <a:pt x="12126" y="599"/>
                  </a:lnTo>
                  <a:lnTo>
                    <a:pt x="12148" y="599"/>
                  </a:lnTo>
                  <a:lnTo>
                    <a:pt x="12149" y="602"/>
                  </a:lnTo>
                  <a:lnTo>
                    <a:pt x="12140" y="606"/>
                  </a:lnTo>
                  <a:lnTo>
                    <a:pt x="12130" y="609"/>
                  </a:lnTo>
                  <a:lnTo>
                    <a:pt x="12107" y="616"/>
                  </a:lnTo>
                  <a:lnTo>
                    <a:pt x="12109" y="621"/>
                  </a:lnTo>
                  <a:lnTo>
                    <a:pt x="12110" y="631"/>
                  </a:lnTo>
                  <a:lnTo>
                    <a:pt x="12138" y="631"/>
                  </a:lnTo>
                  <a:lnTo>
                    <a:pt x="12164" y="631"/>
                  </a:lnTo>
                  <a:lnTo>
                    <a:pt x="12152" y="595"/>
                  </a:lnTo>
                  <a:lnTo>
                    <a:pt x="12153" y="591"/>
                  </a:lnTo>
                  <a:lnTo>
                    <a:pt x="12156" y="589"/>
                  </a:lnTo>
                  <a:lnTo>
                    <a:pt x="12160" y="590"/>
                  </a:lnTo>
                  <a:lnTo>
                    <a:pt x="12163" y="593"/>
                  </a:lnTo>
                  <a:lnTo>
                    <a:pt x="12175" y="632"/>
                  </a:lnTo>
                  <a:lnTo>
                    <a:pt x="12233" y="636"/>
                  </a:lnTo>
                  <a:lnTo>
                    <a:pt x="12260" y="640"/>
                  </a:lnTo>
                  <a:lnTo>
                    <a:pt x="12286" y="644"/>
                  </a:lnTo>
                  <a:lnTo>
                    <a:pt x="12284" y="631"/>
                  </a:lnTo>
                  <a:lnTo>
                    <a:pt x="12287" y="610"/>
                  </a:lnTo>
                  <a:lnTo>
                    <a:pt x="12295" y="591"/>
                  </a:lnTo>
                  <a:lnTo>
                    <a:pt x="12307" y="575"/>
                  </a:lnTo>
                  <a:lnTo>
                    <a:pt x="12314" y="570"/>
                  </a:lnTo>
                  <a:lnTo>
                    <a:pt x="12324" y="563"/>
                  </a:lnTo>
                  <a:lnTo>
                    <a:pt x="12326" y="574"/>
                  </a:lnTo>
                  <a:lnTo>
                    <a:pt x="12313" y="585"/>
                  </a:lnTo>
                  <a:lnTo>
                    <a:pt x="12303" y="598"/>
                  </a:lnTo>
                  <a:lnTo>
                    <a:pt x="12297" y="613"/>
                  </a:lnTo>
                  <a:lnTo>
                    <a:pt x="12295" y="631"/>
                  </a:lnTo>
                  <a:lnTo>
                    <a:pt x="12295" y="644"/>
                  </a:lnTo>
                  <a:lnTo>
                    <a:pt x="12299" y="645"/>
                  </a:lnTo>
                  <a:lnTo>
                    <a:pt x="12297" y="631"/>
                  </a:lnTo>
                  <a:lnTo>
                    <a:pt x="12299" y="614"/>
                  </a:lnTo>
                  <a:lnTo>
                    <a:pt x="12305" y="599"/>
                  </a:lnTo>
                  <a:lnTo>
                    <a:pt x="12314" y="586"/>
                  </a:lnTo>
                  <a:lnTo>
                    <a:pt x="12326" y="576"/>
                  </a:lnTo>
                  <a:lnTo>
                    <a:pt x="12332" y="591"/>
                  </a:lnTo>
                  <a:lnTo>
                    <a:pt x="12324" y="598"/>
                  </a:lnTo>
                  <a:lnTo>
                    <a:pt x="12318" y="608"/>
                  </a:lnTo>
                  <a:lnTo>
                    <a:pt x="12314" y="618"/>
                  </a:lnTo>
                  <a:lnTo>
                    <a:pt x="12313" y="631"/>
                  </a:lnTo>
                  <a:lnTo>
                    <a:pt x="12316" y="649"/>
                  </a:lnTo>
                  <a:lnTo>
                    <a:pt x="12358" y="659"/>
                  </a:lnTo>
                  <a:lnTo>
                    <a:pt x="12395" y="670"/>
                  </a:lnTo>
                  <a:lnTo>
                    <a:pt x="12404" y="662"/>
                  </a:lnTo>
                  <a:lnTo>
                    <a:pt x="12409" y="652"/>
                  </a:lnTo>
                  <a:lnTo>
                    <a:pt x="12413" y="643"/>
                  </a:lnTo>
                  <a:lnTo>
                    <a:pt x="12414" y="631"/>
                  </a:lnTo>
                  <a:lnTo>
                    <a:pt x="12410" y="612"/>
                  </a:lnTo>
                  <a:lnTo>
                    <a:pt x="12399" y="595"/>
                  </a:lnTo>
                  <a:lnTo>
                    <a:pt x="12383" y="585"/>
                  </a:lnTo>
                  <a:lnTo>
                    <a:pt x="12374" y="580"/>
                  </a:lnTo>
                  <a:lnTo>
                    <a:pt x="12363" y="580"/>
                  </a:lnTo>
                  <a:lnTo>
                    <a:pt x="12351" y="582"/>
                  </a:lnTo>
                  <a:lnTo>
                    <a:pt x="12345" y="567"/>
                  </a:lnTo>
                  <a:lnTo>
                    <a:pt x="12363" y="564"/>
                  </a:lnTo>
                  <a:lnTo>
                    <a:pt x="12376" y="566"/>
                  </a:lnTo>
                  <a:lnTo>
                    <a:pt x="12389" y="570"/>
                  </a:lnTo>
                  <a:lnTo>
                    <a:pt x="12399" y="576"/>
                  </a:lnTo>
                  <a:lnTo>
                    <a:pt x="12410" y="585"/>
                  </a:lnTo>
                  <a:lnTo>
                    <a:pt x="12418" y="594"/>
                  </a:lnTo>
                  <a:lnTo>
                    <a:pt x="12424" y="605"/>
                  </a:lnTo>
                  <a:lnTo>
                    <a:pt x="12428" y="617"/>
                  </a:lnTo>
                  <a:lnTo>
                    <a:pt x="12429" y="631"/>
                  </a:lnTo>
                  <a:lnTo>
                    <a:pt x="12425" y="655"/>
                  </a:lnTo>
                  <a:lnTo>
                    <a:pt x="12420" y="666"/>
                  </a:lnTo>
                  <a:lnTo>
                    <a:pt x="12412" y="675"/>
                  </a:lnTo>
                  <a:lnTo>
                    <a:pt x="12487" y="697"/>
                  </a:lnTo>
                  <a:lnTo>
                    <a:pt x="12570" y="717"/>
                  </a:lnTo>
                  <a:lnTo>
                    <a:pt x="12616" y="724"/>
                  </a:lnTo>
                  <a:lnTo>
                    <a:pt x="12669" y="731"/>
                  </a:lnTo>
                  <a:lnTo>
                    <a:pt x="12727" y="735"/>
                  </a:lnTo>
                  <a:lnTo>
                    <a:pt x="12793" y="736"/>
                  </a:lnTo>
                  <a:lnTo>
                    <a:pt x="12854" y="733"/>
                  </a:lnTo>
                  <a:lnTo>
                    <a:pt x="12883" y="731"/>
                  </a:lnTo>
                  <a:lnTo>
                    <a:pt x="12908" y="725"/>
                  </a:lnTo>
                  <a:lnTo>
                    <a:pt x="12957" y="712"/>
                  </a:lnTo>
                  <a:lnTo>
                    <a:pt x="13002" y="697"/>
                  </a:lnTo>
                  <a:lnTo>
                    <a:pt x="13045" y="681"/>
                  </a:lnTo>
                  <a:lnTo>
                    <a:pt x="13090" y="667"/>
                  </a:lnTo>
                  <a:lnTo>
                    <a:pt x="13138" y="655"/>
                  </a:lnTo>
                  <a:lnTo>
                    <a:pt x="13194" y="648"/>
                  </a:lnTo>
                  <a:lnTo>
                    <a:pt x="13194" y="563"/>
                  </a:lnTo>
                  <a:lnTo>
                    <a:pt x="13249" y="494"/>
                  </a:lnTo>
                  <a:lnTo>
                    <a:pt x="13486" y="494"/>
                  </a:lnTo>
                  <a:lnTo>
                    <a:pt x="13521" y="530"/>
                  </a:lnTo>
                  <a:lnTo>
                    <a:pt x="13571" y="467"/>
                  </a:lnTo>
                  <a:lnTo>
                    <a:pt x="13808" y="467"/>
                  </a:lnTo>
                  <a:lnTo>
                    <a:pt x="13877" y="517"/>
                  </a:lnTo>
                  <a:lnTo>
                    <a:pt x="13877" y="695"/>
                  </a:lnTo>
                  <a:lnTo>
                    <a:pt x="13880" y="695"/>
                  </a:lnTo>
                  <a:lnTo>
                    <a:pt x="13899" y="694"/>
                  </a:lnTo>
                  <a:lnTo>
                    <a:pt x="13899" y="549"/>
                  </a:lnTo>
                  <a:lnTo>
                    <a:pt x="13954" y="501"/>
                  </a:lnTo>
                  <a:lnTo>
                    <a:pt x="14191" y="501"/>
                  </a:lnTo>
                  <a:lnTo>
                    <a:pt x="14191" y="336"/>
                  </a:lnTo>
                  <a:lnTo>
                    <a:pt x="14426" y="337"/>
                  </a:lnTo>
                  <a:lnTo>
                    <a:pt x="14426" y="475"/>
                  </a:lnTo>
                  <a:lnTo>
                    <a:pt x="14497" y="475"/>
                  </a:lnTo>
                  <a:lnTo>
                    <a:pt x="14497" y="344"/>
                  </a:lnTo>
                  <a:lnTo>
                    <a:pt x="14734" y="344"/>
                  </a:lnTo>
                  <a:lnTo>
                    <a:pt x="14734" y="441"/>
                  </a:lnTo>
                  <a:lnTo>
                    <a:pt x="14957" y="441"/>
                  </a:lnTo>
                  <a:lnTo>
                    <a:pt x="14958" y="796"/>
                  </a:lnTo>
                  <a:lnTo>
                    <a:pt x="14987" y="824"/>
                  </a:lnTo>
                  <a:lnTo>
                    <a:pt x="14991" y="812"/>
                  </a:lnTo>
                  <a:lnTo>
                    <a:pt x="14997" y="802"/>
                  </a:lnTo>
                  <a:lnTo>
                    <a:pt x="15008" y="796"/>
                  </a:lnTo>
                  <a:lnTo>
                    <a:pt x="15019" y="793"/>
                  </a:lnTo>
                  <a:lnTo>
                    <a:pt x="15031" y="796"/>
                  </a:lnTo>
                  <a:lnTo>
                    <a:pt x="15041" y="802"/>
                  </a:lnTo>
                  <a:lnTo>
                    <a:pt x="15045" y="790"/>
                  </a:lnTo>
                  <a:lnTo>
                    <a:pt x="15052" y="779"/>
                  </a:lnTo>
                  <a:lnTo>
                    <a:pt x="15058" y="770"/>
                  </a:lnTo>
                  <a:lnTo>
                    <a:pt x="15066" y="762"/>
                  </a:lnTo>
                  <a:lnTo>
                    <a:pt x="15076" y="756"/>
                  </a:lnTo>
                  <a:lnTo>
                    <a:pt x="15087" y="751"/>
                  </a:lnTo>
                  <a:lnTo>
                    <a:pt x="15110" y="747"/>
                  </a:lnTo>
                  <a:lnTo>
                    <a:pt x="15131" y="751"/>
                  </a:lnTo>
                  <a:lnTo>
                    <a:pt x="15150" y="762"/>
                  </a:lnTo>
                  <a:lnTo>
                    <a:pt x="15167" y="778"/>
                  </a:lnTo>
                  <a:lnTo>
                    <a:pt x="15177" y="800"/>
                  </a:lnTo>
                  <a:lnTo>
                    <a:pt x="15184" y="789"/>
                  </a:lnTo>
                  <a:lnTo>
                    <a:pt x="15195" y="779"/>
                  </a:lnTo>
                  <a:lnTo>
                    <a:pt x="15207" y="774"/>
                  </a:lnTo>
                  <a:lnTo>
                    <a:pt x="15219" y="773"/>
                  </a:lnTo>
                  <a:lnTo>
                    <a:pt x="15234" y="775"/>
                  </a:lnTo>
                  <a:lnTo>
                    <a:pt x="15248" y="782"/>
                  </a:lnTo>
                  <a:lnTo>
                    <a:pt x="15257" y="792"/>
                  </a:lnTo>
                  <a:lnTo>
                    <a:pt x="15265" y="805"/>
                  </a:lnTo>
                  <a:lnTo>
                    <a:pt x="15265" y="778"/>
                  </a:lnTo>
                  <a:lnTo>
                    <a:pt x="15254" y="774"/>
                  </a:lnTo>
                  <a:lnTo>
                    <a:pt x="15249" y="771"/>
                  </a:lnTo>
                  <a:lnTo>
                    <a:pt x="15245" y="766"/>
                  </a:lnTo>
                  <a:lnTo>
                    <a:pt x="15238" y="755"/>
                  </a:lnTo>
                  <a:lnTo>
                    <a:pt x="15236" y="742"/>
                  </a:lnTo>
                  <a:lnTo>
                    <a:pt x="15234" y="740"/>
                  </a:lnTo>
                  <a:lnTo>
                    <a:pt x="15238" y="725"/>
                  </a:lnTo>
                  <a:lnTo>
                    <a:pt x="15245" y="713"/>
                  </a:lnTo>
                  <a:lnTo>
                    <a:pt x="15256" y="706"/>
                  </a:lnTo>
                  <a:lnTo>
                    <a:pt x="15268" y="702"/>
                  </a:lnTo>
                  <a:lnTo>
                    <a:pt x="15280" y="705"/>
                  </a:lnTo>
                  <a:lnTo>
                    <a:pt x="15290" y="712"/>
                  </a:lnTo>
                  <a:lnTo>
                    <a:pt x="15299" y="691"/>
                  </a:lnTo>
                  <a:lnTo>
                    <a:pt x="15313" y="674"/>
                  </a:lnTo>
                  <a:lnTo>
                    <a:pt x="15322" y="667"/>
                  </a:lnTo>
                  <a:lnTo>
                    <a:pt x="15332" y="663"/>
                  </a:lnTo>
                  <a:lnTo>
                    <a:pt x="15341" y="659"/>
                  </a:lnTo>
                  <a:lnTo>
                    <a:pt x="15352" y="656"/>
                  </a:lnTo>
                  <a:lnTo>
                    <a:pt x="15352" y="997"/>
                  </a:lnTo>
                  <a:lnTo>
                    <a:pt x="15352" y="1019"/>
                  </a:lnTo>
                  <a:close/>
                </a:path>
              </a:pathLst>
            </a:custGeom>
            <a:solidFill>
              <a:srgbClr val="CCE0CC"/>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ctrTitle" hasCustomPrompt="1"/>
          </p:nvPr>
        </p:nvSpPr>
        <p:spPr>
          <a:xfrm>
            <a:off x="550793" y="1557699"/>
            <a:ext cx="7415833" cy="1728046"/>
          </a:xfrm>
        </p:spPr>
        <p:txBody>
          <a:bodyPr anchor="b"/>
          <a:lstStyle>
            <a:lvl1pPr algn="l">
              <a:defRPr sz="5200" baseline="0"/>
            </a:lvl1pPr>
          </a:lstStyle>
          <a:p>
            <a:r>
              <a:rPr lang="en-US" dirty="0" smtClean="0"/>
              <a:t>Add your thank you message here.</a:t>
            </a:r>
            <a:endParaRPr lang="en-US" dirty="0"/>
          </a:p>
        </p:txBody>
      </p:sp>
      <p:sp>
        <p:nvSpPr>
          <p:cNvPr id="3" name="Subtitle 2"/>
          <p:cNvSpPr>
            <a:spLocks noGrp="1"/>
          </p:cNvSpPr>
          <p:nvPr>
            <p:ph type="subTitle" idx="1" hasCustomPrompt="1"/>
          </p:nvPr>
        </p:nvSpPr>
        <p:spPr>
          <a:xfrm>
            <a:off x="550793" y="3602872"/>
            <a:ext cx="7415833" cy="1339440"/>
          </a:xfrm>
        </p:spPr>
        <p:txBody>
          <a:bodyPr/>
          <a:lstStyle>
            <a:lvl1pPr marL="0" indent="0" algn="l">
              <a:buNone/>
              <a:defRPr sz="2400" baseline="0">
                <a:solidFill>
                  <a:schemeClr val="accent1"/>
                </a:solidFill>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en-US" dirty="0" smtClean="0"/>
              <a:t>Your contact details here</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8F9D223A-0B08-4474-9189-AF7811FFA314}" type="datetime1">
              <a:rPr lang="fi-FI" smtClean="0"/>
              <a:t>7.3.2018</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29" name="Freeform 6"/>
          <p:cNvSpPr>
            <a:spLocks noChangeAspect="1" noEditPoints="1"/>
          </p:cNvSpPr>
          <p:nvPr/>
        </p:nvSpPr>
        <p:spPr bwMode="auto">
          <a:xfrm>
            <a:off x="9284431" y="692312"/>
            <a:ext cx="2355192" cy="719528"/>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cxnSp>
        <p:nvCxnSpPr>
          <p:cNvPr id="17" name="Straight Connector 16"/>
          <p:cNvCxnSpPr/>
          <p:nvPr/>
        </p:nvCxnSpPr>
        <p:spPr>
          <a:xfrm>
            <a:off x="550791" y="3429794"/>
            <a:ext cx="1223977"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2" name="Freeform 7">
            <a:hlinkClick r:id="rId2" tooltip="Verouutiset - Twitter"/>
          </p:cNvPr>
          <p:cNvSpPr>
            <a:spLocks noChangeAspect="1" noEditPoints="1"/>
          </p:cNvSpPr>
          <p:nvPr/>
        </p:nvSpPr>
        <p:spPr bwMode="auto">
          <a:xfrm>
            <a:off x="911305" y="692856"/>
            <a:ext cx="287963" cy="288067"/>
          </a:xfrm>
          <a:custGeom>
            <a:avLst/>
            <a:gdLst>
              <a:gd name="T0" fmla="*/ 1215 w 2806"/>
              <a:gd name="T1" fmla="*/ 2154 h 2806"/>
              <a:gd name="T2" fmla="*/ 1391 w 2806"/>
              <a:gd name="T3" fmla="*/ 2115 h 2806"/>
              <a:gd name="T4" fmla="*/ 1549 w 2806"/>
              <a:gd name="T5" fmla="*/ 2052 h 2806"/>
              <a:gd name="T6" fmla="*/ 1690 w 2806"/>
              <a:gd name="T7" fmla="*/ 1968 h 2806"/>
              <a:gd name="T8" fmla="*/ 1813 w 2806"/>
              <a:gd name="T9" fmla="*/ 1866 h 2806"/>
              <a:gd name="T10" fmla="*/ 1917 w 2806"/>
              <a:gd name="T11" fmla="*/ 1747 h 2806"/>
              <a:gd name="T12" fmla="*/ 2002 w 2806"/>
              <a:gd name="T13" fmla="*/ 1618 h 2806"/>
              <a:gd name="T14" fmla="*/ 2069 w 2806"/>
              <a:gd name="T15" fmla="*/ 1479 h 2806"/>
              <a:gd name="T16" fmla="*/ 2115 w 2806"/>
              <a:gd name="T17" fmla="*/ 1336 h 2806"/>
              <a:gd name="T18" fmla="*/ 2144 w 2806"/>
              <a:gd name="T19" fmla="*/ 1166 h 2806"/>
              <a:gd name="T20" fmla="*/ 2148 w 2806"/>
              <a:gd name="T21" fmla="*/ 1022 h 2806"/>
              <a:gd name="T22" fmla="*/ 2264 w 2806"/>
              <a:gd name="T23" fmla="*/ 918 h 2806"/>
              <a:gd name="T24" fmla="*/ 2340 w 2806"/>
              <a:gd name="T25" fmla="*/ 822 h 2806"/>
              <a:gd name="T26" fmla="*/ 2176 w 2806"/>
              <a:gd name="T27" fmla="*/ 873 h 2806"/>
              <a:gd name="T28" fmla="*/ 2175 w 2806"/>
              <a:gd name="T29" fmla="*/ 842 h 2806"/>
              <a:gd name="T30" fmla="*/ 2242 w 2806"/>
              <a:gd name="T31" fmla="*/ 764 h 2806"/>
              <a:gd name="T32" fmla="*/ 2288 w 2806"/>
              <a:gd name="T33" fmla="*/ 670 h 2806"/>
              <a:gd name="T34" fmla="*/ 2139 w 2806"/>
              <a:gd name="T35" fmla="*/ 738 h 2806"/>
              <a:gd name="T36" fmla="*/ 2016 w 2806"/>
              <a:gd name="T37" fmla="*/ 737 h 2806"/>
              <a:gd name="T38" fmla="*/ 1919 w 2806"/>
              <a:gd name="T39" fmla="*/ 674 h 2806"/>
              <a:gd name="T40" fmla="*/ 1804 w 2806"/>
              <a:gd name="T41" fmla="*/ 644 h 2806"/>
              <a:gd name="T42" fmla="*/ 1685 w 2806"/>
              <a:gd name="T43" fmla="*/ 649 h 2806"/>
              <a:gd name="T44" fmla="*/ 1580 w 2806"/>
              <a:gd name="T45" fmla="*/ 689 h 2806"/>
              <a:gd name="T46" fmla="*/ 1491 w 2806"/>
              <a:gd name="T47" fmla="*/ 754 h 2806"/>
              <a:gd name="T48" fmla="*/ 1425 w 2806"/>
              <a:gd name="T49" fmla="*/ 844 h 2806"/>
              <a:gd name="T50" fmla="*/ 1391 w 2806"/>
              <a:gd name="T51" fmla="*/ 930 h 2806"/>
              <a:gd name="T52" fmla="*/ 1380 w 2806"/>
              <a:gd name="T53" fmla="*/ 1049 h 2806"/>
              <a:gd name="T54" fmla="*/ 1329 w 2806"/>
              <a:gd name="T55" fmla="*/ 1110 h 2806"/>
              <a:gd name="T56" fmla="*/ 1157 w 2806"/>
              <a:gd name="T57" fmla="*/ 1077 h 2806"/>
              <a:gd name="T58" fmla="*/ 995 w 2806"/>
              <a:gd name="T59" fmla="*/ 1019 h 2806"/>
              <a:gd name="T60" fmla="*/ 846 w 2806"/>
              <a:gd name="T61" fmla="*/ 938 h 2806"/>
              <a:gd name="T62" fmla="*/ 713 w 2806"/>
              <a:gd name="T63" fmla="*/ 835 h 2806"/>
              <a:gd name="T64" fmla="*/ 596 w 2806"/>
              <a:gd name="T65" fmla="*/ 712 h 2806"/>
              <a:gd name="T66" fmla="*/ 558 w 2806"/>
              <a:gd name="T67" fmla="*/ 804 h 2806"/>
              <a:gd name="T68" fmla="*/ 544 w 2806"/>
              <a:gd name="T69" fmla="*/ 892 h 2806"/>
              <a:gd name="T70" fmla="*/ 549 w 2806"/>
              <a:gd name="T71" fmla="*/ 967 h 2806"/>
              <a:gd name="T72" fmla="*/ 577 w 2806"/>
              <a:gd name="T73" fmla="*/ 1058 h 2806"/>
              <a:gd name="T74" fmla="*/ 630 w 2806"/>
              <a:gd name="T75" fmla="*/ 1148 h 2806"/>
              <a:gd name="T76" fmla="*/ 704 w 2806"/>
              <a:gd name="T77" fmla="*/ 1225 h 2806"/>
              <a:gd name="T78" fmla="*/ 603 w 2806"/>
              <a:gd name="T79" fmla="*/ 1205 h 2806"/>
              <a:gd name="T80" fmla="*/ 542 w 2806"/>
              <a:gd name="T81" fmla="*/ 1200 h 2806"/>
              <a:gd name="T82" fmla="*/ 559 w 2806"/>
              <a:gd name="T83" fmla="*/ 1299 h 2806"/>
              <a:gd name="T84" fmla="*/ 601 w 2806"/>
              <a:gd name="T85" fmla="*/ 1388 h 2806"/>
              <a:gd name="T86" fmla="*/ 652 w 2806"/>
              <a:gd name="T87" fmla="*/ 1451 h 2806"/>
              <a:gd name="T88" fmla="*/ 728 w 2806"/>
              <a:gd name="T89" fmla="*/ 1512 h 2806"/>
              <a:gd name="T90" fmla="*/ 818 w 2806"/>
              <a:gd name="T91" fmla="*/ 1551 h 2806"/>
              <a:gd name="T92" fmla="*/ 775 w 2806"/>
              <a:gd name="T93" fmla="*/ 1571 h 2806"/>
              <a:gd name="T94" fmla="*/ 682 w 2806"/>
              <a:gd name="T95" fmla="*/ 1580 h 2806"/>
              <a:gd name="T96" fmla="*/ 721 w 2806"/>
              <a:gd name="T97" fmla="*/ 1659 h 2806"/>
              <a:gd name="T98" fmla="*/ 777 w 2806"/>
              <a:gd name="T99" fmla="*/ 1727 h 2806"/>
              <a:gd name="T100" fmla="*/ 848 w 2806"/>
              <a:gd name="T101" fmla="*/ 1779 h 2806"/>
              <a:gd name="T102" fmla="*/ 929 w 2806"/>
              <a:gd name="T103" fmla="*/ 1816 h 2806"/>
              <a:gd name="T104" fmla="*/ 1036 w 2806"/>
              <a:gd name="T105" fmla="*/ 1832 h 2806"/>
              <a:gd name="T106" fmla="*/ 930 w 2806"/>
              <a:gd name="T107" fmla="*/ 1901 h 2806"/>
              <a:gd name="T108" fmla="*/ 770 w 2806"/>
              <a:gd name="T109" fmla="*/ 1968 h 2806"/>
              <a:gd name="T110" fmla="*/ 625 w 2806"/>
              <a:gd name="T111" fmla="*/ 1994 h 2806"/>
              <a:gd name="T112" fmla="*/ 489 w 2806"/>
              <a:gd name="T113" fmla="*/ 1994 h 2806"/>
              <a:gd name="T114" fmla="*/ 600 w 2806"/>
              <a:gd name="T115" fmla="*/ 2065 h 2806"/>
              <a:gd name="T116" fmla="*/ 819 w 2806"/>
              <a:gd name="T117" fmla="*/ 2138 h 2806"/>
              <a:gd name="T118" fmla="*/ 935 w 2806"/>
              <a:gd name="T119" fmla="*/ 2158 h 2806"/>
              <a:gd name="T120" fmla="*/ 0 w 2806"/>
              <a:gd name="T121" fmla="*/ 0 h 2806"/>
              <a:gd name="T122" fmla="*/ 2806 w 2806"/>
              <a:gd name="T123" fmla="*/ 1403 h 2806"/>
              <a:gd name="T124" fmla="*/ 0 w 2806"/>
              <a:gd name="T125" fmla="*/ 2806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806" h="2806">
                <a:moveTo>
                  <a:pt x="1055" y="2164"/>
                </a:moveTo>
                <a:lnTo>
                  <a:pt x="1089" y="2164"/>
                </a:lnTo>
                <a:lnTo>
                  <a:pt x="1121" y="2162"/>
                </a:lnTo>
                <a:lnTo>
                  <a:pt x="1153" y="2160"/>
                </a:lnTo>
                <a:lnTo>
                  <a:pt x="1184" y="2158"/>
                </a:lnTo>
                <a:lnTo>
                  <a:pt x="1215" y="2154"/>
                </a:lnTo>
                <a:lnTo>
                  <a:pt x="1246" y="2149"/>
                </a:lnTo>
                <a:lnTo>
                  <a:pt x="1276" y="2144"/>
                </a:lnTo>
                <a:lnTo>
                  <a:pt x="1305" y="2138"/>
                </a:lnTo>
                <a:lnTo>
                  <a:pt x="1335" y="2132"/>
                </a:lnTo>
                <a:lnTo>
                  <a:pt x="1364" y="2124"/>
                </a:lnTo>
                <a:lnTo>
                  <a:pt x="1391" y="2115"/>
                </a:lnTo>
                <a:lnTo>
                  <a:pt x="1419" y="2107"/>
                </a:lnTo>
                <a:lnTo>
                  <a:pt x="1446" y="2097"/>
                </a:lnTo>
                <a:lnTo>
                  <a:pt x="1472" y="2087"/>
                </a:lnTo>
                <a:lnTo>
                  <a:pt x="1498" y="2076"/>
                </a:lnTo>
                <a:lnTo>
                  <a:pt x="1524" y="2065"/>
                </a:lnTo>
                <a:lnTo>
                  <a:pt x="1549" y="2052"/>
                </a:lnTo>
                <a:lnTo>
                  <a:pt x="1574" y="2040"/>
                </a:lnTo>
                <a:lnTo>
                  <a:pt x="1599" y="2026"/>
                </a:lnTo>
                <a:lnTo>
                  <a:pt x="1622" y="2013"/>
                </a:lnTo>
                <a:lnTo>
                  <a:pt x="1646" y="1998"/>
                </a:lnTo>
                <a:lnTo>
                  <a:pt x="1668" y="1983"/>
                </a:lnTo>
                <a:lnTo>
                  <a:pt x="1690" y="1968"/>
                </a:lnTo>
                <a:lnTo>
                  <a:pt x="1712" y="1952"/>
                </a:lnTo>
                <a:lnTo>
                  <a:pt x="1733" y="1936"/>
                </a:lnTo>
                <a:lnTo>
                  <a:pt x="1753" y="1919"/>
                </a:lnTo>
                <a:lnTo>
                  <a:pt x="1774" y="1901"/>
                </a:lnTo>
                <a:lnTo>
                  <a:pt x="1794" y="1883"/>
                </a:lnTo>
                <a:lnTo>
                  <a:pt x="1813" y="1866"/>
                </a:lnTo>
                <a:lnTo>
                  <a:pt x="1831" y="1847"/>
                </a:lnTo>
                <a:lnTo>
                  <a:pt x="1850" y="1827"/>
                </a:lnTo>
                <a:lnTo>
                  <a:pt x="1867" y="1807"/>
                </a:lnTo>
                <a:lnTo>
                  <a:pt x="1884" y="1788"/>
                </a:lnTo>
                <a:lnTo>
                  <a:pt x="1900" y="1768"/>
                </a:lnTo>
                <a:lnTo>
                  <a:pt x="1917" y="1747"/>
                </a:lnTo>
                <a:lnTo>
                  <a:pt x="1933" y="1727"/>
                </a:lnTo>
                <a:lnTo>
                  <a:pt x="1947" y="1705"/>
                </a:lnTo>
                <a:lnTo>
                  <a:pt x="1962" y="1684"/>
                </a:lnTo>
                <a:lnTo>
                  <a:pt x="1976" y="1661"/>
                </a:lnTo>
                <a:lnTo>
                  <a:pt x="1990" y="1640"/>
                </a:lnTo>
                <a:lnTo>
                  <a:pt x="2002" y="1618"/>
                </a:lnTo>
                <a:lnTo>
                  <a:pt x="2014" y="1595"/>
                </a:lnTo>
                <a:lnTo>
                  <a:pt x="2027" y="1572"/>
                </a:lnTo>
                <a:lnTo>
                  <a:pt x="2038" y="1549"/>
                </a:lnTo>
                <a:lnTo>
                  <a:pt x="2048" y="1526"/>
                </a:lnTo>
                <a:lnTo>
                  <a:pt x="2059" y="1503"/>
                </a:lnTo>
                <a:lnTo>
                  <a:pt x="2069" y="1479"/>
                </a:lnTo>
                <a:lnTo>
                  <a:pt x="2077" y="1456"/>
                </a:lnTo>
                <a:lnTo>
                  <a:pt x="2086" y="1432"/>
                </a:lnTo>
                <a:lnTo>
                  <a:pt x="2093" y="1408"/>
                </a:lnTo>
                <a:lnTo>
                  <a:pt x="2101" y="1384"/>
                </a:lnTo>
                <a:lnTo>
                  <a:pt x="2108" y="1361"/>
                </a:lnTo>
                <a:lnTo>
                  <a:pt x="2115" y="1336"/>
                </a:lnTo>
                <a:lnTo>
                  <a:pt x="2121" y="1312"/>
                </a:lnTo>
                <a:lnTo>
                  <a:pt x="2126" y="1288"/>
                </a:lnTo>
                <a:lnTo>
                  <a:pt x="2131" y="1263"/>
                </a:lnTo>
                <a:lnTo>
                  <a:pt x="2136" y="1239"/>
                </a:lnTo>
                <a:lnTo>
                  <a:pt x="2138" y="1215"/>
                </a:lnTo>
                <a:lnTo>
                  <a:pt x="2144" y="1166"/>
                </a:lnTo>
                <a:lnTo>
                  <a:pt x="2147" y="1143"/>
                </a:lnTo>
                <a:lnTo>
                  <a:pt x="2148" y="1118"/>
                </a:lnTo>
                <a:lnTo>
                  <a:pt x="2148" y="1095"/>
                </a:lnTo>
                <a:lnTo>
                  <a:pt x="2149" y="1071"/>
                </a:lnTo>
                <a:lnTo>
                  <a:pt x="2148" y="1046"/>
                </a:lnTo>
                <a:lnTo>
                  <a:pt x="2148" y="1022"/>
                </a:lnTo>
                <a:lnTo>
                  <a:pt x="2175" y="1001"/>
                </a:lnTo>
                <a:lnTo>
                  <a:pt x="2189" y="990"/>
                </a:lnTo>
                <a:lnTo>
                  <a:pt x="2202" y="978"/>
                </a:lnTo>
                <a:lnTo>
                  <a:pt x="2228" y="955"/>
                </a:lnTo>
                <a:lnTo>
                  <a:pt x="2252" y="930"/>
                </a:lnTo>
                <a:lnTo>
                  <a:pt x="2264" y="918"/>
                </a:lnTo>
                <a:lnTo>
                  <a:pt x="2275" y="904"/>
                </a:lnTo>
                <a:lnTo>
                  <a:pt x="2288" y="892"/>
                </a:lnTo>
                <a:lnTo>
                  <a:pt x="2299" y="878"/>
                </a:lnTo>
                <a:lnTo>
                  <a:pt x="2320" y="851"/>
                </a:lnTo>
                <a:lnTo>
                  <a:pt x="2330" y="836"/>
                </a:lnTo>
                <a:lnTo>
                  <a:pt x="2340" y="822"/>
                </a:lnTo>
                <a:lnTo>
                  <a:pt x="2314" y="834"/>
                </a:lnTo>
                <a:lnTo>
                  <a:pt x="2286" y="844"/>
                </a:lnTo>
                <a:lnTo>
                  <a:pt x="2259" y="852"/>
                </a:lnTo>
                <a:lnTo>
                  <a:pt x="2232" y="861"/>
                </a:lnTo>
                <a:lnTo>
                  <a:pt x="2205" y="867"/>
                </a:lnTo>
                <a:lnTo>
                  <a:pt x="2176" y="873"/>
                </a:lnTo>
                <a:lnTo>
                  <a:pt x="2148" y="878"/>
                </a:lnTo>
                <a:lnTo>
                  <a:pt x="2118" y="883"/>
                </a:lnTo>
                <a:lnTo>
                  <a:pt x="2133" y="873"/>
                </a:lnTo>
                <a:lnTo>
                  <a:pt x="2148" y="863"/>
                </a:lnTo>
                <a:lnTo>
                  <a:pt x="2162" y="853"/>
                </a:lnTo>
                <a:lnTo>
                  <a:pt x="2175" y="842"/>
                </a:lnTo>
                <a:lnTo>
                  <a:pt x="2188" y="830"/>
                </a:lnTo>
                <a:lnTo>
                  <a:pt x="2200" y="818"/>
                </a:lnTo>
                <a:lnTo>
                  <a:pt x="2211" y="805"/>
                </a:lnTo>
                <a:lnTo>
                  <a:pt x="2222" y="792"/>
                </a:lnTo>
                <a:lnTo>
                  <a:pt x="2232" y="778"/>
                </a:lnTo>
                <a:lnTo>
                  <a:pt x="2242" y="764"/>
                </a:lnTo>
                <a:lnTo>
                  <a:pt x="2252" y="749"/>
                </a:lnTo>
                <a:lnTo>
                  <a:pt x="2261" y="735"/>
                </a:lnTo>
                <a:lnTo>
                  <a:pt x="2268" y="719"/>
                </a:lnTo>
                <a:lnTo>
                  <a:pt x="2275" y="702"/>
                </a:lnTo>
                <a:lnTo>
                  <a:pt x="2282" y="686"/>
                </a:lnTo>
                <a:lnTo>
                  <a:pt x="2288" y="670"/>
                </a:lnTo>
                <a:lnTo>
                  <a:pt x="2259" y="686"/>
                </a:lnTo>
                <a:lnTo>
                  <a:pt x="2231" y="701"/>
                </a:lnTo>
                <a:lnTo>
                  <a:pt x="2201" y="715"/>
                </a:lnTo>
                <a:lnTo>
                  <a:pt x="2170" y="727"/>
                </a:lnTo>
                <a:lnTo>
                  <a:pt x="2155" y="732"/>
                </a:lnTo>
                <a:lnTo>
                  <a:pt x="2139" y="738"/>
                </a:lnTo>
                <a:lnTo>
                  <a:pt x="2108" y="748"/>
                </a:lnTo>
                <a:lnTo>
                  <a:pt x="2092" y="752"/>
                </a:lnTo>
                <a:lnTo>
                  <a:pt x="2076" y="756"/>
                </a:lnTo>
                <a:lnTo>
                  <a:pt x="2044" y="763"/>
                </a:lnTo>
                <a:lnTo>
                  <a:pt x="2030" y="749"/>
                </a:lnTo>
                <a:lnTo>
                  <a:pt x="2016" y="737"/>
                </a:lnTo>
                <a:lnTo>
                  <a:pt x="2001" y="725"/>
                </a:lnTo>
                <a:lnTo>
                  <a:pt x="1986" y="712"/>
                </a:lnTo>
                <a:lnTo>
                  <a:pt x="1970" y="702"/>
                </a:lnTo>
                <a:lnTo>
                  <a:pt x="1954" y="693"/>
                </a:lnTo>
                <a:lnTo>
                  <a:pt x="1936" y="683"/>
                </a:lnTo>
                <a:lnTo>
                  <a:pt x="1919" y="674"/>
                </a:lnTo>
                <a:lnTo>
                  <a:pt x="1900" y="667"/>
                </a:lnTo>
                <a:lnTo>
                  <a:pt x="1882" y="660"/>
                </a:lnTo>
                <a:lnTo>
                  <a:pt x="1863" y="655"/>
                </a:lnTo>
                <a:lnTo>
                  <a:pt x="1844" y="650"/>
                </a:lnTo>
                <a:lnTo>
                  <a:pt x="1824" y="647"/>
                </a:lnTo>
                <a:lnTo>
                  <a:pt x="1804" y="644"/>
                </a:lnTo>
                <a:lnTo>
                  <a:pt x="1784" y="643"/>
                </a:lnTo>
                <a:lnTo>
                  <a:pt x="1763" y="642"/>
                </a:lnTo>
                <a:lnTo>
                  <a:pt x="1743" y="642"/>
                </a:lnTo>
                <a:lnTo>
                  <a:pt x="1724" y="644"/>
                </a:lnTo>
                <a:lnTo>
                  <a:pt x="1705" y="647"/>
                </a:lnTo>
                <a:lnTo>
                  <a:pt x="1685" y="649"/>
                </a:lnTo>
                <a:lnTo>
                  <a:pt x="1667" y="654"/>
                </a:lnTo>
                <a:lnTo>
                  <a:pt x="1649" y="659"/>
                </a:lnTo>
                <a:lnTo>
                  <a:pt x="1631" y="665"/>
                </a:lnTo>
                <a:lnTo>
                  <a:pt x="1613" y="672"/>
                </a:lnTo>
                <a:lnTo>
                  <a:pt x="1596" y="680"/>
                </a:lnTo>
                <a:lnTo>
                  <a:pt x="1580" y="689"/>
                </a:lnTo>
                <a:lnTo>
                  <a:pt x="1564" y="698"/>
                </a:lnTo>
                <a:lnTo>
                  <a:pt x="1548" y="707"/>
                </a:lnTo>
                <a:lnTo>
                  <a:pt x="1533" y="719"/>
                </a:lnTo>
                <a:lnTo>
                  <a:pt x="1518" y="730"/>
                </a:lnTo>
                <a:lnTo>
                  <a:pt x="1505" y="742"/>
                </a:lnTo>
                <a:lnTo>
                  <a:pt x="1491" y="754"/>
                </a:lnTo>
                <a:lnTo>
                  <a:pt x="1479" y="768"/>
                </a:lnTo>
                <a:lnTo>
                  <a:pt x="1466" y="782"/>
                </a:lnTo>
                <a:lnTo>
                  <a:pt x="1455" y="796"/>
                </a:lnTo>
                <a:lnTo>
                  <a:pt x="1444" y="811"/>
                </a:lnTo>
                <a:lnTo>
                  <a:pt x="1434" y="827"/>
                </a:lnTo>
                <a:lnTo>
                  <a:pt x="1425" y="844"/>
                </a:lnTo>
                <a:lnTo>
                  <a:pt x="1420" y="851"/>
                </a:lnTo>
                <a:lnTo>
                  <a:pt x="1417" y="860"/>
                </a:lnTo>
                <a:lnTo>
                  <a:pt x="1409" y="877"/>
                </a:lnTo>
                <a:lnTo>
                  <a:pt x="1402" y="894"/>
                </a:lnTo>
                <a:lnTo>
                  <a:pt x="1396" y="912"/>
                </a:lnTo>
                <a:lnTo>
                  <a:pt x="1391" y="930"/>
                </a:lnTo>
                <a:lnTo>
                  <a:pt x="1387" y="949"/>
                </a:lnTo>
                <a:lnTo>
                  <a:pt x="1383" y="967"/>
                </a:lnTo>
                <a:lnTo>
                  <a:pt x="1381" y="987"/>
                </a:lnTo>
                <a:lnTo>
                  <a:pt x="1380" y="1007"/>
                </a:lnTo>
                <a:lnTo>
                  <a:pt x="1378" y="1027"/>
                </a:lnTo>
                <a:lnTo>
                  <a:pt x="1380" y="1049"/>
                </a:lnTo>
                <a:lnTo>
                  <a:pt x="1381" y="1060"/>
                </a:lnTo>
                <a:lnTo>
                  <a:pt x="1381" y="1071"/>
                </a:lnTo>
                <a:lnTo>
                  <a:pt x="1385" y="1092"/>
                </a:lnTo>
                <a:lnTo>
                  <a:pt x="1388" y="1113"/>
                </a:lnTo>
                <a:lnTo>
                  <a:pt x="1359" y="1112"/>
                </a:lnTo>
                <a:lnTo>
                  <a:pt x="1329" y="1110"/>
                </a:lnTo>
                <a:lnTo>
                  <a:pt x="1300" y="1106"/>
                </a:lnTo>
                <a:lnTo>
                  <a:pt x="1271" y="1101"/>
                </a:lnTo>
                <a:lnTo>
                  <a:pt x="1242" y="1096"/>
                </a:lnTo>
                <a:lnTo>
                  <a:pt x="1214" y="1091"/>
                </a:lnTo>
                <a:lnTo>
                  <a:pt x="1185" y="1085"/>
                </a:lnTo>
                <a:lnTo>
                  <a:pt x="1157" y="1077"/>
                </a:lnTo>
                <a:lnTo>
                  <a:pt x="1130" y="1069"/>
                </a:lnTo>
                <a:lnTo>
                  <a:pt x="1101" y="1060"/>
                </a:lnTo>
                <a:lnTo>
                  <a:pt x="1075" y="1051"/>
                </a:lnTo>
                <a:lnTo>
                  <a:pt x="1048" y="1041"/>
                </a:lnTo>
                <a:lnTo>
                  <a:pt x="1021" y="1030"/>
                </a:lnTo>
                <a:lnTo>
                  <a:pt x="995" y="1019"/>
                </a:lnTo>
                <a:lnTo>
                  <a:pt x="970" y="1007"/>
                </a:lnTo>
                <a:lnTo>
                  <a:pt x="944" y="994"/>
                </a:lnTo>
                <a:lnTo>
                  <a:pt x="919" y="981"/>
                </a:lnTo>
                <a:lnTo>
                  <a:pt x="895" y="967"/>
                </a:lnTo>
                <a:lnTo>
                  <a:pt x="870" y="952"/>
                </a:lnTo>
                <a:lnTo>
                  <a:pt x="846" y="938"/>
                </a:lnTo>
                <a:lnTo>
                  <a:pt x="823" y="921"/>
                </a:lnTo>
                <a:lnTo>
                  <a:pt x="801" y="905"/>
                </a:lnTo>
                <a:lnTo>
                  <a:pt x="777" y="888"/>
                </a:lnTo>
                <a:lnTo>
                  <a:pt x="756" y="871"/>
                </a:lnTo>
                <a:lnTo>
                  <a:pt x="734" y="853"/>
                </a:lnTo>
                <a:lnTo>
                  <a:pt x="713" y="835"/>
                </a:lnTo>
                <a:lnTo>
                  <a:pt x="692" y="815"/>
                </a:lnTo>
                <a:lnTo>
                  <a:pt x="672" y="795"/>
                </a:lnTo>
                <a:lnTo>
                  <a:pt x="652" y="775"/>
                </a:lnTo>
                <a:lnTo>
                  <a:pt x="634" y="754"/>
                </a:lnTo>
                <a:lnTo>
                  <a:pt x="615" y="733"/>
                </a:lnTo>
                <a:lnTo>
                  <a:pt x="596" y="712"/>
                </a:lnTo>
                <a:lnTo>
                  <a:pt x="585" y="735"/>
                </a:lnTo>
                <a:lnTo>
                  <a:pt x="580" y="746"/>
                </a:lnTo>
                <a:lnTo>
                  <a:pt x="574" y="757"/>
                </a:lnTo>
                <a:lnTo>
                  <a:pt x="565" y="780"/>
                </a:lnTo>
                <a:lnTo>
                  <a:pt x="562" y="792"/>
                </a:lnTo>
                <a:lnTo>
                  <a:pt x="558" y="804"/>
                </a:lnTo>
                <a:lnTo>
                  <a:pt x="556" y="816"/>
                </a:lnTo>
                <a:lnTo>
                  <a:pt x="553" y="829"/>
                </a:lnTo>
                <a:lnTo>
                  <a:pt x="548" y="853"/>
                </a:lnTo>
                <a:lnTo>
                  <a:pt x="547" y="866"/>
                </a:lnTo>
                <a:lnTo>
                  <a:pt x="546" y="879"/>
                </a:lnTo>
                <a:lnTo>
                  <a:pt x="544" y="892"/>
                </a:lnTo>
                <a:lnTo>
                  <a:pt x="544" y="905"/>
                </a:lnTo>
                <a:lnTo>
                  <a:pt x="544" y="918"/>
                </a:lnTo>
                <a:lnTo>
                  <a:pt x="546" y="930"/>
                </a:lnTo>
                <a:lnTo>
                  <a:pt x="547" y="942"/>
                </a:lnTo>
                <a:lnTo>
                  <a:pt x="548" y="955"/>
                </a:lnTo>
                <a:lnTo>
                  <a:pt x="549" y="967"/>
                </a:lnTo>
                <a:lnTo>
                  <a:pt x="552" y="978"/>
                </a:lnTo>
                <a:lnTo>
                  <a:pt x="557" y="1002"/>
                </a:lnTo>
                <a:lnTo>
                  <a:pt x="561" y="1013"/>
                </a:lnTo>
                <a:lnTo>
                  <a:pt x="564" y="1025"/>
                </a:lnTo>
                <a:lnTo>
                  <a:pt x="572" y="1048"/>
                </a:lnTo>
                <a:lnTo>
                  <a:pt x="577" y="1058"/>
                </a:lnTo>
                <a:lnTo>
                  <a:pt x="582" y="1069"/>
                </a:lnTo>
                <a:lnTo>
                  <a:pt x="591" y="1090"/>
                </a:lnTo>
                <a:lnTo>
                  <a:pt x="604" y="1110"/>
                </a:lnTo>
                <a:lnTo>
                  <a:pt x="610" y="1119"/>
                </a:lnTo>
                <a:lnTo>
                  <a:pt x="616" y="1129"/>
                </a:lnTo>
                <a:lnTo>
                  <a:pt x="630" y="1148"/>
                </a:lnTo>
                <a:lnTo>
                  <a:pt x="646" y="1165"/>
                </a:lnTo>
                <a:lnTo>
                  <a:pt x="662" y="1181"/>
                </a:lnTo>
                <a:lnTo>
                  <a:pt x="679" y="1197"/>
                </a:lnTo>
                <a:lnTo>
                  <a:pt x="697" y="1212"/>
                </a:lnTo>
                <a:lnTo>
                  <a:pt x="715" y="1226"/>
                </a:lnTo>
                <a:lnTo>
                  <a:pt x="704" y="1225"/>
                </a:lnTo>
                <a:lnTo>
                  <a:pt x="692" y="1223"/>
                </a:lnTo>
                <a:lnTo>
                  <a:pt x="669" y="1221"/>
                </a:lnTo>
                <a:lnTo>
                  <a:pt x="658" y="1220"/>
                </a:lnTo>
                <a:lnTo>
                  <a:pt x="647" y="1217"/>
                </a:lnTo>
                <a:lnTo>
                  <a:pt x="625" y="1211"/>
                </a:lnTo>
                <a:lnTo>
                  <a:pt x="603" y="1205"/>
                </a:lnTo>
                <a:lnTo>
                  <a:pt x="582" y="1196"/>
                </a:lnTo>
                <a:lnTo>
                  <a:pt x="562" y="1187"/>
                </a:lnTo>
                <a:lnTo>
                  <a:pt x="552" y="1183"/>
                </a:lnTo>
                <a:lnTo>
                  <a:pt x="542" y="1178"/>
                </a:lnTo>
                <a:lnTo>
                  <a:pt x="542" y="1183"/>
                </a:lnTo>
                <a:lnTo>
                  <a:pt x="542" y="1200"/>
                </a:lnTo>
                <a:lnTo>
                  <a:pt x="543" y="1217"/>
                </a:lnTo>
                <a:lnTo>
                  <a:pt x="544" y="1233"/>
                </a:lnTo>
                <a:lnTo>
                  <a:pt x="548" y="1251"/>
                </a:lnTo>
                <a:lnTo>
                  <a:pt x="551" y="1267"/>
                </a:lnTo>
                <a:lnTo>
                  <a:pt x="556" y="1283"/>
                </a:lnTo>
                <a:lnTo>
                  <a:pt x="559" y="1299"/>
                </a:lnTo>
                <a:lnTo>
                  <a:pt x="565" y="1315"/>
                </a:lnTo>
                <a:lnTo>
                  <a:pt x="572" y="1330"/>
                </a:lnTo>
                <a:lnTo>
                  <a:pt x="578" y="1345"/>
                </a:lnTo>
                <a:lnTo>
                  <a:pt x="585" y="1359"/>
                </a:lnTo>
                <a:lnTo>
                  <a:pt x="593" y="1374"/>
                </a:lnTo>
                <a:lnTo>
                  <a:pt x="601" y="1388"/>
                </a:lnTo>
                <a:lnTo>
                  <a:pt x="610" y="1402"/>
                </a:lnTo>
                <a:lnTo>
                  <a:pt x="620" y="1414"/>
                </a:lnTo>
                <a:lnTo>
                  <a:pt x="625" y="1421"/>
                </a:lnTo>
                <a:lnTo>
                  <a:pt x="630" y="1428"/>
                </a:lnTo>
                <a:lnTo>
                  <a:pt x="641" y="1440"/>
                </a:lnTo>
                <a:lnTo>
                  <a:pt x="652" y="1451"/>
                </a:lnTo>
                <a:lnTo>
                  <a:pt x="663" y="1462"/>
                </a:lnTo>
                <a:lnTo>
                  <a:pt x="676" y="1473"/>
                </a:lnTo>
                <a:lnTo>
                  <a:pt x="688" y="1483"/>
                </a:lnTo>
                <a:lnTo>
                  <a:pt x="700" y="1493"/>
                </a:lnTo>
                <a:lnTo>
                  <a:pt x="714" y="1503"/>
                </a:lnTo>
                <a:lnTo>
                  <a:pt x="728" y="1512"/>
                </a:lnTo>
                <a:lnTo>
                  <a:pt x="741" y="1519"/>
                </a:lnTo>
                <a:lnTo>
                  <a:pt x="756" y="1526"/>
                </a:lnTo>
                <a:lnTo>
                  <a:pt x="771" y="1534"/>
                </a:lnTo>
                <a:lnTo>
                  <a:pt x="786" y="1540"/>
                </a:lnTo>
                <a:lnTo>
                  <a:pt x="802" y="1546"/>
                </a:lnTo>
                <a:lnTo>
                  <a:pt x="818" y="1551"/>
                </a:lnTo>
                <a:lnTo>
                  <a:pt x="834" y="1555"/>
                </a:lnTo>
                <a:lnTo>
                  <a:pt x="850" y="1559"/>
                </a:lnTo>
                <a:lnTo>
                  <a:pt x="825" y="1565"/>
                </a:lnTo>
                <a:lnTo>
                  <a:pt x="801" y="1569"/>
                </a:lnTo>
                <a:lnTo>
                  <a:pt x="787" y="1570"/>
                </a:lnTo>
                <a:lnTo>
                  <a:pt x="775" y="1571"/>
                </a:lnTo>
                <a:lnTo>
                  <a:pt x="749" y="1572"/>
                </a:lnTo>
                <a:lnTo>
                  <a:pt x="730" y="1572"/>
                </a:lnTo>
                <a:lnTo>
                  <a:pt x="711" y="1571"/>
                </a:lnTo>
                <a:lnTo>
                  <a:pt x="694" y="1569"/>
                </a:lnTo>
                <a:lnTo>
                  <a:pt x="677" y="1565"/>
                </a:lnTo>
                <a:lnTo>
                  <a:pt x="682" y="1580"/>
                </a:lnTo>
                <a:lnTo>
                  <a:pt x="687" y="1593"/>
                </a:lnTo>
                <a:lnTo>
                  <a:pt x="693" y="1607"/>
                </a:lnTo>
                <a:lnTo>
                  <a:pt x="699" y="1621"/>
                </a:lnTo>
                <a:lnTo>
                  <a:pt x="705" y="1634"/>
                </a:lnTo>
                <a:lnTo>
                  <a:pt x="713" y="1647"/>
                </a:lnTo>
                <a:lnTo>
                  <a:pt x="721" y="1659"/>
                </a:lnTo>
                <a:lnTo>
                  <a:pt x="730" y="1671"/>
                </a:lnTo>
                <a:lnTo>
                  <a:pt x="739" y="1682"/>
                </a:lnTo>
                <a:lnTo>
                  <a:pt x="747" y="1695"/>
                </a:lnTo>
                <a:lnTo>
                  <a:pt x="757" y="1706"/>
                </a:lnTo>
                <a:lnTo>
                  <a:pt x="767" y="1716"/>
                </a:lnTo>
                <a:lnTo>
                  <a:pt x="777" y="1727"/>
                </a:lnTo>
                <a:lnTo>
                  <a:pt x="788" y="1737"/>
                </a:lnTo>
                <a:lnTo>
                  <a:pt x="799" y="1745"/>
                </a:lnTo>
                <a:lnTo>
                  <a:pt x="812" y="1755"/>
                </a:lnTo>
                <a:lnTo>
                  <a:pt x="823" y="1764"/>
                </a:lnTo>
                <a:lnTo>
                  <a:pt x="835" y="1771"/>
                </a:lnTo>
                <a:lnTo>
                  <a:pt x="848" y="1779"/>
                </a:lnTo>
                <a:lnTo>
                  <a:pt x="861" y="1786"/>
                </a:lnTo>
                <a:lnTo>
                  <a:pt x="874" y="1794"/>
                </a:lnTo>
                <a:lnTo>
                  <a:pt x="887" y="1800"/>
                </a:lnTo>
                <a:lnTo>
                  <a:pt x="901" y="1806"/>
                </a:lnTo>
                <a:lnTo>
                  <a:pt x="916" y="1811"/>
                </a:lnTo>
                <a:lnTo>
                  <a:pt x="929" y="1816"/>
                </a:lnTo>
                <a:lnTo>
                  <a:pt x="944" y="1820"/>
                </a:lnTo>
                <a:lnTo>
                  <a:pt x="974" y="1826"/>
                </a:lnTo>
                <a:lnTo>
                  <a:pt x="989" y="1828"/>
                </a:lnTo>
                <a:lnTo>
                  <a:pt x="1005" y="1831"/>
                </a:lnTo>
                <a:lnTo>
                  <a:pt x="1020" y="1832"/>
                </a:lnTo>
                <a:lnTo>
                  <a:pt x="1036" y="1832"/>
                </a:lnTo>
                <a:lnTo>
                  <a:pt x="1011" y="1851"/>
                </a:lnTo>
                <a:lnTo>
                  <a:pt x="997" y="1861"/>
                </a:lnTo>
                <a:lnTo>
                  <a:pt x="985" y="1869"/>
                </a:lnTo>
                <a:lnTo>
                  <a:pt x="971" y="1878"/>
                </a:lnTo>
                <a:lnTo>
                  <a:pt x="958" y="1885"/>
                </a:lnTo>
                <a:lnTo>
                  <a:pt x="930" y="1901"/>
                </a:lnTo>
                <a:lnTo>
                  <a:pt x="903" y="1916"/>
                </a:lnTo>
                <a:lnTo>
                  <a:pt x="874" y="1930"/>
                </a:lnTo>
                <a:lnTo>
                  <a:pt x="845" y="1942"/>
                </a:lnTo>
                <a:lnTo>
                  <a:pt x="815" y="1953"/>
                </a:lnTo>
                <a:lnTo>
                  <a:pt x="784" y="1963"/>
                </a:lnTo>
                <a:lnTo>
                  <a:pt x="770" y="1968"/>
                </a:lnTo>
                <a:lnTo>
                  <a:pt x="754" y="1972"/>
                </a:lnTo>
                <a:lnTo>
                  <a:pt x="723" y="1979"/>
                </a:lnTo>
                <a:lnTo>
                  <a:pt x="690" y="1986"/>
                </a:lnTo>
                <a:lnTo>
                  <a:pt x="658" y="1990"/>
                </a:lnTo>
                <a:lnTo>
                  <a:pt x="641" y="1993"/>
                </a:lnTo>
                <a:lnTo>
                  <a:pt x="625" y="1994"/>
                </a:lnTo>
                <a:lnTo>
                  <a:pt x="591" y="1997"/>
                </a:lnTo>
                <a:lnTo>
                  <a:pt x="575" y="1997"/>
                </a:lnTo>
                <a:lnTo>
                  <a:pt x="558" y="1997"/>
                </a:lnTo>
                <a:lnTo>
                  <a:pt x="535" y="1997"/>
                </a:lnTo>
                <a:lnTo>
                  <a:pt x="512" y="1995"/>
                </a:lnTo>
                <a:lnTo>
                  <a:pt x="489" y="1994"/>
                </a:lnTo>
                <a:lnTo>
                  <a:pt x="466" y="1992"/>
                </a:lnTo>
                <a:lnTo>
                  <a:pt x="499" y="2012"/>
                </a:lnTo>
                <a:lnTo>
                  <a:pt x="532" y="2030"/>
                </a:lnTo>
                <a:lnTo>
                  <a:pt x="548" y="2039"/>
                </a:lnTo>
                <a:lnTo>
                  <a:pt x="565" y="2047"/>
                </a:lnTo>
                <a:lnTo>
                  <a:pt x="600" y="2065"/>
                </a:lnTo>
                <a:lnTo>
                  <a:pt x="635" y="2080"/>
                </a:lnTo>
                <a:lnTo>
                  <a:pt x="671" y="2094"/>
                </a:lnTo>
                <a:lnTo>
                  <a:pt x="707" y="2107"/>
                </a:lnTo>
                <a:lnTo>
                  <a:pt x="744" y="2119"/>
                </a:lnTo>
                <a:lnTo>
                  <a:pt x="781" y="2129"/>
                </a:lnTo>
                <a:lnTo>
                  <a:pt x="819" y="2138"/>
                </a:lnTo>
                <a:lnTo>
                  <a:pt x="838" y="2143"/>
                </a:lnTo>
                <a:lnTo>
                  <a:pt x="857" y="2146"/>
                </a:lnTo>
                <a:lnTo>
                  <a:pt x="876" y="2149"/>
                </a:lnTo>
                <a:lnTo>
                  <a:pt x="896" y="2153"/>
                </a:lnTo>
                <a:lnTo>
                  <a:pt x="916" y="2155"/>
                </a:lnTo>
                <a:lnTo>
                  <a:pt x="935" y="2158"/>
                </a:lnTo>
                <a:lnTo>
                  <a:pt x="975" y="2161"/>
                </a:lnTo>
                <a:lnTo>
                  <a:pt x="995" y="2162"/>
                </a:lnTo>
                <a:lnTo>
                  <a:pt x="1015" y="2164"/>
                </a:lnTo>
                <a:lnTo>
                  <a:pt x="1036" y="2164"/>
                </a:lnTo>
                <a:lnTo>
                  <a:pt x="1055" y="2164"/>
                </a:lnTo>
                <a:close/>
                <a:moveTo>
                  <a:pt x="0" y="0"/>
                </a:moveTo>
                <a:lnTo>
                  <a:pt x="702" y="0"/>
                </a:lnTo>
                <a:lnTo>
                  <a:pt x="1403" y="0"/>
                </a:lnTo>
                <a:lnTo>
                  <a:pt x="2105" y="0"/>
                </a:lnTo>
                <a:lnTo>
                  <a:pt x="2806" y="0"/>
                </a:lnTo>
                <a:lnTo>
                  <a:pt x="2806" y="701"/>
                </a:lnTo>
                <a:lnTo>
                  <a:pt x="2806" y="1403"/>
                </a:lnTo>
                <a:lnTo>
                  <a:pt x="2806" y="2104"/>
                </a:lnTo>
                <a:lnTo>
                  <a:pt x="2806" y="2806"/>
                </a:lnTo>
                <a:lnTo>
                  <a:pt x="2105" y="2806"/>
                </a:lnTo>
                <a:lnTo>
                  <a:pt x="1403" y="2806"/>
                </a:lnTo>
                <a:lnTo>
                  <a:pt x="702" y="2806"/>
                </a:lnTo>
                <a:lnTo>
                  <a:pt x="0" y="2806"/>
                </a:lnTo>
                <a:lnTo>
                  <a:pt x="0" y="2104"/>
                </a:lnTo>
                <a:lnTo>
                  <a:pt x="0" y="1403"/>
                </a:lnTo>
                <a:lnTo>
                  <a:pt x="0" y="701"/>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23" name="Freeform 8">
            <a:hlinkClick r:id="rId3" tooltip="Verohallinto - facebook"/>
          </p:cNvPr>
          <p:cNvSpPr>
            <a:spLocks noChangeAspect="1" noEditPoints="1"/>
          </p:cNvSpPr>
          <p:nvPr/>
        </p:nvSpPr>
        <p:spPr bwMode="auto">
          <a:xfrm>
            <a:off x="550791" y="692310"/>
            <a:ext cx="288477" cy="288067"/>
          </a:xfrm>
          <a:custGeom>
            <a:avLst/>
            <a:gdLst>
              <a:gd name="T0" fmla="*/ 1541 w 2807"/>
              <a:gd name="T1" fmla="*/ 2287 h 2806"/>
              <a:gd name="T2" fmla="*/ 1541 w 2807"/>
              <a:gd name="T3" fmla="*/ 1481 h 2806"/>
              <a:gd name="T4" fmla="*/ 1812 w 2807"/>
              <a:gd name="T5" fmla="*/ 1481 h 2806"/>
              <a:gd name="T6" fmla="*/ 1853 w 2807"/>
              <a:gd name="T7" fmla="*/ 1166 h 2806"/>
              <a:gd name="T8" fmla="*/ 1541 w 2807"/>
              <a:gd name="T9" fmla="*/ 1166 h 2806"/>
              <a:gd name="T10" fmla="*/ 1541 w 2807"/>
              <a:gd name="T11" fmla="*/ 965 h 2806"/>
              <a:gd name="T12" fmla="*/ 1542 w 2807"/>
              <a:gd name="T13" fmla="*/ 933 h 2806"/>
              <a:gd name="T14" fmla="*/ 1547 w 2807"/>
              <a:gd name="T15" fmla="*/ 903 h 2806"/>
              <a:gd name="T16" fmla="*/ 1556 w 2807"/>
              <a:gd name="T17" fmla="*/ 877 h 2806"/>
              <a:gd name="T18" fmla="*/ 1569 w 2807"/>
              <a:gd name="T19" fmla="*/ 855 h 2806"/>
              <a:gd name="T20" fmla="*/ 1590 w 2807"/>
              <a:gd name="T21" fmla="*/ 837 h 2806"/>
              <a:gd name="T22" fmla="*/ 1618 w 2807"/>
              <a:gd name="T23" fmla="*/ 824 h 2806"/>
              <a:gd name="T24" fmla="*/ 1652 w 2807"/>
              <a:gd name="T25" fmla="*/ 815 h 2806"/>
              <a:gd name="T26" fmla="*/ 1673 w 2807"/>
              <a:gd name="T27" fmla="*/ 813 h 2806"/>
              <a:gd name="T28" fmla="*/ 1697 w 2807"/>
              <a:gd name="T29" fmla="*/ 813 h 2806"/>
              <a:gd name="T30" fmla="*/ 1862 w 2807"/>
              <a:gd name="T31" fmla="*/ 813 h 2806"/>
              <a:gd name="T32" fmla="*/ 1862 w 2807"/>
              <a:gd name="T33" fmla="*/ 530 h 2806"/>
              <a:gd name="T34" fmla="*/ 1773 w 2807"/>
              <a:gd name="T35" fmla="*/ 523 h 2806"/>
              <a:gd name="T36" fmla="*/ 1703 w 2807"/>
              <a:gd name="T37" fmla="*/ 521 h 2806"/>
              <a:gd name="T38" fmla="*/ 1620 w 2807"/>
              <a:gd name="T39" fmla="*/ 518 h 2806"/>
              <a:gd name="T40" fmla="*/ 1577 w 2807"/>
              <a:gd name="T41" fmla="*/ 521 h 2806"/>
              <a:gd name="T42" fmla="*/ 1535 w 2807"/>
              <a:gd name="T43" fmla="*/ 526 h 2806"/>
              <a:gd name="T44" fmla="*/ 1494 w 2807"/>
              <a:gd name="T45" fmla="*/ 534 h 2806"/>
              <a:gd name="T46" fmla="*/ 1455 w 2807"/>
              <a:gd name="T47" fmla="*/ 545 h 2806"/>
              <a:gd name="T48" fmla="*/ 1420 w 2807"/>
              <a:gd name="T49" fmla="*/ 560 h 2806"/>
              <a:gd name="T50" fmla="*/ 1387 w 2807"/>
              <a:gd name="T51" fmla="*/ 579 h 2806"/>
              <a:gd name="T52" fmla="*/ 1356 w 2807"/>
              <a:gd name="T53" fmla="*/ 601 h 2806"/>
              <a:gd name="T54" fmla="*/ 1328 w 2807"/>
              <a:gd name="T55" fmla="*/ 626 h 2806"/>
              <a:gd name="T56" fmla="*/ 1303 w 2807"/>
              <a:gd name="T57" fmla="*/ 653 h 2806"/>
              <a:gd name="T58" fmla="*/ 1281 w 2807"/>
              <a:gd name="T59" fmla="*/ 684 h 2806"/>
              <a:gd name="T60" fmla="*/ 1261 w 2807"/>
              <a:gd name="T61" fmla="*/ 719 h 2806"/>
              <a:gd name="T62" fmla="*/ 1245 w 2807"/>
              <a:gd name="T63" fmla="*/ 756 h 2806"/>
              <a:gd name="T64" fmla="*/ 1233 w 2807"/>
              <a:gd name="T65" fmla="*/ 796 h 2806"/>
              <a:gd name="T66" fmla="*/ 1224 w 2807"/>
              <a:gd name="T67" fmla="*/ 839 h 2806"/>
              <a:gd name="T68" fmla="*/ 1218 w 2807"/>
              <a:gd name="T69" fmla="*/ 886 h 2806"/>
              <a:gd name="T70" fmla="*/ 1215 w 2807"/>
              <a:gd name="T71" fmla="*/ 934 h 2806"/>
              <a:gd name="T72" fmla="*/ 1215 w 2807"/>
              <a:gd name="T73" fmla="*/ 1166 h 2806"/>
              <a:gd name="T74" fmla="*/ 944 w 2807"/>
              <a:gd name="T75" fmla="*/ 1166 h 2806"/>
              <a:gd name="T76" fmla="*/ 944 w 2807"/>
              <a:gd name="T77" fmla="*/ 1481 h 2806"/>
              <a:gd name="T78" fmla="*/ 1215 w 2807"/>
              <a:gd name="T79" fmla="*/ 1481 h 2806"/>
              <a:gd name="T80" fmla="*/ 1215 w 2807"/>
              <a:gd name="T81" fmla="*/ 2287 h 2806"/>
              <a:gd name="T82" fmla="*/ 1541 w 2807"/>
              <a:gd name="T83" fmla="*/ 2287 h 2806"/>
              <a:gd name="T84" fmla="*/ 0 w 2807"/>
              <a:gd name="T85" fmla="*/ 0 h 2806"/>
              <a:gd name="T86" fmla="*/ 702 w 2807"/>
              <a:gd name="T87" fmla="*/ 0 h 2806"/>
              <a:gd name="T88" fmla="*/ 1403 w 2807"/>
              <a:gd name="T89" fmla="*/ 0 h 2806"/>
              <a:gd name="T90" fmla="*/ 2105 w 2807"/>
              <a:gd name="T91" fmla="*/ 0 h 2806"/>
              <a:gd name="T92" fmla="*/ 2807 w 2807"/>
              <a:gd name="T93" fmla="*/ 0 h 2806"/>
              <a:gd name="T94" fmla="*/ 2807 w 2807"/>
              <a:gd name="T95" fmla="*/ 701 h 2806"/>
              <a:gd name="T96" fmla="*/ 2807 w 2807"/>
              <a:gd name="T97" fmla="*/ 1403 h 2806"/>
              <a:gd name="T98" fmla="*/ 2807 w 2807"/>
              <a:gd name="T99" fmla="*/ 2104 h 2806"/>
              <a:gd name="T100" fmla="*/ 2807 w 2807"/>
              <a:gd name="T101" fmla="*/ 2806 h 2806"/>
              <a:gd name="T102" fmla="*/ 2105 w 2807"/>
              <a:gd name="T103" fmla="*/ 2806 h 2806"/>
              <a:gd name="T104" fmla="*/ 1403 w 2807"/>
              <a:gd name="T105" fmla="*/ 2806 h 2806"/>
              <a:gd name="T106" fmla="*/ 702 w 2807"/>
              <a:gd name="T107" fmla="*/ 2806 h 2806"/>
              <a:gd name="T108" fmla="*/ 0 w 2807"/>
              <a:gd name="T109" fmla="*/ 2806 h 2806"/>
              <a:gd name="T110" fmla="*/ 0 w 2807"/>
              <a:gd name="T111" fmla="*/ 2104 h 2806"/>
              <a:gd name="T112" fmla="*/ 0 w 2807"/>
              <a:gd name="T113" fmla="*/ 1403 h 2806"/>
              <a:gd name="T114" fmla="*/ 0 w 2807"/>
              <a:gd name="T115" fmla="*/ 701 h 2806"/>
              <a:gd name="T116" fmla="*/ 0 w 2807"/>
              <a:gd name="T117" fmla="*/ 0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07" h="2806">
                <a:moveTo>
                  <a:pt x="1541" y="2287"/>
                </a:moveTo>
                <a:lnTo>
                  <a:pt x="1541" y="1481"/>
                </a:lnTo>
                <a:lnTo>
                  <a:pt x="1812" y="1481"/>
                </a:lnTo>
                <a:lnTo>
                  <a:pt x="1853" y="1166"/>
                </a:lnTo>
                <a:lnTo>
                  <a:pt x="1541" y="1166"/>
                </a:lnTo>
                <a:lnTo>
                  <a:pt x="1541" y="965"/>
                </a:lnTo>
                <a:lnTo>
                  <a:pt x="1542" y="933"/>
                </a:lnTo>
                <a:lnTo>
                  <a:pt x="1547" y="903"/>
                </a:lnTo>
                <a:lnTo>
                  <a:pt x="1556" y="877"/>
                </a:lnTo>
                <a:lnTo>
                  <a:pt x="1569" y="855"/>
                </a:lnTo>
                <a:lnTo>
                  <a:pt x="1590" y="837"/>
                </a:lnTo>
                <a:lnTo>
                  <a:pt x="1618" y="824"/>
                </a:lnTo>
                <a:lnTo>
                  <a:pt x="1652" y="815"/>
                </a:lnTo>
                <a:lnTo>
                  <a:pt x="1673" y="813"/>
                </a:lnTo>
                <a:lnTo>
                  <a:pt x="1697" y="813"/>
                </a:lnTo>
                <a:lnTo>
                  <a:pt x="1862" y="813"/>
                </a:lnTo>
                <a:lnTo>
                  <a:pt x="1862" y="530"/>
                </a:lnTo>
                <a:lnTo>
                  <a:pt x="1773" y="523"/>
                </a:lnTo>
                <a:lnTo>
                  <a:pt x="1703" y="521"/>
                </a:lnTo>
                <a:lnTo>
                  <a:pt x="1620" y="518"/>
                </a:lnTo>
                <a:lnTo>
                  <a:pt x="1577" y="521"/>
                </a:lnTo>
                <a:lnTo>
                  <a:pt x="1535" y="526"/>
                </a:lnTo>
                <a:lnTo>
                  <a:pt x="1494" y="534"/>
                </a:lnTo>
                <a:lnTo>
                  <a:pt x="1455" y="545"/>
                </a:lnTo>
                <a:lnTo>
                  <a:pt x="1420" y="560"/>
                </a:lnTo>
                <a:lnTo>
                  <a:pt x="1387" y="579"/>
                </a:lnTo>
                <a:lnTo>
                  <a:pt x="1356" y="601"/>
                </a:lnTo>
                <a:lnTo>
                  <a:pt x="1328" y="626"/>
                </a:lnTo>
                <a:lnTo>
                  <a:pt x="1303" y="653"/>
                </a:lnTo>
                <a:lnTo>
                  <a:pt x="1281" y="684"/>
                </a:lnTo>
                <a:lnTo>
                  <a:pt x="1261" y="719"/>
                </a:lnTo>
                <a:lnTo>
                  <a:pt x="1245" y="756"/>
                </a:lnTo>
                <a:lnTo>
                  <a:pt x="1233" y="796"/>
                </a:lnTo>
                <a:lnTo>
                  <a:pt x="1224" y="839"/>
                </a:lnTo>
                <a:lnTo>
                  <a:pt x="1218" y="886"/>
                </a:lnTo>
                <a:lnTo>
                  <a:pt x="1215" y="934"/>
                </a:lnTo>
                <a:lnTo>
                  <a:pt x="1215" y="1166"/>
                </a:lnTo>
                <a:lnTo>
                  <a:pt x="944" y="1166"/>
                </a:lnTo>
                <a:lnTo>
                  <a:pt x="944" y="1481"/>
                </a:lnTo>
                <a:lnTo>
                  <a:pt x="1215" y="1481"/>
                </a:lnTo>
                <a:lnTo>
                  <a:pt x="1215" y="2287"/>
                </a:lnTo>
                <a:lnTo>
                  <a:pt x="1541" y="2287"/>
                </a:lnTo>
                <a:close/>
                <a:moveTo>
                  <a:pt x="0" y="0"/>
                </a:moveTo>
                <a:lnTo>
                  <a:pt x="702" y="0"/>
                </a:lnTo>
                <a:lnTo>
                  <a:pt x="1403" y="0"/>
                </a:lnTo>
                <a:lnTo>
                  <a:pt x="2105" y="0"/>
                </a:lnTo>
                <a:lnTo>
                  <a:pt x="2807" y="0"/>
                </a:lnTo>
                <a:lnTo>
                  <a:pt x="2807" y="701"/>
                </a:lnTo>
                <a:lnTo>
                  <a:pt x="2807" y="1403"/>
                </a:lnTo>
                <a:lnTo>
                  <a:pt x="2807" y="2104"/>
                </a:lnTo>
                <a:lnTo>
                  <a:pt x="2807" y="2806"/>
                </a:lnTo>
                <a:lnTo>
                  <a:pt x="2105" y="2806"/>
                </a:lnTo>
                <a:lnTo>
                  <a:pt x="1403" y="2806"/>
                </a:lnTo>
                <a:lnTo>
                  <a:pt x="702" y="2806"/>
                </a:lnTo>
                <a:lnTo>
                  <a:pt x="0" y="2806"/>
                </a:lnTo>
                <a:lnTo>
                  <a:pt x="0" y="2104"/>
                </a:lnTo>
                <a:lnTo>
                  <a:pt x="0" y="1403"/>
                </a:lnTo>
                <a:lnTo>
                  <a:pt x="0" y="701"/>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25" name="Freeform 10">
            <a:hlinkClick r:id="rId4" tooltip="Verohallinto - YouTube Channel"/>
          </p:cNvPr>
          <p:cNvSpPr>
            <a:spLocks noChangeAspect="1" noEditPoints="1"/>
          </p:cNvSpPr>
          <p:nvPr/>
        </p:nvSpPr>
        <p:spPr bwMode="auto">
          <a:xfrm>
            <a:off x="1631291" y="692310"/>
            <a:ext cx="287963" cy="288067"/>
          </a:xfrm>
          <a:custGeom>
            <a:avLst/>
            <a:gdLst>
              <a:gd name="T0" fmla="*/ 793 w 2804"/>
              <a:gd name="T1" fmla="*/ 1276 h 2806"/>
              <a:gd name="T2" fmla="*/ 704 w 2804"/>
              <a:gd name="T3" fmla="*/ 1239 h 2806"/>
              <a:gd name="T4" fmla="*/ 605 w 2804"/>
              <a:gd name="T5" fmla="*/ 1291 h 2806"/>
              <a:gd name="T6" fmla="*/ 587 w 2804"/>
              <a:gd name="T7" fmla="*/ 1595 h 2806"/>
              <a:gd name="T8" fmla="*/ 645 w 2804"/>
              <a:gd name="T9" fmla="*/ 1683 h 2806"/>
              <a:gd name="T10" fmla="*/ 749 w 2804"/>
              <a:gd name="T11" fmla="*/ 1688 h 2806"/>
              <a:gd name="T12" fmla="*/ 814 w 2804"/>
              <a:gd name="T13" fmla="*/ 1621 h 2806"/>
              <a:gd name="T14" fmla="*/ 738 w 2804"/>
              <a:gd name="T15" fmla="*/ 1591 h 2806"/>
              <a:gd name="T16" fmla="*/ 704 w 2804"/>
              <a:gd name="T17" fmla="*/ 1623 h 2806"/>
              <a:gd name="T18" fmla="*/ 668 w 2804"/>
              <a:gd name="T19" fmla="*/ 1579 h 2806"/>
              <a:gd name="T20" fmla="*/ 676 w 2804"/>
              <a:gd name="T21" fmla="*/ 1326 h 2806"/>
              <a:gd name="T22" fmla="*/ 725 w 2804"/>
              <a:gd name="T23" fmla="*/ 1320 h 2806"/>
              <a:gd name="T24" fmla="*/ 491 w 2804"/>
              <a:gd name="T25" fmla="*/ 1690 h 2806"/>
              <a:gd name="T26" fmla="*/ 491 w 2804"/>
              <a:gd name="T27" fmla="*/ 1447 h 2806"/>
              <a:gd name="T28" fmla="*/ 959 w 2804"/>
              <a:gd name="T29" fmla="*/ 1695 h 2806"/>
              <a:gd name="T30" fmla="*/ 894 w 2804"/>
              <a:gd name="T31" fmla="*/ 1662 h 2806"/>
              <a:gd name="T32" fmla="*/ 972 w 2804"/>
              <a:gd name="T33" fmla="*/ 1614 h 2806"/>
              <a:gd name="T34" fmla="*/ 1017 w 2804"/>
              <a:gd name="T35" fmla="*/ 1607 h 2806"/>
              <a:gd name="T36" fmla="*/ 1956 w 2804"/>
              <a:gd name="T37" fmla="*/ 1325 h 2806"/>
              <a:gd name="T38" fmla="*/ 1995 w 2804"/>
              <a:gd name="T39" fmla="*/ 1622 h 2806"/>
              <a:gd name="T40" fmla="*/ 2020 w 2804"/>
              <a:gd name="T41" fmla="*/ 1371 h 2806"/>
              <a:gd name="T42" fmla="*/ 1987 w 2804"/>
              <a:gd name="T43" fmla="*/ 1313 h 2806"/>
              <a:gd name="T44" fmla="*/ 2293 w 2804"/>
              <a:gd name="T45" fmla="*/ 1314 h 2806"/>
              <a:gd name="T46" fmla="*/ 2246 w 2804"/>
              <a:gd name="T47" fmla="*/ 1331 h 2806"/>
              <a:gd name="T48" fmla="*/ 2488 w 2804"/>
              <a:gd name="T49" fmla="*/ 1089 h 2806"/>
              <a:gd name="T50" fmla="*/ 2427 w 2804"/>
              <a:gd name="T51" fmla="*/ 991 h 2806"/>
              <a:gd name="T52" fmla="*/ 2315 w 2804"/>
              <a:gd name="T53" fmla="*/ 953 h 2806"/>
              <a:gd name="T54" fmla="*/ 1461 w 2804"/>
              <a:gd name="T55" fmla="*/ 948 h 2806"/>
              <a:gd name="T56" fmla="*/ 1274 w 2804"/>
              <a:gd name="T57" fmla="*/ 991 h 2806"/>
              <a:gd name="T58" fmla="*/ 1205 w 2804"/>
              <a:gd name="T59" fmla="*/ 1125 h 2806"/>
              <a:gd name="T60" fmla="*/ 1192 w 2804"/>
              <a:gd name="T61" fmla="*/ 1568 h 2806"/>
              <a:gd name="T62" fmla="*/ 1229 w 2804"/>
              <a:gd name="T63" fmla="*/ 1760 h 2806"/>
              <a:gd name="T64" fmla="*/ 1336 w 2804"/>
              <a:gd name="T65" fmla="*/ 1842 h 2806"/>
              <a:gd name="T66" fmla="*/ 1851 w 2804"/>
              <a:gd name="T67" fmla="*/ 1867 h 2806"/>
              <a:gd name="T68" fmla="*/ 2371 w 2804"/>
              <a:gd name="T69" fmla="*/ 1844 h 2806"/>
              <a:gd name="T70" fmla="*/ 2472 w 2804"/>
              <a:gd name="T71" fmla="*/ 1760 h 2806"/>
              <a:gd name="T72" fmla="*/ 2512 w 2804"/>
              <a:gd name="T73" fmla="*/ 1492 h 2806"/>
              <a:gd name="T74" fmla="*/ 1390 w 2804"/>
              <a:gd name="T75" fmla="*/ 1690 h 2806"/>
              <a:gd name="T76" fmla="*/ 1702 w 2804"/>
              <a:gd name="T77" fmla="*/ 1654 h 2806"/>
              <a:gd name="T78" fmla="*/ 1604 w 2804"/>
              <a:gd name="T79" fmla="*/ 1693 h 2806"/>
              <a:gd name="T80" fmla="*/ 1565 w 2804"/>
              <a:gd name="T81" fmla="*/ 1627 h 2806"/>
              <a:gd name="T82" fmla="*/ 1659 w 2804"/>
              <a:gd name="T83" fmla="*/ 1622 h 2806"/>
              <a:gd name="T84" fmla="*/ 1799 w 2804"/>
              <a:gd name="T85" fmla="*/ 1246 h 2806"/>
              <a:gd name="T86" fmla="*/ 2086 w 2804"/>
              <a:gd name="T87" fmla="*/ 1667 h 2806"/>
              <a:gd name="T88" fmla="*/ 2003 w 2804"/>
              <a:gd name="T89" fmla="*/ 1690 h 2806"/>
              <a:gd name="T90" fmla="*/ 1945 w 2804"/>
              <a:gd name="T91" fmla="*/ 1095 h 2806"/>
              <a:gd name="T92" fmla="*/ 2030 w 2804"/>
              <a:gd name="T93" fmla="*/ 1240 h 2806"/>
              <a:gd name="T94" fmla="*/ 2089 w 2804"/>
              <a:gd name="T95" fmla="*/ 1279 h 2806"/>
              <a:gd name="T96" fmla="*/ 2295 w 2804"/>
              <a:gd name="T97" fmla="*/ 1621 h 2806"/>
              <a:gd name="T98" fmla="*/ 2401 w 2804"/>
              <a:gd name="T99" fmla="*/ 1534 h 2806"/>
              <a:gd name="T100" fmla="*/ 2371 w 2804"/>
              <a:gd name="T101" fmla="*/ 1659 h 2806"/>
              <a:gd name="T102" fmla="*/ 2284 w 2804"/>
              <a:gd name="T103" fmla="*/ 1695 h 2806"/>
              <a:gd name="T104" fmla="*/ 2180 w 2804"/>
              <a:gd name="T105" fmla="*/ 1641 h 2806"/>
              <a:gd name="T106" fmla="*/ 2160 w 2804"/>
              <a:gd name="T107" fmla="*/ 1359 h 2806"/>
              <a:gd name="T108" fmla="*/ 2227 w 2804"/>
              <a:gd name="T109" fmla="*/ 1252 h 2806"/>
              <a:gd name="T110" fmla="*/ 2323 w 2804"/>
              <a:gd name="T111" fmla="*/ 1246 h 2806"/>
              <a:gd name="T112" fmla="*/ 2386 w 2804"/>
              <a:gd name="T113" fmla="*/ 1305 h 2806"/>
              <a:gd name="T114" fmla="*/ 2243 w 2804"/>
              <a:gd name="T115" fmla="*/ 1575 h 2806"/>
              <a:gd name="T116" fmla="*/ 0 w 2804"/>
              <a:gd name="T117" fmla="*/ 0 h 2806"/>
              <a:gd name="T118" fmla="*/ 700 w 2804"/>
              <a:gd name="T119" fmla="*/ 2806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04" h="2806">
                <a:moveTo>
                  <a:pt x="824" y="1388"/>
                </a:moveTo>
                <a:lnTo>
                  <a:pt x="822" y="1371"/>
                </a:lnTo>
                <a:lnTo>
                  <a:pt x="821" y="1355"/>
                </a:lnTo>
                <a:lnTo>
                  <a:pt x="819" y="1340"/>
                </a:lnTo>
                <a:lnTo>
                  <a:pt x="816" y="1325"/>
                </a:lnTo>
                <a:lnTo>
                  <a:pt x="813" y="1313"/>
                </a:lnTo>
                <a:lnTo>
                  <a:pt x="810" y="1307"/>
                </a:lnTo>
                <a:lnTo>
                  <a:pt x="808" y="1302"/>
                </a:lnTo>
                <a:lnTo>
                  <a:pt x="803" y="1291"/>
                </a:lnTo>
                <a:lnTo>
                  <a:pt x="796" y="1282"/>
                </a:lnTo>
                <a:lnTo>
                  <a:pt x="793" y="1276"/>
                </a:lnTo>
                <a:lnTo>
                  <a:pt x="788" y="1271"/>
                </a:lnTo>
                <a:lnTo>
                  <a:pt x="783" y="1267"/>
                </a:lnTo>
                <a:lnTo>
                  <a:pt x="778" y="1262"/>
                </a:lnTo>
                <a:lnTo>
                  <a:pt x="772" y="1258"/>
                </a:lnTo>
                <a:lnTo>
                  <a:pt x="767" y="1255"/>
                </a:lnTo>
                <a:lnTo>
                  <a:pt x="761" y="1251"/>
                </a:lnTo>
                <a:lnTo>
                  <a:pt x="754" y="1249"/>
                </a:lnTo>
                <a:lnTo>
                  <a:pt x="743" y="1245"/>
                </a:lnTo>
                <a:lnTo>
                  <a:pt x="730" y="1241"/>
                </a:lnTo>
                <a:lnTo>
                  <a:pt x="717" y="1240"/>
                </a:lnTo>
                <a:lnTo>
                  <a:pt x="704" y="1239"/>
                </a:lnTo>
                <a:lnTo>
                  <a:pt x="689" y="1240"/>
                </a:lnTo>
                <a:lnTo>
                  <a:pt x="681" y="1240"/>
                </a:lnTo>
                <a:lnTo>
                  <a:pt x="675" y="1241"/>
                </a:lnTo>
                <a:lnTo>
                  <a:pt x="663" y="1245"/>
                </a:lnTo>
                <a:lnTo>
                  <a:pt x="650" y="1249"/>
                </a:lnTo>
                <a:lnTo>
                  <a:pt x="639" y="1255"/>
                </a:lnTo>
                <a:lnTo>
                  <a:pt x="634" y="1258"/>
                </a:lnTo>
                <a:lnTo>
                  <a:pt x="628" y="1262"/>
                </a:lnTo>
                <a:lnTo>
                  <a:pt x="619" y="1271"/>
                </a:lnTo>
                <a:lnTo>
                  <a:pt x="611" y="1282"/>
                </a:lnTo>
                <a:lnTo>
                  <a:pt x="605" y="1291"/>
                </a:lnTo>
                <a:lnTo>
                  <a:pt x="598" y="1302"/>
                </a:lnTo>
                <a:lnTo>
                  <a:pt x="595" y="1313"/>
                </a:lnTo>
                <a:lnTo>
                  <a:pt x="591" y="1325"/>
                </a:lnTo>
                <a:lnTo>
                  <a:pt x="587" y="1340"/>
                </a:lnTo>
                <a:lnTo>
                  <a:pt x="586" y="1355"/>
                </a:lnTo>
                <a:lnTo>
                  <a:pt x="585" y="1371"/>
                </a:lnTo>
                <a:lnTo>
                  <a:pt x="584" y="1388"/>
                </a:lnTo>
                <a:lnTo>
                  <a:pt x="584" y="1548"/>
                </a:lnTo>
                <a:lnTo>
                  <a:pt x="584" y="1565"/>
                </a:lnTo>
                <a:lnTo>
                  <a:pt x="585" y="1581"/>
                </a:lnTo>
                <a:lnTo>
                  <a:pt x="587" y="1595"/>
                </a:lnTo>
                <a:lnTo>
                  <a:pt x="590" y="1609"/>
                </a:lnTo>
                <a:lnTo>
                  <a:pt x="592" y="1615"/>
                </a:lnTo>
                <a:lnTo>
                  <a:pt x="594" y="1621"/>
                </a:lnTo>
                <a:lnTo>
                  <a:pt x="598" y="1632"/>
                </a:lnTo>
                <a:lnTo>
                  <a:pt x="603" y="1642"/>
                </a:lnTo>
                <a:lnTo>
                  <a:pt x="610" y="1651"/>
                </a:lnTo>
                <a:lnTo>
                  <a:pt x="618" y="1662"/>
                </a:lnTo>
                <a:lnTo>
                  <a:pt x="623" y="1667"/>
                </a:lnTo>
                <a:lnTo>
                  <a:pt x="628" y="1670"/>
                </a:lnTo>
                <a:lnTo>
                  <a:pt x="639" y="1679"/>
                </a:lnTo>
                <a:lnTo>
                  <a:pt x="645" y="1683"/>
                </a:lnTo>
                <a:lnTo>
                  <a:pt x="652" y="1685"/>
                </a:lnTo>
                <a:lnTo>
                  <a:pt x="664" y="1690"/>
                </a:lnTo>
                <a:lnTo>
                  <a:pt x="676" y="1694"/>
                </a:lnTo>
                <a:lnTo>
                  <a:pt x="684" y="1695"/>
                </a:lnTo>
                <a:lnTo>
                  <a:pt x="690" y="1696"/>
                </a:lnTo>
                <a:lnTo>
                  <a:pt x="696" y="1698"/>
                </a:lnTo>
                <a:lnTo>
                  <a:pt x="704" y="1698"/>
                </a:lnTo>
                <a:lnTo>
                  <a:pt x="717" y="1696"/>
                </a:lnTo>
                <a:lnTo>
                  <a:pt x="730" y="1694"/>
                </a:lnTo>
                <a:lnTo>
                  <a:pt x="743" y="1690"/>
                </a:lnTo>
                <a:lnTo>
                  <a:pt x="749" y="1688"/>
                </a:lnTo>
                <a:lnTo>
                  <a:pt x="756" y="1685"/>
                </a:lnTo>
                <a:lnTo>
                  <a:pt x="768" y="1679"/>
                </a:lnTo>
                <a:lnTo>
                  <a:pt x="774" y="1675"/>
                </a:lnTo>
                <a:lnTo>
                  <a:pt x="779" y="1670"/>
                </a:lnTo>
                <a:lnTo>
                  <a:pt x="784" y="1667"/>
                </a:lnTo>
                <a:lnTo>
                  <a:pt x="789" y="1662"/>
                </a:lnTo>
                <a:lnTo>
                  <a:pt x="794" y="1657"/>
                </a:lnTo>
                <a:lnTo>
                  <a:pt x="799" y="1651"/>
                </a:lnTo>
                <a:lnTo>
                  <a:pt x="804" y="1642"/>
                </a:lnTo>
                <a:lnTo>
                  <a:pt x="810" y="1632"/>
                </a:lnTo>
                <a:lnTo>
                  <a:pt x="814" y="1621"/>
                </a:lnTo>
                <a:lnTo>
                  <a:pt x="817" y="1609"/>
                </a:lnTo>
                <a:lnTo>
                  <a:pt x="820" y="1595"/>
                </a:lnTo>
                <a:lnTo>
                  <a:pt x="821" y="1581"/>
                </a:lnTo>
                <a:lnTo>
                  <a:pt x="822" y="1565"/>
                </a:lnTo>
                <a:lnTo>
                  <a:pt x="824" y="1548"/>
                </a:lnTo>
                <a:lnTo>
                  <a:pt x="824" y="1388"/>
                </a:lnTo>
                <a:close/>
                <a:moveTo>
                  <a:pt x="740" y="1557"/>
                </a:moveTo>
                <a:lnTo>
                  <a:pt x="740" y="1573"/>
                </a:lnTo>
                <a:lnTo>
                  <a:pt x="740" y="1579"/>
                </a:lnTo>
                <a:lnTo>
                  <a:pt x="740" y="1586"/>
                </a:lnTo>
                <a:lnTo>
                  <a:pt x="738" y="1591"/>
                </a:lnTo>
                <a:lnTo>
                  <a:pt x="737" y="1597"/>
                </a:lnTo>
                <a:lnTo>
                  <a:pt x="735" y="1602"/>
                </a:lnTo>
                <a:lnTo>
                  <a:pt x="732" y="1606"/>
                </a:lnTo>
                <a:lnTo>
                  <a:pt x="730" y="1610"/>
                </a:lnTo>
                <a:lnTo>
                  <a:pt x="727" y="1614"/>
                </a:lnTo>
                <a:lnTo>
                  <a:pt x="725" y="1617"/>
                </a:lnTo>
                <a:lnTo>
                  <a:pt x="721" y="1618"/>
                </a:lnTo>
                <a:lnTo>
                  <a:pt x="717" y="1621"/>
                </a:lnTo>
                <a:lnTo>
                  <a:pt x="712" y="1622"/>
                </a:lnTo>
                <a:lnTo>
                  <a:pt x="709" y="1623"/>
                </a:lnTo>
                <a:lnTo>
                  <a:pt x="704" y="1623"/>
                </a:lnTo>
                <a:lnTo>
                  <a:pt x="699" y="1623"/>
                </a:lnTo>
                <a:lnTo>
                  <a:pt x="694" y="1622"/>
                </a:lnTo>
                <a:lnTo>
                  <a:pt x="690" y="1621"/>
                </a:lnTo>
                <a:lnTo>
                  <a:pt x="686" y="1618"/>
                </a:lnTo>
                <a:lnTo>
                  <a:pt x="683" y="1617"/>
                </a:lnTo>
                <a:lnTo>
                  <a:pt x="680" y="1614"/>
                </a:lnTo>
                <a:lnTo>
                  <a:pt x="676" y="1610"/>
                </a:lnTo>
                <a:lnTo>
                  <a:pt x="674" y="1606"/>
                </a:lnTo>
                <a:lnTo>
                  <a:pt x="670" y="1597"/>
                </a:lnTo>
                <a:lnTo>
                  <a:pt x="668" y="1586"/>
                </a:lnTo>
                <a:lnTo>
                  <a:pt x="668" y="1579"/>
                </a:lnTo>
                <a:lnTo>
                  <a:pt x="668" y="1573"/>
                </a:lnTo>
                <a:lnTo>
                  <a:pt x="668" y="1557"/>
                </a:lnTo>
                <a:lnTo>
                  <a:pt x="668" y="1380"/>
                </a:lnTo>
                <a:lnTo>
                  <a:pt x="668" y="1364"/>
                </a:lnTo>
                <a:lnTo>
                  <a:pt x="668" y="1357"/>
                </a:lnTo>
                <a:lnTo>
                  <a:pt x="668" y="1350"/>
                </a:lnTo>
                <a:lnTo>
                  <a:pt x="669" y="1345"/>
                </a:lnTo>
                <a:lnTo>
                  <a:pt x="670" y="1339"/>
                </a:lnTo>
                <a:lnTo>
                  <a:pt x="673" y="1334"/>
                </a:lnTo>
                <a:lnTo>
                  <a:pt x="674" y="1330"/>
                </a:lnTo>
                <a:lnTo>
                  <a:pt x="676" y="1326"/>
                </a:lnTo>
                <a:lnTo>
                  <a:pt x="680" y="1323"/>
                </a:lnTo>
                <a:lnTo>
                  <a:pt x="683" y="1320"/>
                </a:lnTo>
                <a:lnTo>
                  <a:pt x="686" y="1318"/>
                </a:lnTo>
                <a:lnTo>
                  <a:pt x="694" y="1315"/>
                </a:lnTo>
                <a:lnTo>
                  <a:pt x="699" y="1314"/>
                </a:lnTo>
                <a:lnTo>
                  <a:pt x="704" y="1314"/>
                </a:lnTo>
                <a:lnTo>
                  <a:pt x="709" y="1314"/>
                </a:lnTo>
                <a:lnTo>
                  <a:pt x="712" y="1315"/>
                </a:lnTo>
                <a:lnTo>
                  <a:pt x="717" y="1317"/>
                </a:lnTo>
                <a:lnTo>
                  <a:pt x="721" y="1318"/>
                </a:lnTo>
                <a:lnTo>
                  <a:pt x="725" y="1320"/>
                </a:lnTo>
                <a:lnTo>
                  <a:pt x="727" y="1323"/>
                </a:lnTo>
                <a:lnTo>
                  <a:pt x="730" y="1326"/>
                </a:lnTo>
                <a:lnTo>
                  <a:pt x="733" y="1330"/>
                </a:lnTo>
                <a:lnTo>
                  <a:pt x="737" y="1339"/>
                </a:lnTo>
                <a:lnTo>
                  <a:pt x="740" y="1350"/>
                </a:lnTo>
                <a:lnTo>
                  <a:pt x="740" y="1357"/>
                </a:lnTo>
                <a:lnTo>
                  <a:pt x="740" y="1364"/>
                </a:lnTo>
                <a:lnTo>
                  <a:pt x="740" y="1380"/>
                </a:lnTo>
                <a:lnTo>
                  <a:pt x="740" y="1557"/>
                </a:lnTo>
                <a:close/>
                <a:moveTo>
                  <a:pt x="491" y="1447"/>
                </a:moveTo>
                <a:lnTo>
                  <a:pt x="491" y="1690"/>
                </a:lnTo>
                <a:lnTo>
                  <a:pt x="402" y="1690"/>
                </a:lnTo>
                <a:lnTo>
                  <a:pt x="402" y="1447"/>
                </a:lnTo>
                <a:lnTo>
                  <a:pt x="353" y="1289"/>
                </a:lnTo>
                <a:lnTo>
                  <a:pt x="316" y="1171"/>
                </a:lnTo>
                <a:lnTo>
                  <a:pt x="302" y="1122"/>
                </a:lnTo>
                <a:lnTo>
                  <a:pt x="292" y="1091"/>
                </a:lnTo>
                <a:lnTo>
                  <a:pt x="384" y="1091"/>
                </a:lnTo>
                <a:lnTo>
                  <a:pt x="446" y="1325"/>
                </a:lnTo>
                <a:lnTo>
                  <a:pt x="508" y="1091"/>
                </a:lnTo>
                <a:lnTo>
                  <a:pt x="601" y="1091"/>
                </a:lnTo>
                <a:lnTo>
                  <a:pt x="491" y="1447"/>
                </a:lnTo>
                <a:close/>
                <a:moveTo>
                  <a:pt x="1121" y="1690"/>
                </a:moveTo>
                <a:lnTo>
                  <a:pt x="1036" y="1690"/>
                </a:lnTo>
                <a:lnTo>
                  <a:pt x="1036" y="1641"/>
                </a:lnTo>
                <a:lnTo>
                  <a:pt x="1024" y="1654"/>
                </a:lnTo>
                <a:lnTo>
                  <a:pt x="1013" y="1666"/>
                </a:lnTo>
                <a:lnTo>
                  <a:pt x="1002" y="1674"/>
                </a:lnTo>
                <a:lnTo>
                  <a:pt x="991" y="1683"/>
                </a:lnTo>
                <a:lnTo>
                  <a:pt x="980" y="1688"/>
                </a:lnTo>
                <a:lnTo>
                  <a:pt x="970" y="1693"/>
                </a:lnTo>
                <a:lnTo>
                  <a:pt x="963" y="1694"/>
                </a:lnTo>
                <a:lnTo>
                  <a:pt x="959" y="1695"/>
                </a:lnTo>
                <a:lnTo>
                  <a:pt x="947" y="1696"/>
                </a:lnTo>
                <a:lnTo>
                  <a:pt x="939" y="1695"/>
                </a:lnTo>
                <a:lnTo>
                  <a:pt x="930" y="1694"/>
                </a:lnTo>
                <a:lnTo>
                  <a:pt x="925" y="1693"/>
                </a:lnTo>
                <a:lnTo>
                  <a:pt x="921" y="1691"/>
                </a:lnTo>
                <a:lnTo>
                  <a:pt x="915" y="1688"/>
                </a:lnTo>
                <a:lnTo>
                  <a:pt x="909" y="1683"/>
                </a:lnTo>
                <a:lnTo>
                  <a:pt x="903" y="1677"/>
                </a:lnTo>
                <a:lnTo>
                  <a:pt x="898" y="1669"/>
                </a:lnTo>
                <a:lnTo>
                  <a:pt x="897" y="1666"/>
                </a:lnTo>
                <a:lnTo>
                  <a:pt x="894" y="1662"/>
                </a:lnTo>
                <a:lnTo>
                  <a:pt x="893" y="1657"/>
                </a:lnTo>
                <a:lnTo>
                  <a:pt x="890" y="1651"/>
                </a:lnTo>
                <a:lnTo>
                  <a:pt x="888" y="1636"/>
                </a:lnTo>
                <a:lnTo>
                  <a:pt x="887" y="1627"/>
                </a:lnTo>
                <a:lnTo>
                  <a:pt x="886" y="1618"/>
                </a:lnTo>
                <a:lnTo>
                  <a:pt x="886" y="1596"/>
                </a:lnTo>
                <a:lnTo>
                  <a:pt x="886" y="1242"/>
                </a:lnTo>
                <a:lnTo>
                  <a:pt x="970" y="1242"/>
                </a:lnTo>
                <a:lnTo>
                  <a:pt x="970" y="1574"/>
                </a:lnTo>
                <a:lnTo>
                  <a:pt x="970" y="1606"/>
                </a:lnTo>
                <a:lnTo>
                  <a:pt x="972" y="1614"/>
                </a:lnTo>
                <a:lnTo>
                  <a:pt x="973" y="1616"/>
                </a:lnTo>
                <a:lnTo>
                  <a:pt x="976" y="1618"/>
                </a:lnTo>
                <a:lnTo>
                  <a:pt x="977" y="1621"/>
                </a:lnTo>
                <a:lnTo>
                  <a:pt x="981" y="1622"/>
                </a:lnTo>
                <a:lnTo>
                  <a:pt x="983" y="1622"/>
                </a:lnTo>
                <a:lnTo>
                  <a:pt x="987" y="1622"/>
                </a:lnTo>
                <a:lnTo>
                  <a:pt x="993" y="1622"/>
                </a:lnTo>
                <a:lnTo>
                  <a:pt x="999" y="1620"/>
                </a:lnTo>
                <a:lnTo>
                  <a:pt x="1006" y="1617"/>
                </a:lnTo>
                <a:lnTo>
                  <a:pt x="1012" y="1612"/>
                </a:lnTo>
                <a:lnTo>
                  <a:pt x="1017" y="1607"/>
                </a:lnTo>
                <a:lnTo>
                  <a:pt x="1023" y="1600"/>
                </a:lnTo>
                <a:lnTo>
                  <a:pt x="1036" y="1584"/>
                </a:lnTo>
                <a:lnTo>
                  <a:pt x="1036" y="1242"/>
                </a:lnTo>
                <a:lnTo>
                  <a:pt x="1121" y="1242"/>
                </a:lnTo>
                <a:lnTo>
                  <a:pt x="1121" y="1690"/>
                </a:lnTo>
                <a:close/>
                <a:moveTo>
                  <a:pt x="1987" y="1313"/>
                </a:moveTo>
                <a:lnTo>
                  <a:pt x="1982" y="1313"/>
                </a:lnTo>
                <a:lnTo>
                  <a:pt x="1977" y="1314"/>
                </a:lnTo>
                <a:lnTo>
                  <a:pt x="1966" y="1318"/>
                </a:lnTo>
                <a:lnTo>
                  <a:pt x="1961" y="1322"/>
                </a:lnTo>
                <a:lnTo>
                  <a:pt x="1956" y="1325"/>
                </a:lnTo>
                <a:lnTo>
                  <a:pt x="1950" y="1329"/>
                </a:lnTo>
                <a:lnTo>
                  <a:pt x="1945" y="1334"/>
                </a:lnTo>
                <a:lnTo>
                  <a:pt x="1945" y="1602"/>
                </a:lnTo>
                <a:lnTo>
                  <a:pt x="1956" y="1611"/>
                </a:lnTo>
                <a:lnTo>
                  <a:pt x="1961" y="1615"/>
                </a:lnTo>
                <a:lnTo>
                  <a:pt x="1966" y="1617"/>
                </a:lnTo>
                <a:lnTo>
                  <a:pt x="1972" y="1620"/>
                </a:lnTo>
                <a:lnTo>
                  <a:pt x="1977" y="1621"/>
                </a:lnTo>
                <a:lnTo>
                  <a:pt x="1982" y="1622"/>
                </a:lnTo>
                <a:lnTo>
                  <a:pt x="1987" y="1622"/>
                </a:lnTo>
                <a:lnTo>
                  <a:pt x="1995" y="1622"/>
                </a:lnTo>
                <a:lnTo>
                  <a:pt x="1999" y="1621"/>
                </a:lnTo>
                <a:lnTo>
                  <a:pt x="2002" y="1620"/>
                </a:lnTo>
                <a:lnTo>
                  <a:pt x="2005" y="1617"/>
                </a:lnTo>
                <a:lnTo>
                  <a:pt x="2008" y="1615"/>
                </a:lnTo>
                <a:lnTo>
                  <a:pt x="2010" y="1612"/>
                </a:lnTo>
                <a:lnTo>
                  <a:pt x="2013" y="1609"/>
                </a:lnTo>
                <a:lnTo>
                  <a:pt x="2016" y="1600"/>
                </a:lnTo>
                <a:lnTo>
                  <a:pt x="2019" y="1590"/>
                </a:lnTo>
                <a:lnTo>
                  <a:pt x="2020" y="1576"/>
                </a:lnTo>
                <a:lnTo>
                  <a:pt x="2020" y="1562"/>
                </a:lnTo>
                <a:lnTo>
                  <a:pt x="2020" y="1371"/>
                </a:lnTo>
                <a:lnTo>
                  <a:pt x="2020" y="1355"/>
                </a:lnTo>
                <a:lnTo>
                  <a:pt x="2019" y="1343"/>
                </a:lnTo>
                <a:lnTo>
                  <a:pt x="2016" y="1333"/>
                </a:lnTo>
                <a:lnTo>
                  <a:pt x="2014" y="1329"/>
                </a:lnTo>
                <a:lnTo>
                  <a:pt x="2013" y="1325"/>
                </a:lnTo>
                <a:lnTo>
                  <a:pt x="2010" y="1323"/>
                </a:lnTo>
                <a:lnTo>
                  <a:pt x="2008" y="1319"/>
                </a:lnTo>
                <a:lnTo>
                  <a:pt x="2005" y="1318"/>
                </a:lnTo>
                <a:lnTo>
                  <a:pt x="2002" y="1315"/>
                </a:lnTo>
                <a:lnTo>
                  <a:pt x="1995" y="1314"/>
                </a:lnTo>
                <a:lnTo>
                  <a:pt x="1987" y="1313"/>
                </a:lnTo>
                <a:close/>
                <a:moveTo>
                  <a:pt x="2317" y="1366"/>
                </a:moveTo>
                <a:lnTo>
                  <a:pt x="2317" y="1352"/>
                </a:lnTo>
                <a:lnTo>
                  <a:pt x="2316" y="1341"/>
                </a:lnTo>
                <a:lnTo>
                  <a:pt x="2315" y="1336"/>
                </a:lnTo>
                <a:lnTo>
                  <a:pt x="2313" y="1331"/>
                </a:lnTo>
                <a:lnTo>
                  <a:pt x="2308" y="1324"/>
                </a:lnTo>
                <a:lnTo>
                  <a:pt x="2306" y="1322"/>
                </a:lnTo>
                <a:lnTo>
                  <a:pt x="2303" y="1319"/>
                </a:lnTo>
                <a:lnTo>
                  <a:pt x="2301" y="1318"/>
                </a:lnTo>
                <a:lnTo>
                  <a:pt x="2297" y="1315"/>
                </a:lnTo>
                <a:lnTo>
                  <a:pt x="2293" y="1314"/>
                </a:lnTo>
                <a:lnTo>
                  <a:pt x="2290" y="1314"/>
                </a:lnTo>
                <a:lnTo>
                  <a:pt x="2280" y="1313"/>
                </a:lnTo>
                <a:lnTo>
                  <a:pt x="2271" y="1314"/>
                </a:lnTo>
                <a:lnTo>
                  <a:pt x="2266" y="1314"/>
                </a:lnTo>
                <a:lnTo>
                  <a:pt x="2263" y="1315"/>
                </a:lnTo>
                <a:lnTo>
                  <a:pt x="2260" y="1317"/>
                </a:lnTo>
                <a:lnTo>
                  <a:pt x="2256" y="1319"/>
                </a:lnTo>
                <a:lnTo>
                  <a:pt x="2254" y="1322"/>
                </a:lnTo>
                <a:lnTo>
                  <a:pt x="2251" y="1324"/>
                </a:lnTo>
                <a:lnTo>
                  <a:pt x="2249" y="1328"/>
                </a:lnTo>
                <a:lnTo>
                  <a:pt x="2246" y="1331"/>
                </a:lnTo>
                <a:lnTo>
                  <a:pt x="2245" y="1335"/>
                </a:lnTo>
                <a:lnTo>
                  <a:pt x="2244" y="1340"/>
                </a:lnTo>
                <a:lnTo>
                  <a:pt x="2243" y="1351"/>
                </a:lnTo>
                <a:lnTo>
                  <a:pt x="2242" y="1366"/>
                </a:lnTo>
                <a:lnTo>
                  <a:pt x="2242" y="1414"/>
                </a:lnTo>
                <a:lnTo>
                  <a:pt x="2317" y="1414"/>
                </a:lnTo>
                <a:lnTo>
                  <a:pt x="2317" y="1366"/>
                </a:lnTo>
                <a:close/>
                <a:moveTo>
                  <a:pt x="2499" y="1140"/>
                </a:moveTo>
                <a:lnTo>
                  <a:pt x="2496" y="1125"/>
                </a:lnTo>
                <a:lnTo>
                  <a:pt x="2493" y="1109"/>
                </a:lnTo>
                <a:lnTo>
                  <a:pt x="2488" y="1089"/>
                </a:lnTo>
                <a:lnTo>
                  <a:pt x="2485" y="1079"/>
                </a:lnTo>
                <a:lnTo>
                  <a:pt x="2480" y="1068"/>
                </a:lnTo>
                <a:lnTo>
                  <a:pt x="2477" y="1057"/>
                </a:lnTo>
                <a:lnTo>
                  <a:pt x="2472" y="1046"/>
                </a:lnTo>
                <a:lnTo>
                  <a:pt x="2467" y="1036"/>
                </a:lnTo>
                <a:lnTo>
                  <a:pt x="2461" y="1026"/>
                </a:lnTo>
                <a:lnTo>
                  <a:pt x="2454" y="1017"/>
                </a:lnTo>
                <a:lnTo>
                  <a:pt x="2447" y="1009"/>
                </a:lnTo>
                <a:lnTo>
                  <a:pt x="2442" y="1004"/>
                </a:lnTo>
                <a:lnTo>
                  <a:pt x="2437" y="1000"/>
                </a:lnTo>
                <a:lnTo>
                  <a:pt x="2427" y="991"/>
                </a:lnTo>
                <a:lnTo>
                  <a:pt x="2418" y="984"/>
                </a:lnTo>
                <a:lnTo>
                  <a:pt x="2409" y="979"/>
                </a:lnTo>
                <a:lnTo>
                  <a:pt x="2399" y="973"/>
                </a:lnTo>
                <a:lnTo>
                  <a:pt x="2390" y="969"/>
                </a:lnTo>
                <a:lnTo>
                  <a:pt x="2380" y="965"/>
                </a:lnTo>
                <a:lnTo>
                  <a:pt x="2371" y="963"/>
                </a:lnTo>
                <a:lnTo>
                  <a:pt x="2363" y="960"/>
                </a:lnTo>
                <a:lnTo>
                  <a:pt x="2354" y="958"/>
                </a:lnTo>
                <a:lnTo>
                  <a:pt x="2347" y="957"/>
                </a:lnTo>
                <a:lnTo>
                  <a:pt x="2339" y="955"/>
                </a:lnTo>
                <a:lnTo>
                  <a:pt x="2315" y="953"/>
                </a:lnTo>
                <a:lnTo>
                  <a:pt x="2242" y="948"/>
                </a:lnTo>
                <a:lnTo>
                  <a:pt x="2164" y="945"/>
                </a:lnTo>
                <a:lnTo>
                  <a:pt x="2086" y="943"/>
                </a:lnTo>
                <a:lnTo>
                  <a:pt x="2013" y="942"/>
                </a:lnTo>
                <a:lnTo>
                  <a:pt x="1898" y="939"/>
                </a:lnTo>
                <a:lnTo>
                  <a:pt x="1851" y="939"/>
                </a:lnTo>
                <a:lnTo>
                  <a:pt x="1805" y="939"/>
                </a:lnTo>
                <a:lnTo>
                  <a:pt x="1688" y="942"/>
                </a:lnTo>
                <a:lnTo>
                  <a:pt x="1615" y="943"/>
                </a:lnTo>
                <a:lnTo>
                  <a:pt x="1538" y="945"/>
                </a:lnTo>
                <a:lnTo>
                  <a:pt x="1461" y="948"/>
                </a:lnTo>
                <a:lnTo>
                  <a:pt x="1387" y="953"/>
                </a:lnTo>
                <a:lnTo>
                  <a:pt x="1377" y="954"/>
                </a:lnTo>
                <a:lnTo>
                  <a:pt x="1363" y="955"/>
                </a:lnTo>
                <a:lnTo>
                  <a:pt x="1347" y="958"/>
                </a:lnTo>
                <a:lnTo>
                  <a:pt x="1338" y="960"/>
                </a:lnTo>
                <a:lnTo>
                  <a:pt x="1330" y="963"/>
                </a:lnTo>
                <a:lnTo>
                  <a:pt x="1312" y="969"/>
                </a:lnTo>
                <a:lnTo>
                  <a:pt x="1302" y="973"/>
                </a:lnTo>
                <a:lnTo>
                  <a:pt x="1293" y="979"/>
                </a:lnTo>
                <a:lnTo>
                  <a:pt x="1283" y="984"/>
                </a:lnTo>
                <a:lnTo>
                  <a:pt x="1274" y="991"/>
                </a:lnTo>
                <a:lnTo>
                  <a:pt x="1264" y="1000"/>
                </a:lnTo>
                <a:lnTo>
                  <a:pt x="1254" y="1009"/>
                </a:lnTo>
                <a:lnTo>
                  <a:pt x="1247" y="1017"/>
                </a:lnTo>
                <a:lnTo>
                  <a:pt x="1241" y="1026"/>
                </a:lnTo>
                <a:lnTo>
                  <a:pt x="1234" y="1036"/>
                </a:lnTo>
                <a:lnTo>
                  <a:pt x="1229" y="1046"/>
                </a:lnTo>
                <a:lnTo>
                  <a:pt x="1225" y="1057"/>
                </a:lnTo>
                <a:lnTo>
                  <a:pt x="1221" y="1068"/>
                </a:lnTo>
                <a:lnTo>
                  <a:pt x="1213" y="1089"/>
                </a:lnTo>
                <a:lnTo>
                  <a:pt x="1208" y="1109"/>
                </a:lnTo>
                <a:lnTo>
                  <a:pt x="1205" y="1125"/>
                </a:lnTo>
                <a:lnTo>
                  <a:pt x="1202" y="1140"/>
                </a:lnTo>
                <a:lnTo>
                  <a:pt x="1200" y="1158"/>
                </a:lnTo>
                <a:lnTo>
                  <a:pt x="1195" y="1206"/>
                </a:lnTo>
                <a:lnTo>
                  <a:pt x="1192" y="1239"/>
                </a:lnTo>
                <a:lnTo>
                  <a:pt x="1191" y="1275"/>
                </a:lnTo>
                <a:lnTo>
                  <a:pt x="1189" y="1313"/>
                </a:lnTo>
                <a:lnTo>
                  <a:pt x="1189" y="1352"/>
                </a:lnTo>
                <a:lnTo>
                  <a:pt x="1189" y="1453"/>
                </a:lnTo>
                <a:lnTo>
                  <a:pt x="1189" y="1492"/>
                </a:lnTo>
                <a:lnTo>
                  <a:pt x="1191" y="1531"/>
                </a:lnTo>
                <a:lnTo>
                  <a:pt x="1192" y="1568"/>
                </a:lnTo>
                <a:lnTo>
                  <a:pt x="1195" y="1600"/>
                </a:lnTo>
                <a:lnTo>
                  <a:pt x="1197" y="1627"/>
                </a:lnTo>
                <a:lnTo>
                  <a:pt x="1200" y="1648"/>
                </a:lnTo>
                <a:lnTo>
                  <a:pt x="1202" y="1667"/>
                </a:lnTo>
                <a:lnTo>
                  <a:pt x="1205" y="1682"/>
                </a:lnTo>
                <a:lnTo>
                  <a:pt x="1208" y="1696"/>
                </a:lnTo>
                <a:lnTo>
                  <a:pt x="1213" y="1716"/>
                </a:lnTo>
                <a:lnTo>
                  <a:pt x="1217" y="1727"/>
                </a:lnTo>
                <a:lnTo>
                  <a:pt x="1221" y="1739"/>
                </a:lnTo>
                <a:lnTo>
                  <a:pt x="1225" y="1748"/>
                </a:lnTo>
                <a:lnTo>
                  <a:pt x="1229" y="1760"/>
                </a:lnTo>
                <a:lnTo>
                  <a:pt x="1234" y="1771"/>
                </a:lnTo>
                <a:lnTo>
                  <a:pt x="1241" y="1779"/>
                </a:lnTo>
                <a:lnTo>
                  <a:pt x="1247" y="1789"/>
                </a:lnTo>
                <a:lnTo>
                  <a:pt x="1254" y="1797"/>
                </a:lnTo>
                <a:lnTo>
                  <a:pt x="1264" y="1807"/>
                </a:lnTo>
                <a:lnTo>
                  <a:pt x="1274" y="1814"/>
                </a:lnTo>
                <a:lnTo>
                  <a:pt x="1284" y="1821"/>
                </a:lnTo>
                <a:lnTo>
                  <a:pt x="1294" y="1828"/>
                </a:lnTo>
                <a:lnTo>
                  <a:pt x="1305" y="1833"/>
                </a:lnTo>
                <a:lnTo>
                  <a:pt x="1315" y="1836"/>
                </a:lnTo>
                <a:lnTo>
                  <a:pt x="1336" y="1842"/>
                </a:lnTo>
                <a:lnTo>
                  <a:pt x="1345" y="1845"/>
                </a:lnTo>
                <a:lnTo>
                  <a:pt x="1354" y="1847"/>
                </a:lnTo>
                <a:lnTo>
                  <a:pt x="1372" y="1850"/>
                </a:lnTo>
                <a:lnTo>
                  <a:pt x="1400" y="1854"/>
                </a:lnTo>
                <a:lnTo>
                  <a:pt x="1422" y="1855"/>
                </a:lnTo>
                <a:lnTo>
                  <a:pt x="1450" y="1857"/>
                </a:lnTo>
                <a:lnTo>
                  <a:pt x="1515" y="1860"/>
                </a:lnTo>
                <a:lnTo>
                  <a:pt x="1590" y="1862"/>
                </a:lnTo>
                <a:lnTo>
                  <a:pt x="1665" y="1863"/>
                </a:lnTo>
                <a:lnTo>
                  <a:pt x="1795" y="1866"/>
                </a:lnTo>
                <a:lnTo>
                  <a:pt x="1851" y="1867"/>
                </a:lnTo>
                <a:lnTo>
                  <a:pt x="1898" y="1866"/>
                </a:lnTo>
                <a:lnTo>
                  <a:pt x="2013" y="1865"/>
                </a:lnTo>
                <a:lnTo>
                  <a:pt x="2086" y="1863"/>
                </a:lnTo>
                <a:lnTo>
                  <a:pt x="2164" y="1861"/>
                </a:lnTo>
                <a:lnTo>
                  <a:pt x="2242" y="1857"/>
                </a:lnTo>
                <a:lnTo>
                  <a:pt x="2315" y="1852"/>
                </a:lnTo>
                <a:lnTo>
                  <a:pt x="2326" y="1852"/>
                </a:lnTo>
                <a:lnTo>
                  <a:pt x="2339" y="1850"/>
                </a:lnTo>
                <a:lnTo>
                  <a:pt x="2354" y="1847"/>
                </a:lnTo>
                <a:lnTo>
                  <a:pt x="2363" y="1846"/>
                </a:lnTo>
                <a:lnTo>
                  <a:pt x="2371" y="1844"/>
                </a:lnTo>
                <a:lnTo>
                  <a:pt x="2390" y="1837"/>
                </a:lnTo>
                <a:lnTo>
                  <a:pt x="2399" y="1833"/>
                </a:lnTo>
                <a:lnTo>
                  <a:pt x="2409" y="1828"/>
                </a:lnTo>
                <a:lnTo>
                  <a:pt x="2418" y="1821"/>
                </a:lnTo>
                <a:lnTo>
                  <a:pt x="2427" y="1814"/>
                </a:lnTo>
                <a:lnTo>
                  <a:pt x="2437" y="1807"/>
                </a:lnTo>
                <a:lnTo>
                  <a:pt x="2447" y="1797"/>
                </a:lnTo>
                <a:lnTo>
                  <a:pt x="2454" y="1789"/>
                </a:lnTo>
                <a:lnTo>
                  <a:pt x="2461" y="1779"/>
                </a:lnTo>
                <a:lnTo>
                  <a:pt x="2467" y="1771"/>
                </a:lnTo>
                <a:lnTo>
                  <a:pt x="2472" y="1760"/>
                </a:lnTo>
                <a:lnTo>
                  <a:pt x="2477" y="1748"/>
                </a:lnTo>
                <a:lnTo>
                  <a:pt x="2480" y="1739"/>
                </a:lnTo>
                <a:lnTo>
                  <a:pt x="2488" y="1716"/>
                </a:lnTo>
                <a:lnTo>
                  <a:pt x="2493" y="1696"/>
                </a:lnTo>
                <a:lnTo>
                  <a:pt x="2496" y="1682"/>
                </a:lnTo>
                <a:lnTo>
                  <a:pt x="2499" y="1667"/>
                </a:lnTo>
                <a:lnTo>
                  <a:pt x="2501" y="1648"/>
                </a:lnTo>
                <a:lnTo>
                  <a:pt x="2506" y="1600"/>
                </a:lnTo>
                <a:lnTo>
                  <a:pt x="2509" y="1568"/>
                </a:lnTo>
                <a:lnTo>
                  <a:pt x="2510" y="1531"/>
                </a:lnTo>
                <a:lnTo>
                  <a:pt x="2512" y="1492"/>
                </a:lnTo>
                <a:lnTo>
                  <a:pt x="2512" y="1453"/>
                </a:lnTo>
                <a:lnTo>
                  <a:pt x="2512" y="1352"/>
                </a:lnTo>
                <a:lnTo>
                  <a:pt x="2512" y="1313"/>
                </a:lnTo>
                <a:lnTo>
                  <a:pt x="2510" y="1275"/>
                </a:lnTo>
                <a:lnTo>
                  <a:pt x="2509" y="1239"/>
                </a:lnTo>
                <a:lnTo>
                  <a:pt x="2506" y="1206"/>
                </a:lnTo>
                <a:lnTo>
                  <a:pt x="2504" y="1179"/>
                </a:lnTo>
                <a:lnTo>
                  <a:pt x="2501" y="1158"/>
                </a:lnTo>
                <a:lnTo>
                  <a:pt x="2499" y="1140"/>
                </a:lnTo>
                <a:close/>
                <a:moveTo>
                  <a:pt x="1479" y="1690"/>
                </a:moveTo>
                <a:lnTo>
                  <a:pt x="1390" y="1690"/>
                </a:lnTo>
                <a:lnTo>
                  <a:pt x="1390" y="1179"/>
                </a:lnTo>
                <a:lnTo>
                  <a:pt x="1298" y="1179"/>
                </a:lnTo>
                <a:lnTo>
                  <a:pt x="1298" y="1095"/>
                </a:lnTo>
                <a:lnTo>
                  <a:pt x="1577" y="1095"/>
                </a:lnTo>
                <a:lnTo>
                  <a:pt x="1577" y="1179"/>
                </a:lnTo>
                <a:lnTo>
                  <a:pt x="1479" y="1179"/>
                </a:lnTo>
                <a:lnTo>
                  <a:pt x="1479" y="1690"/>
                </a:lnTo>
                <a:close/>
                <a:moveTo>
                  <a:pt x="1799" y="1690"/>
                </a:moveTo>
                <a:lnTo>
                  <a:pt x="1714" y="1690"/>
                </a:lnTo>
                <a:lnTo>
                  <a:pt x="1714" y="1641"/>
                </a:lnTo>
                <a:lnTo>
                  <a:pt x="1702" y="1654"/>
                </a:lnTo>
                <a:lnTo>
                  <a:pt x="1691" y="1666"/>
                </a:lnTo>
                <a:lnTo>
                  <a:pt x="1680" y="1674"/>
                </a:lnTo>
                <a:lnTo>
                  <a:pt x="1669" y="1683"/>
                </a:lnTo>
                <a:lnTo>
                  <a:pt x="1659" y="1688"/>
                </a:lnTo>
                <a:lnTo>
                  <a:pt x="1648" y="1693"/>
                </a:lnTo>
                <a:lnTo>
                  <a:pt x="1643" y="1694"/>
                </a:lnTo>
                <a:lnTo>
                  <a:pt x="1637" y="1695"/>
                </a:lnTo>
                <a:lnTo>
                  <a:pt x="1625" y="1696"/>
                </a:lnTo>
                <a:lnTo>
                  <a:pt x="1617" y="1695"/>
                </a:lnTo>
                <a:lnTo>
                  <a:pt x="1608" y="1694"/>
                </a:lnTo>
                <a:lnTo>
                  <a:pt x="1604" y="1693"/>
                </a:lnTo>
                <a:lnTo>
                  <a:pt x="1601" y="1691"/>
                </a:lnTo>
                <a:lnTo>
                  <a:pt x="1593" y="1688"/>
                </a:lnTo>
                <a:lnTo>
                  <a:pt x="1587" y="1683"/>
                </a:lnTo>
                <a:lnTo>
                  <a:pt x="1581" y="1677"/>
                </a:lnTo>
                <a:lnTo>
                  <a:pt x="1577" y="1669"/>
                </a:lnTo>
                <a:lnTo>
                  <a:pt x="1575" y="1666"/>
                </a:lnTo>
                <a:lnTo>
                  <a:pt x="1573" y="1662"/>
                </a:lnTo>
                <a:lnTo>
                  <a:pt x="1571" y="1657"/>
                </a:lnTo>
                <a:lnTo>
                  <a:pt x="1570" y="1651"/>
                </a:lnTo>
                <a:lnTo>
                  <a:pt x="1566" y="1636"/>
                </a:lnTo>
                <a:lnTo>
                  <a:pt x="1565" y="1627"/>
                </a:lnTo>
                <a:lnTo>
                  <a:pt x="1565" y="1618"/>
                </a:lnTo>
                <a:lnTo>
                  <a:pt x="1564" y="1596"/>
                </a:lnTo>
                <a:lnTo>
                  <a:pt x="1564" y="1246"/>
                </a:lnTo>
                <a:lnTo>
                  <a:pt x="1648" y="1246"/>
                </a:lnTo>
                <a:lnTo>
                  <a:pt x="1648" y="1574"/>
                </a:lnTo>
                <a:lnTo>
                  <a:pt x="1648" y="1606"/>
                </a:lnTo>
                <a:lnTo>
                  <a:pt x="1650" y="1614"/>
                </a:lnTo>
                <a:lnTo>
                  <a:pt x="1651" y="1616"/>
                </a:lnTo>
                <a:lnTo>
                  <a:pt x="1654" y="1618"/>
                </a:lnTo>
                <a:lnTo>
                  <a:pt x="1656" y="1621"/>
                </a:lnTo>
                <a:lnTo>
                  <a:pt x="1659" y="1622"/>
                </a:lnTo>
                <a:lnTo>
                  <a:pt x="1662" y="1622"/>
                </a:lnTo>
                <a:lnTo>
                  <a:pt x="1666" y="1622"/>
                </a:lnTo>
                <a:lnTo>
                  <a:pt x="1672" y="1622"/>
                </a:lnTo>
                <a:lnTo>
                  <a:pt x="1677" y="1620"/>
                </a:lnTo>
                <a:lnTo>
                  <a:pt x="1684" y="1617"/>
                </a:lnTo>
                <a:lnTo>
                  <a:pt x="1690" y="1612"/>
                </a:lnTo>
                <a:lnTo>
                  <a:pt x="1696" y="1607"/>
                </a:lnTo>
                <a:lnTo>
                  <a:pt x="1702" y="1600"/>
                </a:lnTo>
                <a:lnTo>
                  <a:pt x="1714" y="1584"/>
                </a:lnTo>
                <a:lnTo>
                  <a:pt x="1714" y="1246"/>
                </a:lnTo>
                <a:lnTo>
                  <a:pt x="1799" y="1246"/>
                </a:lnTo>
                <a:lnTo>
                  <a:pt x="1799" y="1690"/>
                </a:lnTo>
                <a:close/>
                <a:moveTo>
                  <a:pt x="2104" y="1557"/>
                </a:moveTo>
                <a:lnTo>
                  <a:pt x="2104" y="1585"/>
                </a:lnTo>
                <a:lnTo>
                  <a:pt x="2103" y="1597"/>
                </a:lnTo>
                <a:lnTo>
                  <a:pt x="2102" y="1610"/>
                </a:lnTo>
                <a:lnTo>
                  <a:pt x="2099" y="1630"/>
                </a:lnTo>
                <a:lnTo>
                  <a:pt x="2098" y="1638"/>
                </a:lnTo>
                <a:lnTo>
                  <a:pt x="2096" y="1646"/>
                </a:lnTo>
                <a:lnTo>
                  <a:pt x="2093" y="1652"/>
                </a:lnTo>
                <a:lnTo>
                  <a:pt x="2091" y="1657"/>
                </a:lnTo>
                <a:lnTo>
                  <a:pt x="2086" y="1667"/>
                </a:lnTo>
                <a:lnTo>
                  <a:pt x="2078" y="1675"/>
                </a:lnTo>
                <a:lnTo>
                  <a:pt x="2071" y="1683"/>
                </a:lnTo>
                <a:lnTo>
                  <a:pt x="2066" y="1685"/>
                </a:lnTo>
                <a:lnTo>
                  <a:pt x="2062" y="1688"/>
                </a:lnTo>
                <a:lnTo>
                  <a:pt x="2052" y="1693"/>
                </a:lnTo>
                <a:lnTo>
                  <a:pt x="2041" y="1695"/>
                </a:lnTo>
                <a:lnTo>
                  <a:pt x="2030" y="1695"/>
                </a:lnTo>
                <a:lnTo>
                  <a:pt x="2019" y="1695"/>
                </a:lnTo>
                <a:lnTo>
                  <a:pt x="2014" y="1694"/>
                </a:lnTo>
                <a:lnTo>
                  <a:pt x="2008" y="1693"/>
                </a:lnTo>
                <a:lnTo>
                  <a:pt x="2003" y="1690"/>
                </a:lnTo>
                <a:lnTo>
                  <a:pt x="1998" y="1688"/>
                </a:lnTo>
                <a:lnTo>
                  <a:pt x="1987" y="1683"/>
                </a:lnTo>
                <a:lnTo>
                  <a:pt x="1982" y="1679"/>
                </a:lnTo>
                <a:lnTo>
                  <a:pt x="1977" y="1675"/>
                </a:lnTo>
                <a:lnTo>
                  <a:pt x="1966" y="1667"/>
                </a:lnTo>
                <a:lnTo>
                  <a:pt x="1956" y="1657"/>
                </a:lnTo>
                <a:lnTo>
                  <a:pt x="1945" y="1646"/>
                </a:lnTo>
                <a:lnTo>
                  <a:pt x="1945" y="1690"/>
                </a:lnTo>
                <a:lnTo>
                  <a:pt x="1865" y="1690"/>
                </a:lnTo>
                <a:lnTo>
                  <a:pt x="1865" y="1095"/>
                </a:lnTo>
                <a:lnTo>
                  <a:pt x="1945" y="1095"/>
                </a:lnTo>
                <a:lnTo>
                  <a:pt x="1945" y="1289"/>
                </a:lnTo>
                <a:lnTo>
                  <a:pt x="1954" y="1278"/>
                </a:lnTo>
                <a:lnTo>
                  <a:pt x="1964" y="1268"/>
                </a:lnTo>
                <a:lnTo>
                  <a:pt x="1976" y="1260"/>
                </a:lnTo>
                <a:lnTo>
                  <a:pt x="1985" y="1252"/>
                </a:lnTo>
                <a:lnTo>
                  <a:pt x="1997" y="1247"/>
                </a:lnTo>
                <a:lnTo>
                  <a:pt x="2003" y="1245"/>
                </a:lnTo>
                <a:lnTo>
                  <a:pt x="2008" y="1242"/>
                </a:lnTo>
                <a:lnTo>
                  <a:pt x="2013" y="1241"/>
                </a:lnTo>
                <a:lnTo>
                  <a:pt x="2019" y="1240"/>
                </a:lnTo>
                <a:lnTo>
                  <a:pt x="2030" y="1240"/>
                </a:lnTo>
                <a:lnTo>
                  <a:pt x="2041" y="1240"/>
                </a:lnTo>
                <a:lnTo>
                  <a:pt x="2052" y="1242"/>
                </a:lnTo>
                <a:lnTo>
                  <a:pt x="2057" y="1245"/>
                </a:lnTo>
                <a:lnTo>
                  <a:pt x="2061" y="1247"/>
                </a:lnTo>
                <a:lnTo>
                  <a:pt x="2066" y="1250"/>
                </a:lnTo>
                <a:lnTo>
                  <a:pt x="2070" y="1252"/>
                </a:lnTo>
                <a:lnTo>
                  <a:pt x="2073" y="1256"/>
                </a:lnTo>
                <a:lnTo>
                  <a:pt x="2077" y="1260"/>
                </a:lnTo>
                <a:lnTo>
                  <a:pt x="2081" y="1265"/>
                </a:lnTo>
                <a:lnTo>
                  <a:pt x="2084" y="1268"/>
                </a:lnTo>
                <a:lnTo>
                  <a:pt x="2089" y="1279"/>
                </a:lnTo>
                <a:lnTo>
                  <a:pt x="2094" y="1291"/>
                </a:lnTo>
                <a:lnTo>
                  <a:pt x="2098" y="1307"/>
                </a:lnTo>
                <a:lnTo>
                  <a:pt x="2099" y="1315"/>
                </a:lnTo>
                <a:lnTo>
                  <a:pt x="2102" y="1326"/>
                </a:lnTo>
                <a:lnTo>
                  <a:pt x="2104" y="1350"/>
                </a:lnTo>
                <a:lnTo>
                  <a:pt x="2104" y="1365"/>
                </a:lnTo>
                <a:lnTo>
                  <a:pt x="2104" y="1380"/>
                </a:lnTo>
                <a:lnTo>
                  <a:pt x="2104" y="1557"/>
                </a:lnTo>
                <a:close/>
                <a:moveTo>
                  <a:pt x="2281" y="1622"/>
                </a:moveTo>
                <a:lnTo>
                  <a:pt x="2289" y="1622"/>
                </a:lnTo>
                <a:lnTo>
                  <a:pt x="2295" y="1621"/>
                </a:lnTo>
                <a:lnTo>
                  <a:pt x="2300" y="1618"/>
                </a:lnTo>
                <a:lnTo>
                  <a:pt x="2305" y="1615"/>
                </a:lnTo>
                <a:lnTo>
                  <a:pt x="2307" y="1612"/>
                </a:lnTo>
                <a:lnTo>
                  <a:pt x="2308" y="1610"/>
                </a:lnTo>
                <a:lnTo>
                  <a:pt x="2312" y="1605"/>
                </a:lnTo>
                <a:lnTo>
                  <a:pt x="2315" y="1597"/>
                </a:lnTo>
                <a:lnTo>
                  <a:pt x="2317" y="1590"/>
                </a:lnTo>
                <a:lnTo>
                  <a:pt x="2317" y="1584"/>
                </a:lnTo>
                <a:lnTo>
                  <a:pt x="2317" y="1573"/>
                </a:lnTo>
                <a:lnTo>
                  <a:pt x="2317" y="1534"/>
                </a:lnTo>
                <a:lnTo>
                  <a:pt x="2401" y="1534"/>
                </a:lnTo>
                <a:lnTo>
                  <a:pt x="2401" y="1547"/>
                </a:lnTo>
                <a:lnTo>
                  <a:pt x="2401" y="1565"/>
                </a:lnTo>
                <a:lnTo>
                  <a:pt x="2401" y="1580"/>
                </a:lnTo>
                <a:lnTo>
                  <a:pt x="2399" y="1600"/>
                </a:lnTo>
                <a:lnTo>
                  <a:pt x="2396" y="1612"/>
                </a:lnTo>
                <a:lnTo>
                  <a:pt x="2392" y="1625"/>
                </a:lnTo>
                <a:lnTo>
                  <a:pt x="2386" y="1637"/>
                </a:lnTo>
                <a:lnTo>
                  <a:pt x="2384" y="1642"/>
                </a:lnTo>
                <a:lnTo>
                  <a:pt x="2380" y="1647"/>
                </a:lnTo>
                <a:lnTo>
                  <a:pt x="2376" y="1653"/>
                </a:lnTo>
                <a:lnTo>
                  <a:pt x="2371" y="1659"/>
                </a:lnTo>
                <a:lnTo>
                  <a:pt x="2362" y="1668"/>
                </a:lnTo>
                <a:lnTo>
                  <a:pt x="2357" y="1673"/>
                </a:lnTo>
                <a:lnTo>
                  <a:pt x="2350" y="1677"/>
                </a:lnTo>
                <a:lnTo>
                  <a:pt x="2339" y="1684"/>
                </a:lnTo>
                <a:lnTo>
                  <a:pt x="2327" y="1689"/>
                </a:lnTo>
                <a:lnTo>
                  <a:pt x="2319" y="1690"/>
                </a:lnTo>
                <a:lnTo>
                  <a:pt x="2313" y="1693"/>
                </a:lnTo>
                <a:lnTo>
                  <a:pt x="2306" y="1694"/>
                </a:lnTo>
                <a:lnTo>
                  <a:pt x="2298" y="1695"/>
                </a:lnTo>
                <a:lnTo>
                  <a:pt x="2291" y="1695"/>
                </a:lnTo>
                <a:lnTo>
                  <a:pt x="2284" y="1695"/>
                </a:lnTo>
                <a:lnTo>
                  <a:pt x="2268" y="1695"/>
                </a:lnTo>
                <a:lnTo>
                  <a:pt x="2254" y="1693"/>
                </a:lnTo>
                <a:lnTo>
                  <a:pt x="2240" y="1689"/>
                </a:lnTo>
                <a:lnTo>
                  <a:pt x="2228" y="1684"/>
                </a:lnTo>
                <a:lnTo>
                  <a:pt x="2222" y="1682"/>
                </a:lnTo>
                <a:lnTo>
                  <a:pt x="2216" y="1678"/>
                </a:lnTo>
                <a:lnTo>
                  <a:pt x="2204" y="1670"/>
                </a:lnTo>
                <a:lnTo>
                  <a:pt x="2199" y="1666"/>
                </a:lnTo>
                <a:lnTo>
                  <a:pt x="2195" y="1661"/>
                </a:lnTo>
                <a:lnTo>
                  <a:pt x="2186" y="1651"/>
                </a:lnTo>
                <a:lnTo>
                  <a:pt x="2180" y="1641"/>
                </a:lnTo>
                <a:lnTo>
                  <a:pt x="2175" y="1631"/>
                </a:lnTo>
                <a:lnTo>
                  <a:pt x="2172" y="1626"/>
                </a:lnTo>
                <a:lnTo>
                  <a:pt x="2170" y="1621"/>
                </a:lnTo>
                <a:lnTo>
                  <a:pt x="2165" y="1609"/>
                </a:lnTo>
                <a:lnTo>
                  <a:pt x="2162" y="1595"/>
                </a:lnTo>
                <a:lnTo>
                  <a:pt x="2160" y="1580"/>
                </a:lnTo>
                <a:lnTo>
                  <a:pt x="2159" y="1565"/>
                </a:lnTo>
                <a:lnTo>
                  <a:pt x="2157" y="1548"/>
                </a:lnTo>
                <a:lnTo>
                  <a:pt x="2157" y="1393"/>
                </a:lnTo>
                <a:lnTo>
                  <a:pt x="2159" y="1376"/>
                </a:lnTo>
                <a:lnTo>
                  <a:pt x="2160" y="1359"/>
                </a:lnTo>
                <a:lnTo>
                  <a:pt x="2162" y="1344"/>
                </a:lnTo>
                <a:lnTo>
                  <a:pt x="2165" y="1330"/>
                </a:lnTo>
                <a:lnTo>
                  <a:pt x="2169" y="1318"/>
                </a:lnTo>
                <a:lnTo>
                  <a:pt x="2173" y="1305"/>
                </a:lnTo>
                <a:lnTo>
                  <a:pt x="2178" y="1296"/>
                </a:lnTo>
                <a:lnTo>
                  <a:pt x="2185" y="1287"/>
                </a:lnTo>
                <a:lnTo>
                  <a:pt x="2195" y="1276"/>
                </a:lnTo>
                <a:lnTo>
                  <a:pt x="2198" y="1271"/>
                </a:lnTo>
                <a:lnTo>
                  <a:pt x="2204" y="1266"/>
                </a:lnTo>
                <a:lnTo>
                  <a:pt x="2214" y="1258"/>
                </a:lnTo>
                <a:lnTo>
                  <a:pt x="2227" y="1252"/>
                </a:lnTo>
                <a:lnTo>
                  <a:pt x="2239" y="1246"/>
                </a:lnTo>
                <a:lnTo>
                  <a:pt x="2245" y="1245"/>
                </a:lnTo>
                <a:lnTo>
                  <a:pt x="2251" y="1242"/>
                </a:lnTo>
                <a:lnTo>
                  <a:pt x="2259" y="1241"/>
                </a:lnTo>
                <a:lnTo>
                  <a:pt x="2266" y="1241"/>
                </a:lnTo>
                <a:lnTo>
                  <a:pt x="2274" y="1240"/>
                </a:lnTo>
                <a:lnTo>
                  <a:pt x="2281" y="1240"/>
                </a:lnTo>
                <a:lnTo>
                  <a:pt x="2296" y="1241"/>
                </a:lnTo>
                <a:lnTo>
                  <a:pt x="2310" y="1242"/>
                </a:lnTo>
                <a:lnTo>
                  <a:pt x="2316" y="1245"/>
                </a:lnTo>
                <a:lnTo>
                  <a:pt x="2323" y="1246"/>
                </a:lnTo>
                <a:lnTo>
                  <a:pt x="2329" y="1249"/>
                </a:lnTo>
                <a:lnTo>
                  <a:pt x="2336" y="1252"/>
                </a:lnTo>
                <a:lnTo>
                  <a:pt x="2341" y="1255"/>
                </a:lnTo>
                <a:lnTo>
                  <a:pt x="2347" y="1258"/>
                </a:lnTo>
                <a:lnTo>
                  <a:pt x="2352" y="1262"/>
                </a:lnTo>
                <a:lnTo>
                  <a:pt x="2357" y="1266"/>
                </a:lnTo>
                <a:lnTo>
                  <a:pt x="2366" y="1276"/>
                </a:lnTo>
                <a:lnTo>
                  <a:pt x="2371" y="1281"/>
                </a:lnTo>
                <a:lnTo>
                  <a:pt x="2375" y="1287"/>
                </a:lnTo>
                <a:lnTo>
                  <a:pt x="2381" y="1296"/>
                </a:lnTo>
                <a:lnTo>
                  <a:pt x="2386" y="1305"/>
                </a:lnTo>
                <a:lnTo>
                  <a:pt x="2391" y="1317"/>
                </a:lnTo>
                <a:lnTo>
                  <a:pt x="2395" y="1329"/>
                </a:lnTo>
                <a:lnTo>
                  <a:pt x="2396" y="1336"/>
                </a:lnTo>
                <a:lnTo>
                  <a:pt x="2397" y="1343"/>
                </a:lnTo>
                <a:lnTo>
                  <a:pt x="2400" y="1357"/>
                </a:lnTo>
                <a:lnTo>
                  <a:pt x="2401" y="1374"/>
                </a:lnTo>
                <a:lnTo>
                  <a:pt x="2402" y="1391"/>
                </a:lnTo>
                <a:lnTo>
                  <a:pt x="2402" y="1481"/>
                </a:lnTo>
                <a:lnTo>
                  <a:pt x="2242" y="1481"/>
                </a:lnTo>
                <a:lnTo>
                  <a:pt x="2242" y="1562"/>
                </a:lnTo>
                <a:lnTo>
                  <a:pt x="2243" y="1575"/>
                </a:lnTo>
                <a:lnTo>
                  <a:pt x="2244" y="1588"/>
                </a:lnTo>
                <a:lnTo>
                  <a:pt x="2245" y="1594"/>
                </a:lnTo>
                <a:lnTo>
                  <a:pt x="2246" y="1599"/>
                </a:lnTo>
                <a:lnTo>
                  <a:pt x="2249" y="1602"/>
                </a:lnTo>
                <a:lnTo>
                  <a:pt x="2251" y="1607"/>
                </a:lnTo>
                <a:lnTo>
                  <a:pt x="2256" y="1614"/>
                </a:lnTo>
                <a:lnTo>
                  <a:pt x="2264" y="1618"/>
                </a:lnTo>
                <a:lnTo>
                  <a:pt x="2268" y="1621"/>
                </a:lnTo>
                <a:lnTo>
                  <a:pt x="2271" y="1621"/>
                </a:lnTo>
                <a:lnTo>
                  <a:pt x="2281" y="1622"/>
                </a:lnTo>
                <a:close/>
                <a:moveTo>
                  <a:pt x="0" y="0"/>
                </a:moveTo>
                <a:lnTo>
                  <a:pt x="700" y="0"/>
                </a:lnTo>
                <a:lnTo>
                  <a:pt x="1401" y="0"/>
                </a:lnTo>
                <a:lnTo>
                  <a:pt x="2103" y="0"/>
                </a:lnTo>
                <a:lnTo>
                  <a:pt x="2804" y="0"/>
                </a:lnTo>
                <a:lnTo>
                  <a:pt x="2804" y="702"/>
                </a:lnTo>
                <a:lnTo>
                  <a:pt x="2804" y="1403"/>
                </a:lnTo>
                <a:lnTo>
                  <a:pt x="2804" y="2105"/>
                </a:lnTo>
                <a:lnTo>
                  <a:pt x="2804" y="2806"/>
                </a:lnTo>
                <a:lnTo>
                  <a:pt x="2103" y="2806"/>
                </a:lnTo>
                <a:lnTo>
                  <a:pt x="1401" y="2806"/>
                </a:lnTo>
                <a:lnTo>
                  <a:pt x="700" y="2806"/>
                </a:lnTo>
                <a:lnTo>
                  <a:pt x="0" y="2806"/>
                </a:lnTo>
                <a:lnTo>
                  <a:pt x="0" y="2105"/>
                </a:lnTo>
                <a:lnTo>
                  <a:pt x="0" y="1403"/>
                </a:lnTo>
                <a:lnTo>
                  <a:pt x="0" y="702"/>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26" name="Freeform 11">
            <a:hlinkClick r:id="rId5" tooltip="Verohallinto - Instagram"/>
          </p:cNvPr>
          <p:cNvSpPr>
            <a:spLocks noChangeAspect="1" noEditPoints="1"/>
          </p:cNvSpPr>
          <p:nvPr/>
        </p:nvSpPr>
        <p:spPr bwMode="auto">
          <a:xfrm>
            <a:off x="2351278" y="692310"/>
            <a:ext cx="287963" cy="288067"/>
          </a:xfrm>
          <a:custGeom>
            <a:avLst/>
            <a:gdLst>
              <a:gd name="T0" fmla="*/ 1898 w 2806"/>
              <a:gd name="T1" fmla="*/ 704 h 2806"/>
              <a:gd name="T2" fmla="*/ 2038 w 2806"/>
              <a:gd name="T3" fmla="*/ 791 h 2806"/>
              <a:gd name="T4" fmla="*/ 2114 w 2806"/>
              <a:gd name="T5" fmla="*/ 964 h 2806"/>
              <a:gd name="T6" fmla="*/ 2126 w 2806"/>
              <a:gd name="T7" fmla="*/ 1699 h 2806"/>
              <a:gd name="T8" fmla="*/ 2072 w 2806"/>
              <a:gd name="T9" fmla="*/ 1967 h 2806"/>
              <a:gd name="T10" fmla="*/ 1954 w 2806"/>
              <a:gd name="T11" fmla="*/ 2080 h 2806"/>
              <a:gd name="T12" fmla="*/ 1699 w 2806"/>
              <a:gd name="T13" fmla="*/ 2126 h 2806"/>
              <a:gd name="T14" fmla="*/ 943 w 2806"/>
              <a:gd name="T15" fmla="*/ 2111 h 2806"/>
              <a:gd name="T16" fmla="*/ 792 w 2806"/>
              <a:gd name="T17" fmla="*/ 2038 h 2806"/>
              <a:gd name="T18" fmla="*/ 700 w 2806"/>
              <a:gd name="T19" fmla="*/ 1882 h 2806"/>
              <a:gd name="T20" fmla="*/ 678 w 2806"/>
              <a:gd name="T21" fmla="*/ 1210 h 2806"/>
              <a:gd name="T22" fmla="*/ 720 w 2806"/>
              <a:gd name="T23" fmla="*/ 866 h 2806"/>
              <a:gd name="T24" fmla="*/ 826 w 2806"/>
              <a:gd name="T25" fmla="*/ 741 h 2806"/>
              <a:gd name="T26" fmla="*/ 1029 w 2806"/>
              <a:gd name="T27" fmla="*/ 684 h 2806"/>
              <a:gd name="T28" fmla="*/ 1005 w 2806"/>
              <a:gd name="T29" fmla="*/ 526 h 2806"/>
              <a:gd name="T30" fmla="*/ 762 w 2806"/>
              <a:gd name="T31" fmla="*/ 594 h 2806"/>
              <a:gd name="T32" fmla="*/ 594 w 2806"/>
              <a:gd name="T33" fmla="*/ 761 h 2806"/>
              <a:gd name="T34" fmla="*/ 523 w 2806"/>
              <a:gd name="T35" fmla="*/ 1038 h 2806"/>
              <a:gd name="T36" fmla="*/ 533 w 2806"/>
              <a:gd name="T37" fmla="*/ 1862 h 2806"/>
              <a:gd name="T38" fmla="*/ 619 w 2806"/>
              <a:gd name="T39" fmla="*/ 2084 h 2806"/>
              <a:gd name="T40" fmla="*/ 782 w 2806"/>
              <a:gd name="T41" fmla="*/ 2222 h 2806"/>
              <a:gd name="T42" fmla="*/ 1101 w 2806"/>
              <a:gd name="T43" fmla="*/ 2284 h 2806"/>
              <a:gd name="T44" fmla="*/ 1889 w 2806"/>
              <a:gd name="T45" fmla="*/ 2268 h 2806"/>
              <a:gd name="T46" fmla="*/ 2092 w 2806"/>
              <a:gd name="T47" fmla="*/ 2180 h 2806"/>
              <a:gd name="T48" fmla="*/ 2241 w 2806"/>
              <a:gd name="T49" fmla="*/ 1982 h 2806"/>
              <a:gd name="T50" fmla="*/ 2288 w 2806"/>
              <a:gd name="T51" fmla="*/ 1548 h 2806"/>
              <a:gd name="T52" fmla="*/ 2259 w 2806"/>
              <a:gd name="T53" fmla="*/ 880 h 2806"/>
              <a:gd name="T54" fmla="*/ 2165 w 2806"/>
              <a:gd name="T55" fmla="*/ 694 h 2806"/>
              <a:gd name="T56" fmla="*/ 1961 w 2806"/>
              <a:gd name="T57" fmla="*/ 557 h 2806"/>
              <a:gd name="T58" fmla="*/ 1403 w 2806"/>
              <a:gd name="T59" fmla="*/ 518 h 2806"/>
              <a:gd name="T60" fmla="*/ 1168 w 2806"/>
              <a:gd name="T61" fmla="*/ 1015 h 2806"/>
              <a:gd name="T62" fmla="*/ 994 w 2806"/>
              <a:gd name="T63" fmla="*/ 1206 h 2806"/>
              <a:gd name="T64" fmla="*/ 951 w 2806"/>
              <a:gd name="T65" fmla="*/ 1449 h 2806"/>
              <a:gd name="T66" fmla="*/ 1053 w 2806"/>
              <a:gd name="T67" fmla="*/ 1691 h 2806"/>
              <a:gd name="T68" fmla="*/ 1268 w 2806"/>
              <a:gd name="T69" fmla="*/ 1836 h 2806"/>
              <a:gd name="T70" fmla="*/ 1517 w 2806"/>
              <a:gd name="T71" fmla="*/ 1842 h 2806"/>
              <a:gd name="T72" fmla="*/ 1740 w 2806"/>
              <a:gd name="T73" fmla="*/ 1709 h 2806"/>
              <a:gd name="T74" fmla="*/ 1848 w 2806"/>
              <a:gd name="T75" fmla="*/ 1495 h 2806"/>
              <a:gd name="T76" fmla="*/ 1821 w 2806"/>
              <a:gd name="T77" fmla="*/ 1226 h 2806"/>
              <a:gd name="T78" fmla="*/ 1657 w 2806"/>
              <a:gd name="T79" fmla="*/ 1027 h 2806"/>
              <a:gd name="T80" fmla="*/ 1427 w 2806"/>
              <a:gd name="T81" fmla="*/ 949 h 2806"/>
              <a:gd name="T82" fmla="*/ 1262 w 2806"/>
              <a:gd name="T83" fmla="*/ 1662 h 2806"/>
              <a:gd name="T84" fmla="*/ 1143 w 2806"/>
              <a:gd name="T85" fmla="*/ 1543 h 2806"/>
              <a:gd name="T86" fmla="*/ 1110 w 2806"/>
              <a:gd name="T87" fmla="*/ 1373 h 2806"/>
              <a:gd name="T88" fmla="*/ 1175 w 2806"/>
              <a:gd name="T89" fmla="*/ 1215 h 2806"/>
              <a:gd name="T90" fmla="*/ 1315 w 2806"/>
              <a:gd name="T91" fmla="*/ 1121 h 2806"/>
              <a:gd name="T92" fmla="*/ 1491 w 2806"/>
              <a:gd name="T93" fmla="*/ 1121 h 2806"/>
              <a:gd name="T94" fmla="*/ 1631 w 2806"/>
              <a:gd name="T95" fmla="*/ 1215 h 2806"/>
              <a:gd name="T96" fmla="*/ 1696 w 2806"/>
              <a:gd name="T97" fmla="*/ 1373 h 2806"/>
              <a:gd name="T98" fmla="*/ 1662 w 2806"/>
              <a:gd name="T99" fmla="*/ 1543 h 2806"/>
              <a:gd name="T100" fmla="*/ 1544 w 2806"/>
              <a:gd name="T101" fmla="*/ 1662 h 2806"/>
              <a:gd name="T102" fmla="*/ 1769 w 2806"/>
              <a:gd name="T103" fmla="*/ 921 h 2806"/>
              <a:gd name="T104" fmla="*/ 1834 w 2806"/>
              <a:gd name="T105" fmla="*/ 833 h 2806"/>
              <a:gd name="T106" fmla="*/ 1946 w 2806"/>
              <a:gd name="T107" fmla="*/ 852 h 2806"/>
              <a:gd name="T108" fmla="*/ 1976 w 2806"/>
              <a:gd name="T109" fmla="*/ 963 h 2806"/>
              <a:gd name="T110" fmla="*/ 1897 w 2806"/>
              <a:gd name="T111" fmla="*/ 1034 h 2806"/>
              <a:gd name="T112" fmla="*/ 1793 w 2806"/>
              <a:gd name="T113" fmla="*/ 998 h 2806"/>
              <a:gd name="T114" fmla="*/ 2806 w 2806"/>
              <a:gd name="T115" fmla="*/ 0 h 2806"/>
              <a:gd name="T116" fmla="*/ 0 w 2806"/>
              <a:gd name="T117" fmla="*/ 0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06" h="2806">
                <a:moveTo>
                  <a:pt x="1403" y="678"/>
                </a:moveTo>
                <a:lnTo>
                  <a:pt x="1545" y="678"/>
                </a:lnTo>
                <a:lnTo>
                  <a:pt x="1595" y="678"/>
                </a:lnTo>
                <a:lnTo>
                  <a:pt x="1636" y="679"/>
                </a:lnTo>
                <a:lnTo>
                  <a:pt x="1699" y="681"/>
                </a:lnTo>
                <a:lnTo>
                  <a:pt x="1761" y="683"/>
                </a:lnTo>
                <a:lnTo>
                  <a:pt x="1790" y="685"/>
                </a:lnTo>
                <a:lnTo>
                  <a:pt x="1818" y="688"/>
                </a:lnTo>
                <a:lnTo>
                  <a:pt x="1842" y="692"/>
                </a:lnTo>
                <a:lnTo>
                  <a:pt x="1863" y="695"/>
                </a:lnTo>
                <a:lnTo>
                  <a:pt x="1882" y="699"/>
                </a:lnTo>
                <a:lnTo>
                  <a:pt x="1898" y="704"/>
                </a:lnTo>
                <a:lnTo>
                  <a:pt x="1912" y="709"/>
                </a:lnTo>
                <a:lnTo>
                  <a:pt x="1925" y="714"/>
                </a:lnTo>
                <a:lnTo>
                  <a:pt x="1940" y="720"/>
                </a:lnTo>
                <a:lnTo>
                  <a:pt x="1954" y="726"/>
                </a:lnTo>
                <a:lnTo>
                  <a:pt x="1967" y="734"/>
                </a:lnTo>
                <a:lnTo>
                  <a:pt x="1980" y="741"/>
                </a:lnTo>
                <a:lnTo>
                  <a:pt x="1992" y="750"/>
                </a:lnTo>
                <a:lnTo>
                  <a:pt x="2003" y="758"/>
                </a:lnTo>
                <a:lnTo>
                  <a:pt x="2009" y="763"/>
                </a:lnTo>
                <a:lnTo>
                  <a:pt x="2014" y="768"/>
                </a:lnTo>
                <a:lnTo>
                  <a:pt x="2027" y="779"/>
                </a:lnTo>
                <a:lnTo>
                  <a:pt x="2038" y="791"/>
                </a:lnTo>
                <a:lnTo>
                  <a:pt x="2048" y="803"/>
                </a:lnTo>
                <a:lnTo>
                  <a:pt x="2056" y="814"/>
                </a:lnTo>
                <a:lnTo>
                  <a:pt x="2065" y="827"/>
                </a:lnTo>
                <a:lnTo>
                  <a:pt x="2072" y="839"/>
                </a:lnTo>
                <a:lnTo>
                  <a:pt x="2080" y="852"/>
                </a:lnTo>
                <a:lnTo>
                  <a:pt x="2086" y="866"/>
                </a:lnTo>
                <a:lnTo>
                  <a:pt x="2092" y="881"/>
                </a:lnTo>
                <a:lnTo>
                  <a:pt x="2097" y="893"/>
                </a:lnTo>
                <a:lnTo>
                  <a:pt x="2102" y="908"/>
                </a:lnTo>
                <a:lnTo>
                  <a:pt x="2106" y="924"/>
                </a:lnTo>
                <a:lnTo>
                  <a:pt x="2111" y="943"/>
                </a:lnTo>
                <a:lnTo>
                  <a:pt x="2114" y="964"/>
                </a:lnTo>
                <a:lnTo>
                  <a:pt x="2118" y="987"/>
                </a:lnTo>
                <a:lnTo>
                  <a:pt x="2121" y="1015"/>
                </a:lnTo>
                <a:lnTo>
                  <a:pt x="2122" y="1029"/>
                </a:lnTo>
                <a:lnTo>
                  <a:pt x="2123" y="1046"/>
                </a:lnTo>
                <a:lnTo>
                  <a:pt x="2126" y="1107"/>
                </a:lnTo>
                <a:lnTo>
                  <a:pt x="2127" y="1170"/>
                </a:lnTo>
                <a:lnTo>
                  <a:pt x="2128" y="1261"/>
                </a:lnTo>
                <a:lnTo>
                  <a:pt x="2128" y="1403"/>
                </a:lnTo>
                <a:lnTo>
                  <a:pt x="2128" y="1545"/>
                </a:lnTo>
                <a:lnTo>
                  <a:pt x="2128" y="1595"/>
                </a:lnTo>
                <a:lnTo>
                  <a:pt x="2127" y="1636"/>
                </a:lnTo>
                <a:lnTo>
                  <a:pt x="2126" y="1699"/>
                </a:lnTo>
                <a:lnTo>
                  <a:pt x="2123" y="1761"/>
                </a:lnTo>
                <a:lnTo>
                  <a:pt x="2121" y="1790"/>
                </a:lnTo>
                <a:lnTo>
                  <a:pt x="2118" y="1818"/>
                </a:lnTo>
                <a:lnTo>
                  <a:pt x="2114" y="1842"/>
                </a:lnTo>
                <a:lnTo>
                  <a:pt x="2111" y="1863"/>
                </a:lnTo>
                <a:lnTo>
                  <a:pt x="2106" y="1882"/>
                </a:lnTo>
                <a:lnTo>
                  <a:pt x="2102" y="1898"/>
                </a:lnTo>
                <a:lnTo>
                  <a:pt x="2097" y="1912"/>
                </a:lnTo>
                <a:lnTo>
                  <a:pt x="2092" y="1924"/>
                </a:lnTo>
                <a:lnTo>
                  <a:pt x="2086" y="1940"/>
                </a:lnTo>
                <a:lnTo>
                  <a:pt x="2080" y="1954"/>
                </a:lnTo>
                <a:lnTo>
                  <a:pt x="2072" y="1967"/>
                </a:lnTo>
                <a:lnTo>
                  <a:pt x="2065" y="1980"/>
                </a:lnTo>
                <a:lnTo>
                  <a:pt x="2056" y="1991"/>
                </a:lnTo>
                <a:lnTo>
                  <a:pt x="2048" y="2003"/>
                </a:lnTo>
                <a:lnTo>
                  <a:pt x="2043" y="2009"/>
                </a:lnTo>
                <a:lnTo>
                  <a:pt x="2038" y="2014"/>
                </a:lnTo>
                <a:lnTo>
                  <a:pt x="2027" y="2027"/>
                </a:lnTo>
                <a:lnTo>
                  <a:pt x="2014" y="2038"/>
                </a:lnTo>
                <a:lnTo>
                  <a:pt x="2003" y="2048"/>
                </a:lnTo>
                <a:lnTo>
                  <a:pt x="1992" y="2056"/>
                </a:lnTo>
                <a:lnTo>
                  <a:pt x="1980" y="2065"/>
                </a:lnTo>
                <a:lnTo>
                  <a:pt x="1967" y="2072"/>
                </a:lnTo>
                <a:lnTo>
                  <a:pt x="1954" y="2080"/>
                </a:lnTo>
                <a:lnTo>
                  <a:pt x="1940" y="2086"/>
                </a:lnTo>
                <a:lnTo>
                  <a:pt x="1925" y="2092"/>
                </a:lnTo>
                <a:lnTo>
                  <a:pt x="1912" y="2097"/>
                </a:lnTo>
                <a:lnTo>
                  <a:pt x="1898" y="2102"/>
                </a:lnTo>
                <a:lnTo>
                  <a:pt x="1882" y="2106"/>
                </a:lnTo>
                <a:lnTo>
                  <a:pt x="1863" y="2111"/>
                </a:lnTo>
                <a:lnTo>
                  <a:pt x="1842" y="2115"/>
                </a:lnTo>
                <a:lnTo>
                  <a:pt x="1818" y="2118"/>
                </a:lnTo>
                <a:lnTo>
                  <a:pt x="1790" y="2121"/>
                </a:lnTo>
                <a:lnTo>
                  <a:pt x="1777" y="2122"/>
                </a:lnTo>
                <a:lnTo>
                  <a:pt x="1761" y="2123"/>
                </a:lnTo>
                <a:lnTo>
                  <a:pt x="1699" y="2126"/>
                </a:lnTo>
                <a:lnTo>
                  <a:pt x="1636" y="2127"/>
                </a:lnTo>
                <a:lnTo>
                  <a:pt x="1545" y="2128"/>
                </a:lnTo>
                <a:lnTo>
                  <a:pt x="1403" y="2128"/>
                </a:lnTo>
                <a:lnTo>
                  <a:pt x="1261" y="2128"/>
                </a:lnTo>
                <a:lnTo>
                  <a:pt x="1211" y="2127"/>
                </a:lnTo>
                <a:lnTo>
                  <a:pt x="1170" y="2127"/>
                </a:lnTo>
                <a:lnTo>
                  <a:pt x="1107" y="2126"/>
                </a:lnTo>
                <a:lnTo>
                  <a:pt x="1045" y="2123"/>
                </a:lnTo>
                <a:lnTo>
                  <a:pt x="1015" y="2121"/>
                </a:lnTo>
                <a:lnTo>
                  <a:pt x="989" y="2118"/>
                </a:lnTo>
                <a:lnTo>
                  <a:pt x="964" y="2115"/>
                </a:lnTo>
                <a:lnTo>
                  <a:pt x="943" y="2111"/>
                </a:lnTo>
                <a:lnTo>
                  <a:pt x="924" y="2106"/>
                </a:lnTo>
                <a:lnTo>
                  <a:pt x="908" y="2102"/>
                </a:lnTo>
                <a:lnTo>
                  <a:pt x="893" y="2097"/>
                </a:lnTo>
                <a:lnTo>
                  <a:pt x="881" y="2092"/>
                </a:lnTo>
                <a:lnTo>
                  <a:pt x="866" y="2086"/>
                </a:lnTo>
                <a:lnTo>
                  <a:pt x="852" y="2080"/>
                </a:lnTo>
                <a:lnTo>
                  <a:pt x="839" y="2072"/>
                </a:lnTo>
                <a:lnTo>
                  <a:pt x="826" y="2065"/>
                </a:lnTo>
                <a:lnTo>
                  <a:pt x="814" y="2056"/>
                </a:lnTo>
                <a:lnTo>
                  <a:pt x="803" y="2048"/>
                </a:lnTo>
                <a:lnTo>
                  <a:pt x="797" y="2043"/>
                </a:lnTo>
                <a:lnTo>
                  <a:pt x="792" y="2038"/>
                </a:lnTo>
                <a:lnTo>
                  <a:pt x="779" y="2027"/>
                </a:lnTo>
                <a:lnTo>
                  <a:pt x="768" y="2014"/>
                </a:lnTo>
                <a:lnTo>
                  <a:pt x="758" y="2003"/>
                </a:lnTo>
                <a:lnTo>
                  <a:pt x="750" y="1991"/>
                </a:lnTo>
                <a:lnTo>
                  <a:pt x="741" y="1980"/>
                </a:lnTo>
                <a:lnTo>
                  <a:pt x="734" y="1967"/>
                </a:lnTo>
                <a:lnTo>
                  <a:pt x="726" y="1954"/>
                </a:lnTo>
                <a:lnTo>
                  <a:pt x="720" y="1940"/>
                </a:lnTo>
                <a:lnTo>
                  <a:pt x="714" y="1924"/>
                </a:lnTo>
                <a:lnTo>
                  <a:pt x="709" y="1912"/>
                </a:lnTo>
                <a:lnTo>
                  <a:pt x="704" y="1898"/>
                </a:lnTo>
                <a:lnTo>
                  <a:pt x="700" y="1882"/>
                </a:lnTo>
                <a:lnTo>
                  <a:pt x="695" y="1863"/>
                </a:lnTo>
                <a:lnTo>
                  <a:pt x="692" y="1842"/>
                </a:lnTo>
                <a:lnTo>
                  <a:pt x="688" y="1818"/>
                </a:lnTo>
                <a:lnTo>
                  <a:pt x="685" y="1790"/>
                </a:lnTo>
                <a:lnTo>
                  <a:pt x="684" y="1776"/>
                </a:lnTo>
                <a:lnTo>
                  <a:pt x="683" y="1761"/>
                </a:lnTo>
                <a:lnTo>
                  <a:pt x="680" y="1699"/>
                </a:lnTo>
                <a:lnTo>
                  <a:pt x="679" y="1636"/>
                </a:lnTo>
                <a:lnTo>
                  <a:pt x="678" y="1545"/>
                </a:lnTo>
                <a:lnTo>
                  <a:pt x="678" y="1403"/>
                </a:lnTo>
                <a:lnTo>
                  <a:pt x="678" y="1261"/>
                </a:lnTo>
                <a:lnTo>
                  <a:pt x="678" y="1210"/>
                </a:lnTo>
                <a:lnTo>
                  <a:pt x="679" y="1170"/>
                </a:lnTo>
                <a:lnTo>
                  <a:pt x="680" y="1107"/>
                </a:lnTo>
                <a:lnTo>
                  <a:pt x="683" y="1046"/>
                </a:lnTo>
                <a:lnTo>
                  <a:pt x="685" y="1015"/>
                </a:lnTo>
                <a:lnTo>
                  <a:pt x="688" y="987"/>
                </a:lnTo>
                <a:lnTo>
                  <a:pt x="692" y="964"/>
                </a:lnTo>
                <a:lnTo>
                  <a:pt x="695" y="943"/>
                </a:lnTo>
                <a:lnTo>
                  <a:pt x="700" y="924"/>
                </a:lnTo>
                <a:lnTo>
                  <a:pt x="704" y="908"/>
                </a:lnTo>
                <a:lnTo>
                  <a:pt x="709" y="893"/>
                </a:lnTo>
                <a:lnTo>
                  <a:pt x="714" y="881"/>
                </a:lnTo>
                <a:lnTo>
                  <a:pt x="720" y="866"/>
                </a:lnTo>
                <a:lnTo>
                  <a:pt x="726" y="852"/>
                </a:lnTo>
                <a:lnTo>
                  <a:pt x="734" y="839"/>
                </a:lnTo>
                <a:lnTo>
                  <a:pt x="741" y="827"/>
                </a:lnTo>
                <a:lnTo>
                  <a:pt x="750" y="814"/>
                </a:lnTo>
                <a:lnTo>
                  <a:pt x="758" y="803"/>
                </a:lnTo>
                <a:lnTo>
                  <a:pt x="763" y="797"/>
                </a:lnTo>
                <a:lnTo>
                  <a:pt x="768" y="791"/>
                </a:lnTo>
                <a:lnTo>
                  <a:pt x="779" y="779"/>
                </a:lnTo>
                <a:lnTo>
                  <a:pt x="792" y="768"/>
                </a:lnTo>
                <a:lnTo>
                  <a:pt x="803" y="758"/>
                </a:lnTo>
                <a:lnTo>
                  <a:pt x="814" y="750"/>
                </a:lnTo>
                <a:lnTo>
                  <a:pt x="826" y="741"/>
                </a:lnTo>
                <a:lnTo>
                  <a:pt x="839" y="734"/>
                </a:lnTo>
                <a:lnTo>
                  <a:pt x="852" y="726"/>
                </a:lnTo>
                <a:lnTo>
                  <a:pt x="866" y="720"/>
                </a:lnTo>
                <a:lnTo>
                  <a:pt x="881" y="714"/>
                </a:lnTo>
                <a:lnTo>
                  <a:pt x="893" y="709"/>
                </a:lnTo>
                <a:lnTo>
                  <a:pt x="908" y="704"/>
                </a:lnTo>
                <a:lnTo>
                  <a:pt x="924" y="699"/>
                </a:lnTo>
                <a:lnTo>
                  <a:pt x="943" y="695"/>
                </a:lnTo>
                <a:lnTo>
                  <a:pt x="964" y="692"/>
                </a:lnTo>
                <a:lnTo>
                  <a:pt x="989" y="688"/>
                </a:lnTo>
                <a:lnTo>
                  <a:pt x="1015" y="685"/>
                </a:lnTo>
                <a:lnTo>
                  <a:pt x="1029" y="684"/>
                </a:lnTo>
                <a:lnTo>
                  <a:pt x="1045" y="683"/>
                </a:lnTo>
                <a:lnTo>
                  <a:pt x="1107" y="681"/>
                </a:lnTo>
                <a:lnTo>
                  <a:pt x="1170" y="679"/>
                </a:lnTo>
                <a:lnTo>
                  <a:pt x="1261" y="678"/>
                </a:lnTo>
                <a:lnTo>
                  <a:pt x="1403" y="678"/>
                </a:lnTo>
                <a:close/>
                <a:moveTo>
                  <a:pt x="1403" y="518"/>
                </a:moveTo>
                <a:lnTo>
                  <a:pt x="1258" y="518"/>
                </a:lnTo>
                <a:lnTo>
                  <a:pt x="1208" y="520"/>
                </a:lnTo>
                <a:lnTo>
                  <a:pt x="1165" y="520"/>
                </a:lnTo>
                <a:lnTo>
                  <a:pt x="1101" y="521"/>
                </a:lnTo>
                <a:lnTo>
                  <a:pt x="1038" y="523"/>
                </a:lnTo>
                <a:lnTo>
                  <a:pt x="1005" y="526"/>
                </a:lnTo>
                <a:lnTo>
                  <a:pt x="972" y="530"/>
                </a:lnTo>
                <a:lnTo>
                  <a:pt x="944" y="533"/>
                </a:lnTo>
                <a:lnTo>
                  <a:pt x="917" y="538"/>
                </a:lnTo>
                <a:lnTo>
                  <a:pt x="892" y="543"/>
                </a:lnTo>
                <a:lnTo>
                  <a:pt x="880" y="547"/>
                </a:lnTo>
                <a:lnTo>
                  <a:pt x="867" y="549"/>
                </a:lnTo>
                <a:lnTo>
                  <a:pt x="845" y="557"/>
                </a:lnTo>
                <a:lnTo>
                  <a:pt x="824" y="565"/>
                </a:lnTo>
                <a:lnTo>
                  <a:pt x="802" y="574"/>
                </a:lnTo>
                <a:lnTo>
                  <a:pt x="782" y="584"/>
                </a:lnTo>
                <a:lnTo>
                  <a:pt x="772" y="589"/>
                </a:lnTo>
                <a:lnTo>
                  <a:pt x="762" y="594"/>
                </a:lnTo>
                <a:lnTo>
                  <a:pt x="742" y="606"/>
                </a:lnTo>
                <a:lnTo>
                  <a:pt x="723" y="619"/>
                </a:lnTo>
                <a:lnTo>
                  <a:pt x="714" y="626"/>
                </a:lnTo>
                <a:lnTo>
                  <a:pt x="704" y="633"/>
                </a:lnTo>
                <a:lnTo>
                  <a:pt x="685" y="650"/>
                </a:lnTo>
                <a:lnTo>
                  <a:pt x="667" y="667"/>
                </a:lnTo>
                <a:lnTo>
                  <a:pt x="650" y="685"/>
                </a:lnTo>
                <a:lnTo>
                  <a:pt x="633" y="704"/>
                </a:lnTo>
                <a:lnTo>
                  <a:pt x="619" y="723"/>
                </a:lnTo>
                <a:lnTo>
                  <a:pt x="612" y="732"/>
                </a:lnTo>
                <a:lnTo>
                  <a:pt x="606" y="742"/>
                </a:lnTo>
                <a:lnTo>
                  <a:pt x="594" y="761"/>
                </a:lnTo>
                <a:lnTo>
                  <a:pt x="584" y="782"/>
                </a:lnTo>
                <a:lnTo>
                  <a:pt x="574" y="802"/>
                </a:lnTo>
                <a:lnTo>
                  <a:pt x="565" y="824"/>
                </a:lnTo>
                <a:lnTo>
                  <a:pt x="557" y="845"/>
                </a:lnTo>
                <a:lnTo>
                  <a:pt x="551" y="867"/>
                </a:lnTo>
                <a:lnTo>
                  <a:pt x="543" y="891"/>
                </a:lnTo>
                <a:lnTo>
                  <a:pt x="541" y="904"/>
                </a:lnTo>
                <a:lnTo>
                  <a:pt x="538" y="917"/>
                </a:lnTo>
                <a:lnTo>
                  <a:pt x="533" y="944"/>
                </a:lnTo>
                <a:lnTo>
                  <a:pt x="530" y="973"/>
                </a:lnTo>
                <a:lnTo>
                  <a:pt x="526" y="1005"/>
                </a:lnTo>
                <a:lnTo>
                  <a:pt x="523" y="1038"/>
                </a:lnTo>
                <a:lnTo>
                  <a:pt x="521" y="1101"/>
                </a:lnTo>
                <a:lnTo>
                  <a:pt x="520" y="1166"/>
                </a:lnTo>
                <a:lnTo>
                  <a:pt x="518" y="1258"/>
                </a:lnTo>
                <a:lnTo>
                  <a:pt x="518" y="1403"/>
                </a:lnTo>
                <a:lnTo>
                  <a:pt x="518" y="1548"/>
                </a:lnTo>
                <a:lnTo>
                  <a:pt x="520" y="1599"/>
                </a:lnTo>
                <a:lnTo>
                  <a:pt x="520" y="1639"/>
                </a:lnTo>
                <a:lnTo>
                  <a:pt x="521" y="1705"/>
                </a:lnTo>
                <a:lnTo>
                  <a:pt x="523" y="1768"/>
                </a:lnTo>
                <a:lnTo>
                  <a:pt x="526" y="1801"/>
                </a:lnTo>
                <a:lnTo>
                  <a:pt x="530" y="1832"/>
                </a:lnTo>
                <a:lnTo>
                  <a:pt x="533" y="1862"/>
                </a:lnTo>
                <a:lnTo>
                  <a:pt x="538" y="1889"/>
                </a:lnTo>
                <a:lnTo>
                  <a:pt x="543" y="1914"/>
                </a:lnTo>
                <a:lnTo>
                  <a:pt x="547" y="1926"/>
                </a:lnTo>
                <a:lnTo>
                  <a:pt x="551" y="1938"/>
                </a:lnTo>
                <a:lnTo>
                  <a:pt x="557" y="1961"/>
                </a:lnTo>
                <a:lnTo>
                  <a:pt x="565" y="1982"/>
                </a:lnTo>
                <a:lnTo>
                  <a:pt x="574" y="2003"/>
                </a:lnTo>
                <a:lnTo>
                  <a:pt x="584" y="2024"/>
                </a:lnTo>
                <a:lnTo>
                  <a:pt x="589" y="2034"/>
                </a:lnTo>
                <a:lnTo>
                  <a:pt x="594" y="2044"/>
                </a:lnTo>
                <a:lnTo>
                  <a:pt x="606" y="2064"/>
                </a:lnTo>
                <a:lnTo>
                  <a:pt x="619" y="2084"/>
                </a:lnTo>
                <a:lnTo>
                  <a:pt x="626" y="2092"/>
                </a:lnTo>
                <a:lnTo>
                  <a:pt x="633" y="2102"/>
                </a:lnTo>
                <a:lnTo>
                  <a:pt x="641" y="2111"/>
                </a:lnTo>
                <a:lnTo>
                  <a:pt x="650" y="2121"/>
                </a:lnTo>
                <a:lnTo>
                  <a:pt x="667" y="2139"/>
                </a:lnTo>
                <a:lnTo>
                  <a:pt x="685" y="2157"/>
                </a:lnTo>
                <a:lnTo>
                  <a:pt x="704" y="2173"/>
                </a:lnTo>
                <a:lnTo>
                  <a:pt x="723" y="2186"/>
                </a:lnTo>
                <a:lnTo>
                  <a:pt x="732" y="2194"/>
                </a:lnTo>
                <a:lnTo>
                  <a:pt x="742" y="2200"/>
                </a:lnTo>
                <a:lnTo>
                  <a:pt x="762" y="2211"/>
                </a:lnTo>
                <a:lnTo>
                  <a:pt x="782" y="2222"/>
                </a:lnTo>
                <a:lnTo>
                  <a:pt x="802" y="2232"/>
                </a:lnTo>
                <a:lnTo>
                  <a:pt x="824" y="2241"/>
                </a:lnTo>
                <a:lnTo>
                  <a:pt x="845" y="2248"/>
                </a:lnTo>
                <a:lnTo>
                  <a:pt x="867" y="2256"/>
                </a:lnTo>
                <a:lnTo>
                  <a:pt x="892" y="2262"/>
                </a:lnTo>
                <a:lnTo>
                  <a:pt x="904" y="2265"/>
                </a:lnTo>
                <a:lnTo>
                  <a:pt x="917" y="2268"/>
                </a:lnTo>
                <a:lnTo>
                  <a:pt x="944" y="2273"/>
                </a:lnTo>
                <a:lnTo>
                  <a:pt x="972" y="2277"/>
                </a:lnTo>
                <a:lnTo>
                  <a:pt x="1005" y="2280"/>
                </a:lnTo>
                <a:lnTo>
                  <a:pt x="1038" y="2282"/>
                </a:lnTo>
                <a:lnTo>
                  <a:pt x="1101" y="2284"/>
                </a:lnTo>
                <a:lnTo>
                  <a:pt x="1165" y="2287"/>
                </a:lnTo>
                <a:lnTo>
                  <a:pt x="1258" y="2287"/>
                </a:lnTo>
                <a:lnTo>
                  <a:pt x="1403" y="2288"/>
                </a:lnTo>
                <a:lnTo>
                  <a:pt x="1548" y="2287"/>
                </a:lnTo>
                <a:lnTo>
                  <a:pt x="1599" y="2287"/>
                </a:lnTo>
                <a:lnTo>
                  <a:pt x="1641" y="2287"/>
                </a:lnTo>
                <a:lnTo>
                  <a:pt x="1705" y="2284"/>
                </a:lnTo>
                <a:lnTo>
                  <a:pt x="1768" y="2282"/>
                </a:lnTo>
                <a:lnTo>
                  <a:pt x="1801" y="2280"/>
                </a:lnTo>
                <a:lnTo>
                  <a:pt x="1834" y="2277"/>
                </a:lnTo>
                <a:lnTo>
                  <a:pt x="1862" y="2273"/>
                </a:lnTo>
                <a:lnTo>
                  <a:pt x="1889" y="2268"/>
                </a:lnTo>
                <a:lnTo>
                  <a:pt x="1914" y="2262"/>
                </a:lnTo>
                <a:lnTo>
                  <a:pt x="1926" y="2259"/>
                </a:lnTo>
                <a:lnTo>
                  <a:pt x="1939" y="2256"/>
                </a:lnTo>
                <a:lnTo>
                  <a:pt x="1961" y="2248"/>
                </a:lnTo>
                <a:lnTo>
                  <a:pt x="1982" y="2241"/>
                </a:lnTo>
                <a:lnTo>
                  <a:pt x="2004" y="2232"/>
                </a:lnTo>
                <a:lnTo>
                  <a:pt x="2024" y="2222"/>
                </a:lnTo>
                <a:lnTo>
                  <a:pt x="2034" y="2217"/>
                </a:lnTo>
                <a:lnTo>
                  <a:pt x="2044" y="2211"/>
                </a:lnTo>
                <a:lnTo>
                  <a:pt x="2064" y="2200"/>
                </a:lnTo>
                <a:lnTo>
                  <a:pt x="2084" y="2186"/>
                </a:lnTo>
                <a:lnTo>
                  <a:pt x="2092" y="2180"/>
                </a:lnTo>
                <a:lnTo>
                  <a:pt x="2102" y="2173"/>
                </a:lnTo>
                <a:lnTo>
                  <a:pt x="2121" y="2157"/>
                </a:lnTo>
                <a:lnTo>
                  <a:pt x="2139" y="2139"/>
                </a:lnTo>
                <a:lnTo>
                  <a:pt x="2157" y="2121"/>
                </a:lnTo>
                <a:lnTo>
                  <a:pt x="2173" y="2102"/>
                </a:lnTo>
                <a:lnTo>
                  <a:pt x="2187" y="2084"/>
                </a:lnTo>
                <a:lnTo>
                  <a:pt x="2194" y="2074"/>
                </a:lnTo>
                <a:lnTo>
                  <a:pt x="2200" y="2064"/>
                </a:lnTo>
                <a:lnTo>
                  <a:pt x="2212" y="2044"/>
                </a:lnTo>
                <a:lnTo>
                  <a:pt x="2222" y="2024"/>
                </a:lnTo>
                <a:lnTo>
                  <a:pt x="2232" y="2003"/>
                </a:lnTo>
                <a:lnTo>
                  <a:pt x="2241" y="1982"/>
                </a:lnTo>
                <a:lnTo>
                  <a:pt x="2249" y="1961"/>
                </a:lnTo>
                <a:lnTo>
                  <a:pt x="2256" y="1938"/>
                </a:lnTo>
                <a:lnTo>
                  <a:pt x="2263" y="1914"/>
                </a:lnTo>
                <a:lnTo>
                  <a:pt x="2265" y="1902"/>
                </a:lnTo>
                <a:lnTo>
                  <a:pt x="2268" y="1889"/>
                </a:lnTo>
                <a:lnTo>
                  <a:pt x="2273" y="1862"/>
                </a:lnTo>
                <a:lnTo>
                  <a:pt x="2277" y="1832"/>
                </a:lnTo>
                <a:lnTo>
                  <a:pt x="2280" y="1801"/>
                </a:lnTo>
                <a:lnTo>
                  <a:pt x="2281" y="1768"/>
                </a:lnTo>
                <a:lnTo>
                  <a:pt x="2285" y="1705"/>
                </a:lnTo>
                <a:lnTo>
                  <a:pt x="2286" y="1639"/>
                </a:lnTo>
                <a:lnTo>
                  <a:pt x="2288" y="1548"/>
                </a:lnTo>
                <a:lnTo>
                  <a:pt x="2288" y="1403"/>
                </a:lnTo>
                <a:lnTo>
                  <a:pt x="2288" y="1258"/>
                </a:lnTo>
                <a:lnTo>
                  <a:pt x="2286" y="1206"/>
                </a:lnTo>
                <a:lnTo>
                  <a:pt x="2286" y="1166"/>
                </a:lnTo>
                <a:lnTo>
                  <a:pt x="2285" y="1101"/>
                </a:lnTo>
                <a:lnTo>
                  <a:pt x="2281" y="1038"/>
                </a:lnTo>
                <a:lnTo>
                  <a:pt x="2280" y="1005"/>
                </a:lnTo>
                <a:lnTo>
                  <a:pt x="2277" y="973"/>
                </a:lnTo>
                <a:lnTo>
                  <a:pt x="2273" y="944"/>
                </a:lnTo>
                <a:lnTo>
                  <a:pt x="2268" y="917"/>
                </a:lnTo>
                <a:lnTo>
                  <a:pt x="2263" y="891"/>
                </a:lnTo>
                <a:lnTo>
                  <a:pt x="2259" y="880"/>
                </a:lnTo>
                <a:lnTo>
                  <a:pt x="2256" y="867"/>
                </a:lnTo>
                <a:lnTo>
                  <a:pt x="2249" y="845"/>
                </a:lnTo>
                <a:lnTo>
                  <a:pt x="2241" y="824"/>
                </a:lnTo>
                <a:lnTo>
                  <a:pt x="2232" y="802"/>
                </a:lnTo>
                <a:lnTo>
                  <a:pt x="2222" y="782"/>
                </a:lnTo>
                <a:lnTo>
                  <a:pt x="2217" y="771"/>
                </a:lnTo>
                <a:lnTo>
                  <a:pt x="2212" y="761"/>
                </a:lnTo>
                <a:lnTo>
                  <a:pt x="2200" y="742"/>
                </a:lnTo>
                <a:lnTo>
                  <a:pt x="2187" y="723"/>
                </a:lnTo>
                <a:lnTo>
                  <a:pt x="2180" y="714"/>
                </a:lnTo>
                <a:lnTo>
                  <a:pt x="2173" y="704"/>
                </a:lnTo>
                <a:lnTo>
                  <a:pt x="2165" y="694"/>
                </a:lnTo>
                <a:lnTo>
                  <a:pt x="2157" y="685"/>
                </a:lnTo>
                <a:lnTo>
                  <a:pt x="2139" y="667"/>
                </a:lnTo>
                <a:lnTo>
                  <a:pt x="2121" y="650"/>
                </a:lnTo>
                <a:lnTo>
                  <a:pt x="2102" y="633"/>
                </a:lnTo>
                <a:lnTo>
                  <a:pt x="2084" y="619"/>
                </a:lnTo>
                <a:lnTo>
                  <a:pt x="2074" y="612"/>
                </a:lnTo>
                <a:lnTo>
                  <a:pt x="2064" y="606"/>
                </a:lnTo>
                <a:lnTo>
                  <a:pt x="2044" y="594"/>
                </a:lnTo>
                <a:lnTo>
                  <a:pt x="2024" y="584"/>
                </a:lnTo>
                <a:lnTo>
                  <a:pt x="2004" y="574"/>
                </a:lnTo>
                <a:lnTo>
                  <a:pt x="1982" y="565"/>
                </a:lnTo>
                <a:lnTo>
                  <a:pt x="1961" y="557"/>
                </a:lnTo>
                <a:lnTo>
                  <a:pt x="1939" y="549"/>
                </a:lnTo>
                <a:lnTo>
                  <a:pt x="1914" y="543"/>
                </a:lnTo>
                <a:lnTo>
                  <a:pt x="1902" y="541"/>
                </a:lnTo>
                <a:lnTo>
                  <a:pt x="1889" y="538"/>
                </a:lnTo>
                <a:lnTo>
                  <a:pt x="1862" y="533"/>
                </a:lnTo>
                <a:lnTo>
                  <a:pt x="1834" y="530"/>
                </a:lnTo>
                <a:lnTo>
                  <a:pt x="1801" y="526"/>
                </a:lnTo>
                <a:lnTo>
                  <a:pt x="1768" y="523"/>
                </a:lnTo>
                <a:lnTo>
                  <a:pt x="1705" y="521"/>
                </a:lnTo>
                <a:lnTo>
                  <a:pt x="1641" y="520"/>
                </a:lnTo>
                <a:lnTo>
                  <a:pt x="1548" y="518"/>
                </a:lnTo>
                <a:lnTo>
                  <a:pt x="1403" y="518"/>
                </a:lnTo>
                <a:close/>
                <a:moveTo>
                  <a:pt x="1403" y="949"/>
                </a:moveTo>
                <a:lnTo>
                  <a:pt x="1380" y="949"/>
                </a:lnTo>
                <a:lnTo>
                  <a:pt x="1356" y="951"/>
                </a:lnTo>
                <a:lnTo>
                  <a:pt x="1334" y="954"/>
                </a:lnTo>
                <a:lnTo>
                  <a:pt x="1311" y="958"/>
                </a:lnTo>
                <a:lnTo>
                  <a:pt x="1289" y="963"/>
                </a:lnTo>
                <a:lnTo>
                  <a:pt x="1268" y="969"/>
                </a:lnTo>
                <a:lnTo>
                  <a:pt x="1247" y="976"/>
                </a:lnTo>
                <a:lnTo>
                  <a:pt x="1226" y="985"/>
                </a:lnTo>
                <a:lnTo>
                  <a:pt x="1206" y="994"/>
                </a:lnTo>
                <a:lnTo>
                  <a:pt x="1187" y="1003"/>
                </a:lnTo>
                <a:lnTo>
                  <a:pt x="1168" y="1015"/>
                </a:lnTo>
                <a:lnTo>
                  <a:pt x="1149" y="1027"/>
                </a:lnTo>
                <a:lnTo>
                  <a:pt x="1131" y="1039"/>
                </a:lnTo>
                <a:lnTo>
                  <a:pt x="1115" y="1053"/>
                </a:lnTo>
                <a:lnTo>
                  <a:pt x="1097" y="1067"/>
                </a:lnTo>
                <a:lnTo>
                  <a:pt x="1081" y="1081"/>
                </a:lnTo>
                <a:lnTo>
                  <a:pt x="1067" y="1097"/>
                </a:lnTo>
                <a:lnTo>
                  <a:pt x="1053" y="1114"/>
                </a:lnTo>
                <a:lnTo>
                  <a:pt x="1039" y="1131"/>
                </a:lnTo>
                <a:lnTo>
                  <a:pt x="1027" y="1149"/>
                </a:lnTo>
                <a:lnTo>
                  <a:pt x="1015" y="1168"/>
                </a:lnTo>
                <a:lnTo>
                  <a:pt x="1003" y="1187"/>
                </a:lnTo>
                <a:lnTo>
                  <a:pt x="994" y="1206"/>
                </a:lnTo>
                <a:lnTo>
                  <a:pt x="985" y="1226"/>
                </a:lnTo>
                <a:lnTo>
                  <a:pt x="976" y="1247"/>
                </a:lnTo>
                <a:lnTo>
                  <a:pt x="969" y="1268"/>
                </a:lnTo>
                <a:lnTo>
                  <a:pt x="963" y="1289"/>
                </a:lnTo>
                <a:lnTo>
                  <a:pt x="960" y="1300"/>
                </a:lnTo>
                <a:lnTo>
                  <a:pt x="958" y="1312"/>
                </a:lnTo>
                <a:lnTo>
                  <a:pt x="954" y="1334"/>
                </a:lnTo>
                <a:lnTo>
                  <a:pt x="951" y="1356"/>
                </a:lnTo>
                <a:lnTo>
                  <a:pt x="949" y="1380"/>
                </a:lnTo>
                <a:lnTo>
                  <a:pt x="949" y="1403"/>
                </a:lnTo>
                <a:lnTo>
                  <a:pt x="949" y="1427"/>
                </a:lnTo>
                <a:lnTo>
                  <a:pt x="951" y="1449"/>
                </a:lnTo>
                <a:lnTo>
                  <a:pt x="954" y="1472"/>
                </a:lnTo>
                <a:lnTo>
                  <a:pt x="958" y="1495"/>
                </a:lnTo>
                <a:lnTo>
                  <a:pt x="963" y="1517"/>
                </a:lnTo>
                <a:lnTo>
                  <a:pt x="969" y="1538"/>
                </a:lnTo>
                <a:lnTo>
                  <a:pt x="976" y="1559"/>
                </a:lnTo>
                <a:lnTo>
                  <a:pt x="985" y="1580"/>
                </a:lnTo>
                <a:lnTo>
                  <a:pt x="994" y="1600"/>
                </a:lnTo>
                <a:lnTo>
                  <a:pt x="1003" y="1620"/>
                </a:lnTo>
                <a:lnTo>
                  <a:pt x="1015" y="1638"/>
                </a:lnTo>
                <a:lnTo>
                  <a:pt x="1027" y="1657"/>
                </a:lnTo>
                <a:lnTo>
                  <a:pt x="1039" y="1674"/>
                </a:lnTo>
                <a:lnTo>
                  <a:pt x="1053" y="1691"/>
                </a:lnTo>
                <a:lnTo>
                  <a:pt x="1067" y="1709"/>
                </a:lnTo>
                <a:lnTo>
                  <a:pt x="1081" y="1724"/>
                </a:lnTo>
                <a:lnTo>
                  <a:pt x="1097" y="1740"/>
                </a:lnTo>
                <a:lnTo>
                  <a:pt x="1115" y="1753"/>
                </a:lnTo>
                <a:lnTo>
                  <a:pt x="1131" y="1767"/>
                </a:lnTo>
                <a:lnTo>
                  <a:pt x="1149" y="1779"/>
                </a:lnTo>
                <a:lnTo>
                  <a:pt x="1168" y="1792"/>
                </a:lnTo>
                <a:lnTo>
                  <a:pt x="1187" y="1803"/>
                </a:lnTo>
                <a:lnTo>
                  <a:pt x="1206" y="1813"/>
                </a:lnTo>
                <a:lnTo>
                  <a:pt x="1226" y="1821"/>
                </a:lnTo>
                <a:lnTo>
                  <a:pt x="1247" y="1830"/>
                </a:lnTo>
                <a:lnTo>
                  <a:pt x="1268" y="1836"/>
                </a:lnTo>
                <a:lnTo>
                  <a:pt x="1289" y="1842"/>
                </a:lnTo>
                <a:lnTo>
                  <a:pt x="1300" y="1846"/>
                </a:lnTo>
                <a:lnTo>
                  <a:pt x="1311" y="1847"/>
                </a:lnTo>
                <a:lnTo>
                  <a:pt x="1334" y="1852"/>
                </a:lnTo>
                <a:lnTo>
                  <a:pt x="1356" y="1855"/>
                </a:lnTo>
                <a:lnTo>
                  <a:pt x="1380" y="1856"/>
                </a:lnTo>
                <a:lnTo>
                  <a:pt x="1403" y="1857"/>
                </a:lnTo>
                <a:lnTo>
                  <a:pt x="1427" y="1856"/>
                </a:lnTo>
                <a:lnTo>
                  <a:pt x="1450" y="1855"/>
                </a:lnTo>
                <a:lnTo>
                  <a:pt x="1472" y="1852"/>
                </a:lnTo>
                <a:lnTo>
                  <a:pt x="1495" y="1847"/>
                </a:lnTo>
                <a:lnTo>
                  <a:pt x="1517" y="1842"/>
                </a:lnTo>
                <a:lnTo>
                  <a:pt x="1538" y="1836"/>
                </a:lnTo>
                <a:lnTo>
                  <a:pt x="1559" y="1830"/>
                </a:lnTo>
                <a:lnTo>
                  <a:pt x="1580" y="1821"/>
                </a:lnTo>
                <a:lnTo>
                  <a:pt x="1600" y="1813"/>
                </a:lnTo>
                <a:lnTo>
                  <a:pt x="1620" y="1803"/>
                </a:lnTo>
                <a:lnTo>
                  <a:pt x="1638" y="1792"/>
                </a:lnTo>
                <a:lnTo>
                  <a:pt x="1657" y="1779"/>
                </a:lnTo>
                <a:lnTo>
                  <a:pt x="1675" y="1767"/>
                </a:lnTo>
                <a:lnTo>
                  <a:pt x="1691" y="1753"/>
                </a:lnTo>
                <a:lnTo>
                  <a:pt x="1709" y="1740"/>
                </a:lnTo>
                <a:lnTo>
                  <a:pt x="1725" y="1724"/>
                </a:lnTo>
                <a:lnTo>
                  <a:pt x="1740" y="1709"/>
                </a:lnTo>
                <a:lnTo>
                  <a:pt x="1753" y="1691"/>
                </a:lnTo>
                <a:lnTo>
                  <a:pt x="1767" y="1674"/>
                </a:lnTo>
                <a:lnTo>
                  <a:pt x="1779" y="1657"/>
                </a:lnTo>
                <a:lnTo>
                  <a:pt x="1792" y="1638"/>
                </a:lnTo>
                <a:lnTo>
                  <a:pt x="1803" y="1620"/>
                </a:lnTo>
                <a:lnTo>
                  <a:pt x="1813" y="1600"/>
                </a:lnTo>
                <a:lnTo>
                  <a:pt x="1821" y="1580"/>
                </a:lnTo>
                <a:lnTo>
                  <a:pt x="1830" y="1559"/>
                </a:lnTo>
                <a:lnTo>
                  <a:pt x="1837" y="1538"/>
                </a:lnTo>
                <a:lnTo>
                  <a:pt x="1842" y="1517"/>
                </a:lnTo>
                <a:lnTo>
                  <a:pt x="1846" y="1506"/>
                </a:lnTo>
                <a:lnTo>
                  <a:pt x="1848" y="1495"/>
                </a:lnTo>
                <a:lnTo>
                  <a:pt x="1852" y="1472"/>
                </a:lnTo>
                <a:lnTo>
                  <a:pt x="1855" y="1449"/>
                </a:lnTo>
                <a:lnTo>
                  <a:pt x="1857" y="1427"/>
                </a:lnTo>
                <a:lnTo>
                  <a:pt x="1857" y="1403"/>
                </a:lnTo>
                <a:lnTo>
                  <a:pt x="1857" y="1380"/>
                </a:lnTo>
                <a:lnTo>
                  <a:pt x="1855" y="1356"/>
                </a:lnTo>
                <a:lnTo>
                  <a:pt x="1852" y="1334"/>
                </a:lnTo>
                <a:lnTo>
                  <a:pt x="1848" y="1312"/>
                </a:lnTo>
                <a:lnTo>
                  <a:pt x="1842" y="1289"/>
                </a:lnTo>
                <a:lnTo>
                  <a:pt x="1837" y="1268"/>
                </a:lnTo>
                <a:lnTo>
                  <a:pt x="1830" y="1247"/>
                </a:lnTo>
                <a:lnTo>
                  <a:pt x="1821" y="1226"/>
                </a:lnTo>
                <a:lnTo>
                  <a:pt x="1813" y="1206"/>
                </a:lnTo>
                <a:lnTo>
                  <a:pt x="1803" y="1187"/>
                </a:lnTo>
                <a:lnTo>
                  <a:pt x="1792" y="1168"/>
                </a:lnTo>
                <a:lnTo>
                  <a:pt x="1779" y="1149"/>
                </a:lnTo>
                <a:lnTo>
                  <a:pt x="1767" y="1131"/>
                </a:lnTo>
                <a:lnTo>
                  <a:pt x="1753" y="1114"/>
                </a:lnTo>
                <a:lnTo>
                  <a:pt x="1740" y="1097"/>
                </a:lnTo>
                <a:lnTo>
                  <a:pt x="1725" y="1081"/>
                </a:lnTo>
                <a:lnTo>
                  <a:pt x="1709" y="1067"/>
                </a:lnTo>
                <a:lnTo>
                  <a:pt x="1691" y="1053"/>
                </a:lnTo>
                <a:lnTo>
                  <a:pt x="1675" y="1039"/>
                </a:lnTo>
                <a:lnTo>
                  <a:pt x="1657" y="1027"/>
                </a:lnTo>
                <a:lnTo>
                  <a:pt x="1638" y="1015"/>
                </a:lnTo>
                <a:lnTo>
                  <a:pt x="1620" y="1003"/>
                </a:lnTo>
                <a:lnTo>
                  <a:pt x="1600" y="994"/>
                </a:lnTo>
                <a:lnTo>
                  <a:pt x="1580" y="985"/>
                </a:lnTo>
                <a:lnTo>
                  <a:pt x="1559" y="976"/>
                </a:lnTo>
                <a:lnTo>
                  <a:pt x="1538" y="969"/>
                </a:lnTo>
                <a:lnTo>
                  <a:pt x="1517" y="963"/>
                </a:lnTo>
                <a:lnTo>
                  <a:pt x="1506" y="960"/>
                </a:lnTo>
                <a:lnTo>
                  <a:pt x="1495" y="958"/>
                </a:lnTo>
                <a:lnTo>
                  <a:pt x="1472" y="954"/>
                </a:lnTo>
                <a:lnTo>
                  <a:pt x="1450" y="951"/>
                </a:lnTo>
                <a:lnTo>
                  <a:pt x="1427" y="949"/>
                </a:lnTo>
                <a:lnTo>
                  <a:pt x="1403" y="949"/>
                </a:lnTo>
                <a:close/>
                <a:moveTo>
                  <a:pt x="1403" y="1698"/>
                </a:moveTo>
                <a:lnTo>
                  <a:pt x="1388" y="1698"/>
                </a:lnTo>
                <a:lnTo>
                  <a:pt x="1373" y="1696"/>
                </a:lnTo>
                <a:lnTo>
                  <a:pt x="1359" y="1694"/>
                </a:lnTo>
                <a:lnTo>
                  <a:pt x="1344" y="1691"/>
                </a:lnTo>
                <a:lnTo>
                  <a:pt x="1329" y="1689"/>
                </a:lnTo>
                <a:lnTo>
                  <a:pt x="1315" y="1684"/>
                </a:lnTo>
                <a:lnTo>
                  <a:pt x="1302" y="1680"/>
                </a:lnTo>
                <a:lnTo>
                  <a:pt x="1288" y="1674"/>
                </a:lnTo>
                <a:lnTo>
                  <a:pt x="1276" y="1669"/>
                </a:lnTo>
                <a:lnTo>
                  <a:pt x="1262" y="1662"/>
                </a:lnTo>
                <a:lnTo>
                  <a:pt x="1250" y="1655"/>
                </a:lnTo>
                <a:lnTo>
                  <a:pt x="1238" y="1647"/>
                </a:lnTo>
                <a:lnTo>
                  <a:pt x="1226" y="1639"/>
                </a:lnTo>
                <a:lnTo>
                  <a:pt x="1215" y="1631"/>
                </a:lnTo>
                <a:lnTo>
                  <a:pt x="1205" y="1621"/>
                </a:lnTo>
                <a:lnTo>
                  <a:pt x="1195" y="1611"/>
                </a:lnTo>
                <a:lnTo>
                  <a:pt x="1185" y="1601"/>
                </a:lnTo>
                <a:lnTo>
                  <a:pt x="1175" y="1590"/>
                </a:lnTo>
                <a:lnTo>
                  <a:pt x="1167" y="1579"/>
                </a:lnTo>
                <a:lnTo>
                  <a:pt x="1158" y="1568"/>
                </a:lnTo>
                <a:lnTo>
                  <a:pt x="1151" y="1555"/>
                </a:lnTo>
                <a:lnTo>
                  <a:pt x="1143" y="1543"/>
                </a:lnTo>
                <a:lnTo>
                  <a:pt x="1137" y="1531"/>
                </a:lnTo>
                <a:lnTo>
                  <a:pt x="1131" y="1518"/>
                </a:lnTo>
                <a:lnTo>
                  <a:pt x="1126" y="1505"/>
                </a:lnTo>
                <a:lnTo>
                  <a:pt x="1121" y="1491"/>
                </a:lnTo>
                <a:lnTo>
                  <a:pt x="1117" y="1476"/>
                </a:lnTo>
                <a:lnTo>
                  <a:pt x="1115" y="1462"/>
                </a:lnTo>
                <a:lnTo>
                  <a:pt x="1111" y="1448"/>
                </a:lnTo>
                <a:lnTo>
                  <a:pt x="1110" y="1433"/>
                </a:lnTo>
                <a:lnTo>
                  <a:pt x="1109" y="1418"/>
                </a:lnTo>
                <a:lnTo>
                  <a:pt x="1109" y="1403"/>
                </a:lnTo>
                <a:lnTo>
                  <a:pt x="1109" y="1388"/>
                </a:lnTo>
                <a:lnTo>
                  <a:pt x="1110" y="1373"/>
                </a:lnTo>
                <a:lnTo>
                  <a:pt x="1111" y="1359"/>
                </a:lnTo>
                <a:lnTo>
                  <a:pt x="1115" y="1344"/>
                </a:lnTo>
                <a:lnTo>
                  <a:pt x="1117" y="1329"/>
                </a:lnTo>
                <a:lnTo>
                  <a:pt x="1121" y="1315"/>
                </a:lnTo>
                <a:lnTo>
                  <a:pt x="1126" y="1302"/>
                </a:lnTo>
                <a:lnTo>
                  <a:pt x="1131" y="1288"/>
                </a:lnTo>
                <a:lnTo>
                  <a:pt x="1137" y="1276"/>
                </a:lnTo>
                <a:lnTo>
                  <a:pt x="1143" y="1262"/>
                </a:lnTo>
                <a:lnTo>
                  <a:pt x="1151" y="1250"/>
                </a:lnTo>
                <a:lnTo>
                  <a:pt x="1158" y="1239"/>
                </a:lnTo>
                <a:lnTo>
                  <a:pt x="1167" y="1226"/>
                </a:lnTo>
                <a:lnTo>
                  <a:pt x="1175" y="1215"/>
                </a:lnTo>
                <a:lnTo>
                  <a:pt x="1185" y="1205"/>
                </a:lnTo>
                <a:lnTo>
                  <a:pt x="1195" y="1194"/>
                </a:lnTo>
                <a:lnTo>
                  <a:pt x="1205" y="1185"/>
                </a:lnTo>
                <a:lnTo>
                  <a:pt x="1215" y="1175"/>
                </a:lnTo>
                <a:lnTo>
                  <a:pt x="1226" y="1167"/>
                </a:lnTo>
                <a:lnTo>
                  <a:pt x="1238" y="1158"/>
                </a:lnTo>
                <a:lnTo>
                  <a:pt x="1250" y="1151"/>
                </a:lnTo>
                <a:lnTo>
                  <a:pt x="1262" y="1143"/>
                </a:lnTo>
                <a:lnTo>
                  <a:pt x="1276" y="1137"/>
                </a:lnTo>
                <a:lnTo>
                  <a:pt x="1288" y="1131"/>
                </a:lnTo>
                <a:lnTo>
                  <a:pt x="1302" y="1126"/>
                </a:lnTo>
                <a:lnTo>
                  <a:pt x="1315" y="1121"/>
                </a:lnTo>
                <a:lnTo>
                  <a:pt x="1329" y="1117"/>
                </a:lnTo>
                <a:lnTo>
                  <a:pt x="1344" y="1114"/>
                </a:lnTo>
                <a:lnTo>
                  <a:pt x="1359" y="1111"/>
                </a:lnTo>
                <a:lnTo>
                  <a:pt x="1373" y="1110"/>
                </a:lnTo>
                <a:lnTo>
                  <a:pt x="1388" y="1109"/>
                </a:lnTo>
                <a:lnTo>
                  <a:pt x="1403" y="1109"/>
                </a:lnTo>
                <a:lnTo>
                  <a:pt x="1418" y="1109"/>
                </a:lnTo>
                <a:lnTo>
                  <a:pt x="1433" y="1110"/>
                </a:lnTo>
                <a:lnTo>
                  <a:pt x="1448" y="1111"/>
                </a:lnTo>
                <a:lnTo>
                  <a:pt x="1462" y="1114"/>
                </a:lnTo>
                <a:lnTo>
                  <a:pt x="1477" y="1117"/>
                </a:lnTo>
                <a:lnTo>
                  <a:pt x="1491" y="1121"/>
                </a:lnTo>
                <a:lnTo>
                  <a:pt x="1505" y="1126"/>
                </a:lnTo>
                <a:lnTo>
                  <a:pt x="1518" y="1131"/>
                </a:lnTo>
                <a:lnTo>
                  <a:pt x="1530" y="1137"/>
                </a:lnTo>
                <a:lnTo>
                  <a:pt x="1544" y="1143"/>
                </a:lnTo>
                <a:lnTo>
                  <a:pt x="1556" y="1151"/>
                </a:lnTo>
                <a:lnTo>
                  <a:pt x="1568" y="1158"/>
                </a:lnTo>
                <a:lnTo>
                  <a:pt x="1580" y="1167"/>
                </a:lnTo>
                <a:lnTo>
                  <a:pt x="1591" y="1175"/>
                </a:lnTo>
                <a:lnTo>
                  <a:pt x="1601" y="1185"/>
                </a:lnTo>
                <a:lnTo>
                  <a:pt x="1611" y="1194"/>
                </a:lnTo>
                <a:lnTo>
                  <a:pt x="1621" y="1205"/>
                </a:lnTo>
                <a:lnTo>
                  <a:pt x="1631" y="1215"/>
                </a:lnTo>
                <a:lnTo>
                  <a:pt x="1639" y="1226"/>
                </a:lnTo>
                <a:lnTo>
                  <a:pt x="1648" y="1239"/>
                </a:lnTo>
                <a:lnTo>
                  <a:pt x="1655" y="1250"/>
                </a:lnTo>
                <a:lnTo>
                  <a:pt x="1662" y="1262"/>
                </a:lnTo>
                <a:lnTo>
                  <a:pt x="1669" y="1276"/>
                </a:lnTo>
                <a:lnTo>
                  <a:pt x="1675" y="1288"/>
                </a:lnTo>
                <a:lnTo>
                  <a:pt x="1680" y="1302"/>
                </a:lnTo>
                <a:lnTo>
                  <a:pt x="1685" y="1315"/>
                </a:lnTo>
                <a:lnTo>
                  <a:pt x="1689" y="1329"/>
                </a:lnTo>
                <a:lnTo>
                  <a:pt x="1691" y="1344"/>
                </a:lnTo>
                <a:lnTo>
                  <a:pt x="1694" y="1359"/>
                </a:lnTo>
                <a:lnTo>
                  <a:pt x="1696" y="1373"/>
                </a:lnTo>
                <a:lnTo>
                  <a:pt x="1698" y="1388"/>
                </a:lnTo>
                <a:lnTo>
                  <a:pt x="1698" y="1403"/>
                </a:lnTo>
                <a:lnTo>
                  <a:pt x="1698" y="1418"/>
                </a:lnTo>
                <a:lnTo>
                  <a:pt x="1696" y="1433"/>
                </a:lnTo>
                <a:lnTo>
                  <a:pt x="1694" y="1448"/>
                </a:lnTo>
                <a:lnTo>
                  <a:pt x="1691" y="1462"/>
                </a:lnTo>
                <a:lnTo>
                  <a:pt x="1689" y="1476"/>
                </a:lnTo>
                <a:lnTo>
                  <a:pt x="1685" y="1491"/>
                </a:lnTo>
                <a:lnTo>
                  <a:pt x="1680" y="1505"/>
                </a:lnTo>
                <a:lnTo>
                  <a:pt x="1675" y="1518"/>
                </a:lnTo>
                <a:lnTo>
                  <a:pt x="1669" y="1531"/>
                </a:lnTo>
                <a:lnTo>
                  <a:pt x="1662" y="1543"/>
                </a:lnTo>
                <a:lnTo>
                  <a:pt x="1655" y="1555"/>
                </a:lnTo>
                <a:lnTo>
                  <a:pt x="1648" y="1568"/>
                </a:lnTo>
                <a:lnTo>
                  <a:pt x="1639" y="1579"/>
                </a:lnTo>
                <a:lnTo>
                  <a:pt x="1631" y="1590"/>
                </a:lnTo>
                <a:lnTo>
                  <a:pt x="1621" y="1601"/>
                </a:lnTo>
                <a:lnTo>
                  <a:pt x="1611" y="1611"/>
                </a:lnTo>
                <a:lnTo>
                  <a:pt x="1601" y="1621"/>
                </a:lnTo>
                <a:lnTo>
                  <a:pt x="1591" y="1631"/>
                </a:lnTo>
                <a:lnTo>
                  <a:pt x="1580" y="1639"/>
                </a:lnTo>
                <a:lnTo>
                  <a:pt x="1568" y="1647"/>
                </a:lnTo>
                <a:lnTo>
                  <a:pt x="1556" y="1655"/>
                </a:lnTo>
                <a:lnTo>
                  <a:pt x="1544" y="1662"/>
                </a:lnTo>
                <a:lnTo>
                  <a:pt x="1530" y="1669"/>
                </a:lnTo>
                <a:lnTo>
                  <a:pt x="1518" y="1674"/>
                </a:lnTo>
                <a:lnTo>
                  <a:pt x="1505" y="1680"/>
                </a:lnTo>
                <a:lnTo>
                  <a:pt x="1491" y="1684"/>
                </a:lnTo>
                <a:lnTo>
                  <a:pt x="1477" y="1689"/>
                </a:lnTo>
                <a:lnTo>
                  <a:pt x="1462" y="1691"/>
                </a:lnTo>
                <a:lnTo>
                  <a:pt x="1448" y="1694"/>
                </a:lnTo>
                <a:lnTo>
                  <a:pt x="1433" y="1696"/>
                </a:lnTo>
                <a:lnTo>
                  <a:pt x="1418" y="1698"/>
                </a:lnTo>
                <a:lnTo>
                  <a:pt x="1403" y="1698"/>
                </a:lnTo>
                <a:close/>
                <a:moveTo>
                  <a:pt x="1769" y="930"/>
                </a:moveTo>
                <a:lnTo>
                  <a:pt x="1769" y="921"/>
                </a:lnTo>
                <a:lnTo>
                  <a:pt x="1772" y="909"/>
                </a:lnTo>
                <a:lnTo>
                  <a:pt x="1774" y="900"/>
                </a:lnTo>
                <a:lnTo>
                  <a:pt x="1778" y="890"/>
                </a:lnTo>
                <a:lnTo>
                  <a:pt x="1782" y="880"/>
                </a:lnTo>
                <a:lnTo>
                  <a:pt x="1787" y="871"/>
                </a:lnTo>
                <a:lnTo>
                  <a:pt x="1793" y="864"/>
                </a:lnTo>
                <a:lnTo>
                  <a:pt x="1796" y="860"/>
                </a:lnTo>
                <a:lnTo>
                  <a:pt x="1800" y="856"/>
                </a:lnTo>
                <a:lnTo>
                  <a:pt x="1808" y="849"/>
                </a:lnTo>
                <a:lnTo>
                  <a:pt x="1816" y="843"/>
                </a:lnTo>
                <a:lnTo>
                  <a:pt x="1825" y="838"/>
                </a:lnTo>
                <a:lnTo>
                  <a:pt x="1834" y="833"/>
                </a:lnTo>
                <a:lnTo>
                  <a:pt x="1844" y="829"/>
                </a:lnTo>
                <a:lnTo>
                  <a:pt x="1853" y="827"/>
                </a:lnTo>
                <a:lnTo>
                  <a:pt x="1865" y="825"/>
                </a:lnTo>
                <a:lnTo>
                  <a:pt x="1876" y="825"/>
                </a:lnTo>
                <a:lnTo>
                  <a:pt x="1886" y="825"/>
                </a:lnTo>
                <a:lnTo>
                  <a:pt x="1897" y="827"/>
                </a:lnTo>
                <a:lnTo>
                  <a:pt x="1907" y="829"/>
                </a:lnTo>
                <a:lnTo>
                  <a:pt x="1917" y="833"/>
                </a:lnTo>
                <a:lnTo>
                  <a:pt x="1925" y="838"/>
                </a:lnTo>
                <a:lnTo>
                  <a:pt x="1934" y="843"/>
                </a:lnTo>
                <a:lnTo>
                  <a:pt x="1942" y="849"/>
                </a:lnTo>
                <a:lnTo>
                  <a:pt x="1946" y="852"/>
                </a:lnTo>
                <a:lnTo>
                  <a:pt x="1950" y="856"/>
                </a:lnTo>
                <a:lnTo>
                  <a:pt x="1957" y="864"/>
                </a:lnTo>
                <a:lnTo>
                  <a:pt x="1964" y="871"/>
                </a:lnTo>
                <a:lnTo>
                  <a:pt x="1968" y="880"/>
                </a:lnTo>
                <a:lnTo>
                  <a:pt x="1973" y="890"/>
                </a:lnTo>
                <a:lnTo>
                  <a:pt x="1976" y="900"/>
                </a:lnTo>
                <a:lnTo>
                  <a:pt x="1980" y="909"/>
                </a:lnTo>
                <a:lnTo>
                  <a:pt x="1981" y="921"/>
                </a:lnTo>
                <a:lnTo>
                  <a:pt x="1981" y="930"/>
                </a:lnTo>
                <a:lnTo>
                  <a:pt x="1981" y="942"/>
                </a:lnTo>
                <a:lnTo>
                  <a:pt x="1980" y="953"/>
                </a:lnTo>
                <a:lnTo>
                  <a:pt x="1976" y="963"/>
                </a:lnTo>
                <a:lnTo>
                  <a:pt x="1973" y="973"/>
                </a:lnTo>
                <a:lnTo>
                  <a:pt x="1968" y="981"/>
                </a:lnTo>
                <a:lnTo>
                  <a:pt x="1964" y="990"/>
                </a:lnTo>
                <a:lnTo>
                  <a:pt x="1957" y="998"/>
                </a:lnTo>
                <a:lnTo>
                  <a:pt x="1954" y="1002"/>
                </a:lnTo>
                <a:lnTo>
                  <a:pt x="1950" y="1006"/>
                </a:lnTo>
                <a:lnTo>
                  <a:pt x="1942" y="1013"/>
                </a:lnTo>
                <a:lnTo>
                  <a:pt x="1934" y="1018"/>
                </a:lnTo>
                <a:lnTo>
                  <a:pt x="1925" y="1024"/>
                </a:lnTo>
                <a:lnTo>
                  <a:pt x="1917" y="1028"/>
                </a:lnTo>
                <a:lnTo>
                  <a:pt x="1907" y="1032"/>
                </a:lnTo>
                <a:lnTo>
                  <a:pt x="1897" y="1034"/>
                </a:lnTo>
                <a:lnTo>
                  <a:pt x="1886" y="1037"/>
                </a:lnTo>
                <a:lnTo>
                  <a:pt x="1876" y="1037"/>
                </a:lnTo>
                <a:lnTo>
                  <a:pt x="1865" y="1037"/>
                </a:lnTo>
                <a:lnTo>
                  <a:pt x="1853" y="1034"/>
                </a:lnTo>
                <a:lnTo>
                  <a:pt x="1844" y="1032"/>
                </a:lnTo>
                <a:lnTo>
                  <a:pt x="1834" y="1028"/>
                </a:lnTo>
                <a:lnTo>
                  <a:pt x="1825" y="1024"/>
                </a:lnTo>
                <a:lnTo>
                  <a:pt x="1816" y="1018"/>
                </a:lnTo>
                <a:lnTo>
                  <a:pt x="1808" y="1013"/>
                </a:lnTo>
                <a:lnTo>
                  <a:pt x="1804" y="1010"/>
                </a:lnTo>
                <a:lnTo>
                  <a:pt x="1800" y="1006"/>
                </a:lnTo>
                <a:lnTo>
                  <a:pt x="1793" y="998"/>
                </a:lnTo>
                <a:lnTo>
                  <a:pt x="1787" y="990"/>
                </a:lnTo>
                <a:lnTo>
                  <a:pt x="1782" y="981"/>
                </a:lnTo>
                <a:lnTo>
                  <a:pt x="1778" y="973"/>
                </a:lnTo>
                <a:lnTo>
                  <a:pt x="1774" y="963"/>
                </a:lnTo>
                <a:lnTo>
                  <a:pt x="1772" y="953"/>
                </a:lnTo>
                <a:lnTo>
                  <a:pt x="1769" y="942"/>
                </a:lnTo>
                <a:lnTo>
                  <a:pt x="1769" y="930"/>
                </a:lnTo>
                <a:close/>
                <a:moveTo>
                  <a:pt x="0" y="0"/>
                </a:moveTo>
                <a:lnTo>
                  <a:pt x="702" y="0"/>
                </a:lnTo>
                <a:lnTo>
                  <a:pt x="1403" y="0"/>
                </a:lnTo>
                <a:lnTo>
                  <a:pt x="2105" y="0"/>
                </a:lnTo>
                <a:lnTo>
                  <a:pt x="2806" y="0"/>
                </a:lnTo>
                <a:lnTo>
                  <a:pt x="2806" y="702"/>
                </a:lnTo>
                <a:lnTo>
                  <a:pt x="2806" y="1403"/>
                </a:lnTo>
                <a:lnTo>
                  <a:pt x="2806" y="2105"/>
                </a:lnTo>
                <a:lnTo>
                  <a:pt x="2806" y="2806"/>
                </a:lnTo>
                <a:lnTo>
                  <a:pt x="2105" y="2806"/>
                </a:lnTo>
                <a:lnTo>
                  <a:pt x="1403" y="2806"/>
                </a:lnTo>
                <a:lnTo>
                  <a:pt x="702" y="2806"/>
                </a:lnTo>
                <a:lnTo>
                  <a:pt x="0" y="2806"/>
                </a:lnTo>
                <a:lnTo>
                  <a:pt x="0" y="2105"/>
                </a:lnTo>
                <a:lnTo>
                  <a:pt x="0" y="1403"/>
                </a:lnTo>
                <a:lnTo>
                  <a:pt x="0" y="702"/>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27" name="Freeform 12">
            <a:hlinkClick r:id="rId6" tooltip="Verohallinto - LinkedIn"/>
          </p:cNvPr>
          <p:cNvSpPr>
            <a:spLocks noChangeAspect="1" noEditPoints="1"/>
          </p:cNvSpPr>
          <p:nvPr/>
        </p:nvSpPr>
        <p:spPr bwMode="auto">
          <a:xfrm>
            <a:off x="1271298" y="692310"/>
            <a:ext cx="287963" cy="288067"/>
          </a:xfrm>
          <a:custGeom>
            <a:avLst/>
            <a:gdLst>
              <a:gd name="T0" fmla="*/ 962 w 2804"/>
              <a:gd name="T1" fmla="*/ 2198 h 2806"/>
              <a:gd name="T2" fmla="*/ 798 w 2804"/>
              <a:gd name="T3" fmla="*/ 609 h 2806"/>
              <a:gd name="T4" fmla="*/ 845 w 2804"/>
              <a:gd name="T5" fmla="*/ 615 h 2806"/>
              <a:gd name="T6" fmla="*/ 904 w 2804"/>
              <a:gd name="T7" fmla="*/ 641 h 2806"/>
              <a:gd name="T8" fmla="*/ 950 w 2804"/>
              <a:gd name="T9" fmla="*/ 685 h 2806"/>
              <a:gd name="T10" fmla="*/ 973 w 2804"/>
              <a:gd name="T11" fmla="*/ 725 h 2806"/>
              <a:gd name="T12" fmla="*/ 984 w 2804"/>
              <a:gd name="T13" fmla="*/ 761 h 2806"/>
              <a:gd name="T14" fmla="*/ 986 w 2804"/>
              <a:gd name="T15" fmla="*/ 829 h 2806"/>
              <a:gd name="T16" fmla="*/ 973 w 2804"/>
              <a:gd name="T17" fmla="*/ 875 h 2806"/>
              <a:gd name="T18" fmla="*/ 933 w 2804"/>
              <a:gd name="T19" fmla="*/ 935 h 2806"/>
              <a:gd name="T20" fmla="*/ 888 w 2804"/>
              <a:gd name="T21" fmla="*/ 969 h 2806"/>
              <a:gd name="T22" fmla="*/ 855 w 2804"/>
              <a:gd name="T23" fmla="*/ 982 h 2806"/>
              <a:gd name="T24" fmla="*/ 798 w 2804"/>
              <a:gd name="T25" fmla="*/ 991 h 2806"/>
              <a:gd name="T26" fmla="*/ 749 w 2804"/>
              <a:gd name="T27" fmla="*/ 985 h 2806"/>
              <a:gd name="T28" fmla="*/ 690 w 2804"/>
              <a:gd name="T29" fmla="*/ 959 h 2806"/>
              <a:gd name="T30" fmla="*/ 644 w 2804"/>
              <a:gd name="T31" fmla="*/ 914 h 2806"/>
              <a:gd name="T32" fmla="*/ 621 w 2804"/>
              <a:gd name="T33" fmla="*/ 875 h 2806"/>
              <a:gd name="T34" fmla="*/ 610 w 2804"/>
              <a:gd name="T35" fmla="*/ 839 h 2806"/>
              <a:gd name="T36" fmla="*/ 608 w 2804"/>
              <a:gd name="T37" fmla="*/ 771 h 2806"/>
              <a:gd name="T38" fmla="*/ 621 w 2804"/>
              <a:gd name="T39" fmla="*/ 725 h 2806"/>
              <a:gd name="T40" fmla="*/ 662 w 2804"/>
              <a:gd name="T41" fmla="*/ 664 h 2806"/>
              <a:gd name="T42" fmla="*/ 706 w 2804"/>
              <a:gd name="T43" fmla="*/ 632 h 2806"/>
              <a:gd name="T44" fmla="*/ 749 w 2804"/>
              <a:gd name="T45" fmla="*/ 615 h 2806"/>
              <a:gd name="T46" fmla="*/ 798 w 2804"/>
              <a:gd name="T47" fmla="*/ 609 h 2806"/>
              <a:gd name="T48" fmla="*/ 1491 w 2804"/>
              <a:gd name="T49" fmla="*/ 1282 h 2806"/>
              <a:gd name="T50" fmla="*/ 1521 w 2804"/>
              <a:gd name="T51" fmla="*/ 1235 h 2806"/>
              <a:gd name="T52" fmla="*/ 1583 w 2804"/>
              <a:gd name="T53" fmla="*/ 1176 h 2806"/>
              <a:gd name="T54" fmla="*/ 1656 w 2804"/>
              <a:gd name="T55" fmla="*/ 1137 h 2806"/>
              <a:gd name="T56" fmla="*/ 1718 w 2804"/>
              <a:gd name="T57" fmla="*/ 1118 h 2806"/>
              <a:gd name="T58" fmla="*/ 1773 w 2804"/>
              <a:gd name="T59" fmla="*/ 1111 h 2806"/>
              <a:gd name="T60" fmla="*/ 1862 w 2804"/>
              <a:gd name="T61" fmla="*/ 1112 h 2806"/>
              <a:gd name="T62" fmla="*/ 1940 w 2804"/>
              <a:gd name="T63" fmla="*/ 1126 h 2806"/>
              <a:gd name="T64" fmla="*/ 2024 w 2804"/>
              <a:gd name="T65" fmla="*/ 1159 h 2806"/>
              <a:gd name="T66" fmla="*/ 2067 w 2804"/>
              <a:gd name="T67" fmla="*/ 1188 h 2806"/>
              <a:gd name="T68" fmla="*/ 2096 w 2804"/>
              <a:gd name="T69" fmla="*/ 1216 h 2806"/>
              <a:gd name="T70" fmla="*/ 2120 w 2804"/>
              <a:gd name="T71" fmla="*/ 1247 h 2806"/>
              <a:gd name="T72" fmla="*/ 2140 w 2804"/>
              <a:gd name="T73" fmla="*/ 1282 h 2806"/>
              <a:gd name="T74" fmla="*/ 2161 w 2804"/>
              <a:gd name="T75" fmla="*/ 1330 h 2806"/>
              <a:gd name="T76" fmla="*/ 2183 w 2804"/>
              <a:gd name="T77" fmla="*/ 1417 h 2806"/>
              <a:gd name="T78" fmla="*/ 2193 w 2804"/>
              <a:gd name="T79" fmla="*/ 1487 h 2806"/>
              <a:gd name="T80" fmla="*/ 2198 w 2804"/>
              <a:gd name="T81" fmla="*/ 1588 h 2806"/>
              <a:gd name="T82" fmla="*/ 1868 w 2804"/>
              <a:gd name="T83" fmla="*/ 1681 h 2806"/>
              <a:gd name="T84" fmla="*/ 1864 w 2804"/>
              <a:gd name="T85" fmla="*/ 1574 h 2806"/>
              <a:gd name="T86" fmla="*/ 1853 w 2804"/>
              <a:gd name="T87" fmla="*/ 1515 h 2806"/>
              <a:gd name="T88" fmla="*/ 1837 w 2804"/>
              <a:gd name="T89" fmla="*/ 1475 h 2806"/>
              <a:gd name="T90" fmla="*/ 1811 w 2804"/>
              <a:gd name="T91" fmla="*/ 1441 h 2806"/>
              <a:gd name="T92" fmla="*/ 1785 w 2804"/>
              <a:gd name="T93" fmla="*/ 1421 h 2806"/>
              <a:gd name="T94" fmla="*/ 1753 w 2804"/>
              <a:gd name="T95" fmla="*/ 1407 h 2806"/>
              <a:gd name="T96" fmla="*/ 1697 w 2804"/>
              <a:gd name="T97" fmla="*/ 1400 h 2806"/>
              <a:gd name="T98" fmla="*/ 1639 w 2804"/>
              <a:gd name="T99" fmla="*/ 1407 h 2806"/>
              <a:gd name="T100" fmla="*/ 1593 w 2804"/>
              <a:gd name="T101" fmla="*/ 1423 h 2806"/>
              <a:gd name="T102" fmla="*/ 1566 w 2804"/>
              <a:gd name="T103" fmla="*/ 1442 h 2806"/>
              <a:gd name="T104" fmla="*/ 1539 w 2804"/>
              <a:gd name="T105" fmla="*/ 1475 h 2806"/>
              <a:gd name="T106" fmla="*/ 1520 w 2804"/>
              <a:gd name="T107" fmla="*/ 1515 h 2806"/>
              <a:gd name="T108" fmla="*/ 1508 w 2804"/>
              <a:gd name="T109" fmla="*/ 1560 h 2806"/>
              <a:gd name="T110" fmla="*/ 1500 w 2804"/>
              <a:gd name="T111" fmla="*/ 1622 h 2806"/>
              <a:gd name="T112" fmla="*/ 1169 w 2804"/>
              <a:gd name="T113" fmla="*/ 2198 h 2806"/>
              <a:gd name="T114" fmla="*/ 700 w 2804"/>
              <a:gd name="T115" fmla="*/ 0 h 2806"/>
              <a:gd name="T116" fmla="*/ 2804 w 2804"/>
              <a:gd name="T117" fmla="*/ 701 h 2806"/>
              <a:gd name="T118" fmla="*/ 2103 w 2804"/>
              <a:gd name="T119" fmla="*/ 2806 h 2806"/>
              <a:gd name="T120" fmla="*/ 0 w 2804"/>
              <a:gd name="T121" fmla="*/ 2104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804" h="2806">
                <a:moveTo>
                  <a:pt x="632" y="1136"/>
                </a:moveTo>
                <a:lnTo>
                  <a:pt x="962" y="1136"/>
                </a:lnTo>
                <a:lnTo>
                  <a:pt x="962" y="1666"/>
                </a:lnTo>
                <a:lnTo>
                  <a:pt x="962" y="2198"/>
                </a:lnTo>
                <a:lnTo>
                  <a:pt x="632" y="2198"/>
                </a:lnTo>
                <a:lnTo>
                  <a:pt x="632" y="1666"/>
                </a:lnTo>
                <a:lnTo>
                  <a:pt x="632" y="1136"/>
                </a:lnTo>
                <a:close/>
                <a:moveTo>
                  <a:pt x="798" y="609"/>
                </a:moveTo>
                <a:lnTo>
                  <a:pt x="816" y="610"/>
                </a:lnTo>
                <a:lnTo>
                  <a:pt x="826" y="611"/>
                </a:lnTo>
                <a:lnTo>
                  <a:pt x="836" y="612"/>
                </a:lnTo>
                <a:lnTo>
                  <a:pt x="845" y="615"/>
                </a:lnTo>
                <a:lnTo>
                  <a:pt x="855" y="617"/>
                </a:lnTo>
                <a:lnTo>
                  <a:pt x="872" y="623"/>
                </a:lnTo>
                <a:lnTo>
                  <a:pt x="888" y="632"/>
                </a:lnTo>
                <a:lnTo>
                  <a:pt x="904" y="641"/>
                </a:lnTo>
                <a:lnTo>
                  <a:pt x="919" y="652"/>
                </a:lnTo>
                <a:lnTo>
                  <a:pt x="933" y="664"/>
                </a:lnTo>
                <a:lnTo>
                  <a:pt x="945" y="678"/>
                </a:lnTo>
                <a:lnTo>
                  <a:pt x="950" y="685"/>
                </a:lnTo>
                <a:lnTo>
                  <a:pt x="956" y="693"/>
                </a:lnTo>
                <a:lnTo>
                  <a:pt x="965" y="709"/>
                </a:lnTo>
                <a:lnTo>
                  <a:pt x="970" y="717"/>
                </a:lnTo>
                <a:lnTo>
                  <a:pt x="973" y="725"/>
                </a:lnTo>
                <a:lnTo>
                  <a:pt x="977" y="734"/>
                </a:lnTo>
                <a:lnTo>
                  <a:pt x="980" y="743"/>
                </a:lnTo>
                <a:lnTo>
                  <a:pt x="982" y="752"/>
                </a:lnTo>
                <a:lnTo>
                  <a:pt x="984" y="761"/>
                </a:lnTo>
                <a:lnTo>
                  <a:pt x="987" y="781"/>
                </a:lnTo>
                <a:lnTo>
                  <a:pt x="988" y="800"/>
                </a:lnTo>
                <a:lnTo>
                  <a:pt x="987" y="819"/>
                </a:lnTo>
                <a:lnTo>
                  <a:pt x="986" y="829"/>
                </a:lnTo>
                <a:lnTo>
                  <a:pt x="984" y="839"/>
                </a:lnTo>
                <a:lnTo>
                  <a:pt x="982" y="847"/>
                </a:lnTo>
                <a:lnTo>
                  <a:pt x="980" y="857"/>
                </a:lnTo>
                <a:lnTo>
                  <a:pt x="973" y="875"/>
                </a:lnTo>
                <a:lnTo>
                  <a:pt x="965" y="891"/>
                </a:lnTo>
                <a:lnTo>
                  <a:pt x="956" y="907"/>
                </a:lnTo>
                <a:lnTo>
                  <a:pt x="945" y="922"/>
                </a:lnTo>
                <a:lnTo>
                  <a:pt x="933" y="935"/>
                </a:lnTo>
                <a:lnTo>
                  <a:pt x="919" y="948"/>
                </a:lnTo>
                <a:lnTo>
                  <a:pt x="911" y="954"/>
                </a:lnTo>
                <a:lnTo>
                  <a:pt x="904" y="959"/>
                </a:lnTo>
                <a:lnTo>
                  <a:pt x="888" y="969"/>
                </a:lnTo>
                <a:lnTo>
                  <a:pt x="881" y="972"/>
                </a:lnTo>
                <a:lnTo>
                  <a:pt x="872" y="976"/>
                </a:lnTo>
                <a:lnTo>
                  <a:pt x="863" y="980"/>
                </a:lnTo>
                <a:lnTo>
                  <a:pt x="855" y="982"/>
                </a:lnTo>
                <a:lnTo>
                  <a:pt x="845" y="985"/>
                </a:lnTo>
                <a:lnTo>
                  <a:pt x="836" y="987"/>
                </a:lnTo>
                <a:lnTo>
                  <a:pt x="816" y="990"/>
                </a:lnTo>
                <a:lnTo>
                  <a:pt x="798" y="991"/>
                </a:lnTo>
                <a:lnTo>
                  <a:pt x="788" y="991"/>
                </a:lnTo>
                <a:lnTo>
                  <a:pt x="778" y="990"/>
                </a:lnTo>
                <a:lnTo>
                  <a:pt x="758" y="987"/>
                </a:lnTo>
                <a:lnTo>
                  <a:pt x="749" y="985"/>
                </a:lnTo>
                <a:lnTo>
                  <a:pt x="740" y="982"/>
                </a:lnTo>
                <a:lnTo>
                  <a:pt x="722" y="976"/>
                </a:lnTo>
                <a:lnTo>
                  <a:pt x="706" y="969"/>
                </a:lnTo>
                <a:lnTo>
                  <a:pt x="690" y="959"/>
                </a:lnTo>
                <a:lnTo>
                  <a:pt x="675" y="948"/>
                </a:lnTo>
                <a:lnTo>
                  <a:pt x="662" y="935"/>
                </a:lnTo>
                <a:lnTo>
                  <a:pt x="649" y="922"/>
                </a:lnTo>
                <a:lnTo>
                  <a:pt x="644" y="914"/>
                </a:lnTo>
                <a:lnTo>
                  <a:pt x="638" y="907"/>
                </a:lnTo>
                <a:lnTo>
                  <a:pt x="628" y="891"/>
                </a:lnTo>
                <a:lnTo>
                  <a:pt x="624" y="883"/>
                </a:lnTo>
                <a:lnTo>
                  <a:pt x="621" y="875"/>
                </a:lnTo>
                <a:lnTo>
                  <a:pt x="617" y="866"/>
                </a:lnTo>
                <a:lnTo>
                  <a:pt x="615" y="857"/>
                </a:lnTo>
                <a:lnTo>
                  <a:pt x="612" y="847"/>
                </a:lnTo>
                <a:lnTo>
                  <a:pt x="610" y="839"/>
                </a:lnTo>
                <a:lnTo>
                  <a:pt x="607" y="819"/>
                </a:lnTo>
                <a:lnTo>
                  <a:pt x="606" y="800"/>
                </a:lnTo>
                <a:lnTo>
                  <a:pt x="607" y="781"/>
                </a:lnTo>
                <a:lnTo>
                  <a:pt x="608" y="771"/>
                </a:lnTo>
                <a:lnTo>
                  <a:pt x="610" y="761"/>
                </a:lnTo>
                <a:lnTo>
                  <a:pt x="612" y="752"/>
                </a:lnTo>
                <a:lnTo>
                  <a:pt x="615" y="743"/>
                </a:lnTo>
                <a:lnTo>
                  <a:pt x="621" y="725"/>
                </a:lnTo>
                <a:lnTo>
                  <a:pt x="628" y="709"/>
                </a:lnTo>
                <a:lnTo>
                  <a:pt x="638" y="693"/>
                </a:lnTo>
                <a:lnTo>
                  <a:pt x="649" y="678"/>
                </a:lnTo>
                <a:lnTo>
                  <a:pt x="662" y="664"/>
                </a:lnTo>
                <a:lnTo>
                  <a:pt x="675" y="652"/>
                </a:lnTo>
                <a:lnTo>
                  <a:pt x="683" y="647"/>
                </a:lnTo>
                <a:lnTo>
                  <a:pt x="690" y="641"/>
                </a:lnTo>
                <a:lnTo>
                  <a:pt x="706" y="632"/>
                </a:lnTo>
                <a:lnTo>
                  <a:pt x="714" y="627"/>
                </a:lnTo>
                <a:lnTo>
                  <a:pt x="722" y="623"/>
                </a:lnTo>
                <a:lnTo>
                  <a:pt x="740" y="617"/>
                </a:lnTo>
                <a:lnTo>
                  <a:pt x="749" y="615"/>
                </a:lnTo>
                <a:lnTo>
                  <a:pt x="758" y="612"/>
                </a:lnTo>
                <a:lnTo>
                  <a:pt x="768" y="611"/>
                </a:lnTo>
                <a:lnTo>
                  <a:pt x="778" y="610"/>
                </a:lnTo>
                <a:lnTo>
                  <a:pt x="798" y="609"/>
                </a:lnTo>
                <a:close/>
                <a:moveTo>
                  <a:pt x="1169" y="1136"/>
                </a:moveTo>
                <a:lnTo>
                  <a:pt x="1486" y="1136"/>
                </a:lnTo>
                <a:lnTo>
                  <a:pt x="1486" y="1282"/>
                </a:lnTo>
                <a:lnTo>
                  <a:pt x="1491" y="1282"/>
                </a:lnTo>
                <a:lnTo>
                  <a:pt x="1499" y="1266"/>
                </a:lnTo>
                <a:lnTo>
                  <a:pt x="1509" y="1249"/>
                </a:lnTo>
                <a:lnTo>
                  <a:pt x="1515" y="1242"/>
                </a:lnTo>
                <a:lnTo>
                  <a:pt x="1521" y="1235"/>
                </a:lnTo>
                <a:lnTo>
                  <a:pt x="1535" y="1220"/>
                </a:lnTo>
                <a:lnTo>
                  <a:pt x="1550" y="1205"/>
                </a:lnTo>
                <a:lnTo>
                  <a:pt x="1566" y="1190"/>
                </a:lnTo>
                <a:lnTo>
                  <a:pt x="1583" y="1176"/>
                </a:lnTo>
                <a:lnTo>
                  <a:pt x="1602" y="1164"/>
                </a:lnTo>
                <a:lnTo>
                  <a:pt x="1623" y="1153"/>
                </a:lnTo>
                <a:lnTo>
                  <a:pt x="1644" y="1142"/>
                </a:lnTo>
                <a:lnTo>
                  <a:pt x="1656" y="1137"/>
                </a:lnTo>
                <a:lnTo>
                  <a:pt x="1667" y="1133"/>
                </a:lnTo>
                <a:lnTo>
                  <a:pt x="1692" y="1125"/>
                </a:lnTo>
                <a:lnTo>
                  <a:pt x="1705" y="1122"/>
                </a:lnTo>
                <a:lnTo>
                  <a:pt x="1718" y="1118"/>
                </a:lnTo>
                <a:lnTo>
                  <a:pt x="1731" y="1116"/>
                </a:lnTo>
                <a:lnTo>
                  <a:pt x="1744" y="1113"/>
                </a:lnTo>
                <a:lnTo>
                  <a:pt x="1759" y="1112"/>
                </a:lnTo>
                <a:lnTo>
                  <a:pt x="1773" y="1111"/>
                </a:lnTo>
                <a:lnTo>
                  <a:pt x="1802" y="1110"/>
                </a:lnTo>
                <a:lnTo>
                  <a:pt x="1833" y="1111"/>
                </a:lnTo>
                <a:lnTo>
                  <a:pt x="1848" y="1111"/>
                </a:lnTo>
                <a:lnTo>
                  <a:pt x="1862" y="1112"/>
                </a:lnTo>
                <a:lnTo>
                  <a:pt x="1889" y="1116"/>
                </a:lnTo>
                <a:lnTo>
                  <a:pt x="1915" y="1120"/>
                </a:lnTo>
                <a:lnTo>
                  <a:pt x="1927" y="1122"/>
                </a:lnTo>
                <a:lnTo>
                  <a:pt x="1940" y="1126"/>
                </a:lnTo>
                <a:lnTo>
                  <a:pt x="1963" y="1132"/>
                </a:lnTo>
                <a:lnTo>
                  <a:pt x="1984" y="1139"/>
                </a:lnTo>
                <a:lnTo>
                  <a:pt x="2005" y="1149"/>
                </a:lnTo>
                <a:lnTo>
                  <a:pt x="2024" y="1159"/>
                </a:lnTo>
                <a:lnTo>
                  <a:pt x="2042" y="1169"/>
                </a:lnTo>
                <a:lnTo>
                  <a:pt x="2051" y="1175"/>
                </a:lnTo>
                <a:lnTo>
                  <a:pt x="2058" y="1181"/>
                </a:lnTo>
                <a:lnTo>
                  <a:pt x="2067" y="1188"/>
                </a:lnTo>
                <a:lnTo>
                  <a:pt x="2075" y="1195"/>
                </a:lnTo>
                <a:lnTo>
                  <a:pt x="2082" y="1201"/>
                </a:lnTo>
                <a:lnTo>
                  <a:pt x="2088" y="1209"/>
                </a:lnTo>
                <a:lnTo>
                  <a:pt x="2096" y="1216"/>
                </a:lnTo>
                <a:lnTo>
                  <a:pt x="2102" y="1223"/>
                </a:lnTo>
                <a:lnTo>
                  <a:pt x="2108" y="1231"/>
                </a:lnTo>
                <a:lnTo>
                  <a:pt x="2114" y="1240"/>
                </a:lnTo>
                <a:lnTo>
                  <a:pt x="2120" y="1247"/>
                </a:lnTo>
                <a:lnTo>
                  <a:pt x="2125" y="1256"/>
                </a:lnTo>
                <a:lnTo>
                  <a:pt x="2130" y="1264"/>
                </a:lnTo>
                <a:lnTo>
                  <a:pt x="2135" y="1273"/>
                </a:lnTo>
                <a:lnTo>
                  <a:pt x="2140" y="1282"/>
                </a:lnTo>
                <a:lnTo>
                  <a:pt x="2145" y="1292"/>
                </a:lnTo>
                <a:lnTo>
                  <a:pt x="2154" y="1310"/>
                </a:lnTo>
                <a:lnTo>
                  <a:pt x="2157" y="1320"/>
                </a:lnTo>
                <a:lnTo>
                  <a:pt x="2161" y="1330"/>
                </a:lnTo>
                <a:lnTo>
                  <a:pt x="2167" y="1351"/>
                </a:lnTo>
                <a:lnTo>
                  <a:pt x="2173" y="1372"/>
                </a:lnTo>
                <a:lnTo>
                  <a:pt x="2178" y="1393"/>
                </a:lnTo>
                <a:lnTo>
                  <a:pt x="2183" y="1417"/>
                </a:lnTo>
                <a:lnTo>
                  <a:pt x="2185" y="1428"/>
                </a:lnTo>
                <a:lnTo>
                  <a:pt x="2187" y="1439"/>
                </a:lnTo>
                <a:lnTo>
                  <a:pt x="2190" y="1462"/>
                </a:lnTo>
                <a:lnTo>
                  <a:pt x="2193" y="1487"/>
                </a:lnTo>
                <a:lnTo>
                  <a:pt x="2195" y="1512"/>
                </a:lnTo>
                <a:lnTo>
                  <a:pt x="2196" y="1538"/>
                </a:lnTo>
                <a:lnTo>
                  <a:pt x="2197" y="1563"/>
                </a:lnTo>
                <a:lnTo>
                  <a:pt x="2198" y="1588"/>
                </a:lnTo>
                <a:lnTo>
                  <a:pt x="2198" y="1616"/>
                </a:lnTo>
                <a:lnTo>
                  <a:pt x="2198" y="2198"/>
                </a:lnTo>
                <a:lnTo>
                  <a:pt x="1868" y="2198"/>
                </a:lnTo>
                <a:lnTo>
                  <a:pt x="1868" y="1681"/>
                </a:lnTo>
                <a:lnTo>
                  <a:pt x="1868" y="1634"/>
                </a:lnTo>
                <a:lnTo>
                  <a:pt x="1867" y="1610"/>
                </a:lnTo>
                <a:lnTo>
                  <a:pt x="1865" y="1586"/>
                </a:lnTo>
                <a:lnTo>
                  <a:pt x="1864" y="1574"/>
                </a:lnTo>
                <a:lnTo>
                  <a:pt x="1863" y="1561"/>
                </a:lnTo>
                <a:lnTo>
                  <a:pt x="1858" y="1539"/>
                </a:lnTo>
                <a:lnTo>
                  <a:pt x="1856" y="1527"/>
                </a:lnTo>
                <a:lnTo>
                  <a:pt x="1853" y="1515"/>
                </a:lnTo>
                <a:lnTo>
                  <a:pt x="1849" y="1506"/>
                </a:lnTo>
                <a:lnTo>
                  <a:pt x="1846" y="1494"/>
                </a:lnTo>
                <a:lnTo>
                  <a:pt x="1842" y="1485"/>
                </a:lnTo>
                <a:lnTo>
                  <a:pt x="1837" y="1475"/>
                </a:lnTo>
                <a:lnTo>
                  <a:pt x="1831" y="1466"/>
                </a:lnTo>
                <a:lnTo>
                  <a:pt x="1826" y="1457"/>
                </a:lnTo>
                <a:lnTo>
                  <a:pt x="1818" y="1449"/>
                </a:lnTo>
                <a:lnTo>
                  <a:pt x="1811" y="1441"/>
                </a:lnTo>
                <a:lnTo>
                  <a:pt x="1804" y="1434"/>
                </a:lnTo>
                <a:lnTo>
                  <a:pt x="1800" y="1430"/>
                </a:lnTo>
                <a:lnTo>
                  <a:pt x="1795" y="1426"/>
                </a:lnTo>
                <a:lnTo>
                  <a:pt x="1785" y="1421"/>
                </a:lnTo>
                <a:lnTo>
                  <a:pt x="1775" y="1415"/>
                </a:lnTo>
                <a:lnTo>
                  <a:pt x="1764" y="1412"/>
                </a:lnTo>
                <a:lnTo>
                  <a:pt x="1759" y="1409"/>
                </a:lnTo>
                <a:lnTo>
                  <a:pt x="1753" y="1407"/>
                </a:lnTo>
                <a:lnTo>
                  <a:pt x="1740" y="1404"/>
                </a:lnTo>
                <a:lnTo>
                  <a:pt x="1727" y="1402"/>
                </a:lnTo>
                <a:lnTo>
                  <a:pt x="1712" y="1400"/>
                </a:lnTo>
                <a:lnTo>
                  <a:pt x="1697" y="1400"/>
                </a:lnTo>
                <a:lnTo>
                  <a:pt x="1681" y="1400"/>
                </a:lnTo>
                <a:lnTo>
                  <a:pt x="1666" y="1402"/>
                </a:lnTo>
                <a:lnTo>
                  <a:pt x="1653" y="1404"/>
                </a:lnTo>
                <a:lnTo>
                  <a:pt x="1639" y="1407"/>
                </a:lnTo>
                <a:lnTo>
                  <a:pt x="1627" y="1409"/>
                </a:lnTo>
                <a:lnTo>
                  <a:pt x="1614" y="1414"/>
                </a:lnTo>
                <a:lnTo>
                  <a:pt x="1603" y="1418"/>
                </a:lnTo>
                <a:lnTo>
                  <a:pt x="1593" y="1423"/>
                </a:lnTo>
                <a:lnTo>
                  <a:pt x="1583" y="1429"/>
                </a:lnTo>
                <a:lnTo>
                  <a:pt x="1580" y="1433"/>
                </a:lnTo>
                <a:lnTo>
                  <a:pt x="1575" y="1435"/>
                </a:lnTo>
                <a:lnTo>
                  <a:pt x="1566" y="1442"/>
                </a:lnTo>
                <a:lnTo>
                  <a:pt x="1559" y="1450"/>
                </a:lnTo>
                <a:lnTo>
                  <a:pt x="1551" y="1457"/>
                </a:lnTo>
                <a:lnTo>
                  <a:pt x="1545" y="1466"/>
                </a:lnTo>
                <a:lnTo>
                  <a:pt x="1539" y="1475"/>
                </a:lnTo>
                <a:lnTo>
                  <a:pt x="1534" y="1485"/>
                </a:lnTo>
                <a:lnTo>
                  <a:pt x="1529" y="1494"/>
                </a:lnTo>
                <a:lnTo>
                  <a:pt x="1524" y="1504"/>
                </a:lnTo>
                <a:lnTo>
                  <a:pt x="1520" y="1515"/>
                </a:lnTo>
                <a:lnTo>
                  <a:pt x="1517" y="1525"/>
                </a:lnTo>
                <a:lnTo>
                  <a:pt x="1513" y="1537"/>
                </a:lnTo>
                <a:lnTo>
                  <a:pt x="1510" y="1548"/>
                </a:lnTo>
                <a:lnTo>
                  <a:pt x="1508" y="1560"/>
                </a:lnTo>
                <a:lnTo>
                  <a:pt x="1505" y="1572"/>
                </a:lnTo>
                <a:lnTo>
                  <a:pt x="1504" y="1584"/>
                </a:lnTo>
                <a:lnTo>
                  <a:pt x="1503" y="1596"/>
                </a:lnTo>
                <a:lnTo>
                  <a:pt x="1500" y="1622"/>
                </a:lnTo>
                <a:lnTo>
                  <a:pt x="1499" y="1647"/>
                </a:lnTo>
                <a:lnTo>
                  <a:pt x="1499" y="1673"/>
                </a:lnTo>
                <a:lnTo>
                  <a:pt x="1499" y="2198"/>
                </a:lnTo>
                <a:lnTo>
                  <a:pt x="1169" y="2198"/>
                </a:lnTo>
                <a:lnTo>
                  <a:pt x="1169" y="1666"/>
                </a:lnTo>
                <a:lnTo>
                  <a:pt x="1169" y="1136"/>
                </a:lnTo>
                <a:close/>
                <a:moveTo>
                  <a:pt x="0" y="0"/>
                </a:moveTo>
                <a:lnTo>
                  <a:pt x="700" y="0"/>
                </a:lnTo>
                <a:lnTo>
                  <a:pt x="1401" y="0"/>
                </a:lnTo>
                <a:lnTo>
                  <a:pt x="2103" y="0"/>
                </a:lnTo>
                <a:lnTo>
                  <a:pt x="2804" y="0"/>
                </a:lnTo>
                <a:lnTo>
                  <a:pt x="2804" y="701"/>
                </a:lnTo>
                <a:lnTo>
                  <a:pt x="2804" y="1403"/>
                </a:lnTo>
                <a:lnTo>
                  <a:pt x="2804" y="2104"/>
                </a:lnTo>
                <a:lnTo>
                  <a:pt x="2804" y="2806"/>
                </a:lnTo>
                <a:lnTo>
                  <a:pt x="2103" y="2806"/>
                </a:lnTo>
                <a:lnTo>
                  <a:pt x="1401" y="2806"/>
                </a:lnTo>
                <a:lnTo>
                  <a:pt x="700" y="2806"/>
                </a:lnTo>
                <a:lnTo>
                  <a:pt x="0" y="2806"/>
                </a:lnTo>
                <a:lnTo>
                  <a:pt x="0" y="2104"/>
                </a:lnTo>
                <a:lnTo>
                  <a:pt x="0" y="1403"/>
                </a:lnTo>
                <a:lnTo>
                  <a:pt x="0" y="701"/>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11" name="Freeform 6">
            <a:hlinkClick r:id="rId7"/>
          </p:cNvPr>
          <p:cNvSpPr>
            <a:spLocks noEditPoints="1"/>
          </p:cNvSpPr>
          <p:nvPr/>
        </p:nvSpPr>
        <p:spPr bwMode="auto">
          <a:xfrm>
            <a:off x="1990393" y="692312"/>
            <a:ext cx="288888" cy="288992"/>
          </a:xfrm>
          <a:custGeom>
            <a:avLst/>
            <a:gdLst>
              <a:gd name="T0" fmla="*/ 1000 w 2370"/>
              <a:gd name="T1" fmla="*/ 1977 h 2362"/>
              <a:gd name="T2" fmla="*/ 812 w 2370"/>
              <a:gd name="T3" fmla="*/ 1908 h 2362"/>
              <a:gd name="T4" fmla="*/ 649 w 2370"/>
              <a:gd name="T5" fmla="*/ 1799 h 2362"/>
              <a:gd name="T6" fmla="*/ 517 w 2370"/>
              <a:gd name="T7" fmla="*/ 1654 h 2362"/>
              <a:gd name="T8" fmla="*/ 409 w 2370"/>
              <a:gd name="T9" fmla="*/ 1444 h 2362"/>
              <a:gd name="T10" fmla="*/ 367 w 2370"/>
              <a:gd name="T11" fmla="*/ 1224 h 2362"/>
              <a:gd name="T12" fmla="*/ 382 w 2370"/>
              <a:gd name="T13" fmla="*/ 1017 h 2362"/>
              <a:gd name="T14" fmla="*/ 446 w 2370"/>
              <a:gd name="T15" fmla="*/ 827 h 2362"/>
              <a:gd name="T16" fmla="*/ 553 w 2370"/>
              <a:gd name="T17" fmla="*/ 662 h 2362"/>
              <a:gd name="T18" fmla="*/ 695 w 2370"/>
              <a:gd name="T19" fmla="*/ 527 h 2362"/>
              <a:gd name="T20" fmla="*/ 903 w 2370"/>
              <a:gd name="T21" fmla="*/ 415 h 2362"/>
              <a:gd name="T22" fmla="*/ 1101 w 2370"/>
              <a:gd name="T23" fmla="*/ 369 h 2362"/>
              <a:gd name="T24" fmla="*/ 1330 w 2370"/>
              <a:gd name="T25" fmla="*/ 378 h 2362"/>
              <a:gd name="T26" fmla="*/ 1523 w 2370"/>
              <a:gd name="T27" fmla="*/ 438 h 2362"/>
              <a:gd name="T28" fmla="*/ 1691 w 2370"/>
              <a:gd name="T29" fmla="*/ 539 h 2362"/>
              <a:gd name="T30" fmla="*/ 1830 w 2370"/>
              <a:gd name="T31" fmla="*/ 677 h 2362"/>
              <a:gd name="T32" fmla="*/ 1948 w 2370"/>
              <a:gd name="T33" fmla="*/ 882 h 2362"/>
              <a:gd name="T34" fmla="*/ 1998 w 2370"/>
              <a:gd name="T35" fmla="*/ 1077 h 2362"/>
              <a:gd name="T36" fmla="*/ 1995 w 2370"/>
              <a:gd name="T37" fmla="*/ 1306 h 2362"/>
              <a:gd name="T38" fmla="*/ 1940 w 2370"/>
              <a:gd name="T39" fmla="*/ 1499 h 2362"/>
              <a:gd name="T40" fmla="*/ 1841 w 2370"/>
              <a:gd name="T41" fmla="*/ 1669 h 2362"/>
              <a:gd name="T42" fmla="*/ 1707 w 2370"/>
              <a:gd name="T43" fmla="*/ 1811 h 2362"/>
              <a:gd name="T44" fmla="*/ 1504 w 2370"/>
              <a:gd name="T45" fmla="*/ 1934 h 2362"/>
              <a:gd name="T46" fmla="*/ 1309 w 2370"/>
              <a:gd name="T47" fmla="*/ 1988 h 2362"/>
              <a:gd name="T48" fmla="*/ 1806 w 2370"/>
              <a:gd name="T49" fmla="*/ 925 h 2362"/>
              <a:gd name="T50" fmla="*/ 1783 w 2370"/>
              <a:gd name="T51" fmla="*/ 1083 h 2362"/>
              <a:gd name="T52" fmla="*/ 1630 w 2370"/>
              <a:gd name="T53" fmla="*/ 1708 h 2362"/>
              <a:gd name="T54" fmla="*/ 1780 w 2370"/>
              <a:gd name="T55" fmla="*/ 1545 h 2362"/>
              <a:gd name="T56" fmla="*/ 1868 w 2370"/>
              <a:gd name="T57" fmla="*/ 1341 h 2362"/>
              <a:gd name="T58" fmla="*/ 1884 w 2370"/>
              <a:gd name="T59" fmla="*/ 1115 h 2362"/>
              <a:gd name="T60" fmla="*/ 1830 w 2370"/>
              <a:gd name="T61" fmla="*/ 910 h 2362"/>
              <a:gd name="T62" fmla="*/ 1071 w 2370"/>
              <a:gd name="T63" fmla="*/ 1854 h 2362"/>
              <a:gd name="T64" fmla="*/ 1305 w 2370"/>
              <a:gd name="T65" fmla="*/ 1853 h 2362"/>
              <a:gd name="T66" fmla="*/ 1657 w 2370"/>
              <a:gd name="T67" fmla="*/ 1117 h 2362"/>
              <a:gd name="T68" fmla="*/ 1611 w 2370"/>
              <a:gd name="T69" fmla="*/ 977 h 2362"/>
              <a:gd name="T70" fmla="*/ 1533 w 2370"/>
              <a:gd name="T71" fmla="*/ 809 h 2362"/>
              <a:gd name="T72" fmla="*/ 1558 w 2370"/>
              <a:gd name="T73" fmla="*/ 724 h 2362"/>
              <a:gd name="T74" fmla="*/ 1638 w 2370"/>
              <a:gd name="T75" fmla="*/ 679 h 2362"/>
              <a:gd name="T76" fmla="*/ 1531 w 2370"/>
              <a:gd name="T77" fmla="*/ 588 h 2362"/>
              <a:gd name="T78" fmla="*/ 1302 w 2370"/>
              <a:gd name="T79" fmla="*/ 509 h 2362"/>
              <a:gd name="T80" fmla="*/ 1072 w 2370"/>
              <a:gd name="T81" fmla="*/ 508 h 2362"/>
              <a:gd name="T82" fmla="*/ 865 w 2370"/>
              <a:gd name="T83" fmla="*/ 574 h 2362"/>
              <a:gd name="T84" fmla="*/ 693 w 2370"/>
              <a:gd name="T85" fmla="*/ 695 h 2362"/>
              <a:gd name="T86" fmla="*/ 673 w 2370"/>
              <a:gd name="T87" fmla="*/ 807 h 2362"/>
              <a:gd name="T88" fmla="*/ 856 w 2370"/>
              <a:gd name="T89" fmla="*/ 810 h 2362"/>
              <a:gd name="T90" fmla="*/ 852 w 2370"/>
              <a:gd name="T91" fmla="*/ 848 h 2362"/>
              <a:gd name="T92" fmla="*/ 1054 w 2370"/>
              <a:gd name="T93" fmla="*/ 861 h 2362"/>
              <a:gd name="T94" fmla="*/ 958 w 2370"/>
              <a:gd name="T95" fmla="*/ 841 h 2362"/>
              <a:gd name="T96" fmla="*/ 976 w 2370"/>
              <a:gd name="T97" fmla="*/ 800 h 2362"/>
              <a:gd name="T98" fmla="*/ 1339 w 2370"/>
              <a:gd name="T99" fmla="*/ 800 h 2362"/>
              <a:gd name="T100" fmla="*/ 1388 w 2370"/>
              <a:gd name="T101" fmla="*/ 822 h 2362"/>
              <a:gd name="T102" fmla="*/ 1372 w 2370"/>
              <a:gd name="T103" fmla="*/ 853 h 2362"/>
              <a:gd name="T104" fmla="*/ 1650 w 2370"/>
              <a:gd name="T105" fmla="*/ 1218 h 2362"/>
              <a:gd name="T106" fmla="*/ 494 w 2370"/>
              <a:gd name="T107" fmla="*/ 1305 h 2362"/>
              <a:gd name="T108" fmla="*/ 580 w 2370"/>
              <a:gd name="T109" fmla="*/ 1528 h 2362"/>
              <a:gd name="T110" fmla="*/ 718 w 2370"/>
              <a:gd name="T111" fmla="*/ 1690 h 2362"/>
              <a:gd name="T112" fmla="*/ 543 w 2370"/>
              <a:gd name="T113" fmla="*/ 904 h 2362"/>
              <a:gd name="T114" fmla="*/ 489 w 2370"/>
              <a:gd name="T115" fmla="*/ 1090 h 2362"/>
              <a:gd name="T116" fmla="*/ 2370 w 2370"/>
              <a:gd name="T117" fmla="*/ 591 h 2362"/>
              <a:gd name="T118" fmla="*/ 0 w 2370"/>
              <a:gd name="T119" fmla="*/ 591 h 2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370" h="2362">
                <a:moveTo>
                  <a:pt x="1185" y="1998"/>
                </a:moveTo>
                <a:lnTo>
                  <a:pt x="1164" y="1998"/>
                </a:lnTo>
                <a:lnTo>
                  <a:pt x="1143" y="1996"/>
                </a:lnTo>
                <a:lnTo>
                  <a:pt x="1122" y="1995"/>
                </a:lnTo>
                <a:lnTo>
                  <a:pt x="1101" y="1993"/>
                </a:lnTo>
                <a:lnTo>
                  <a:pt x="1081" y="1991"/>
                </a:lnTo>
                <a:lnTo>
                  <a:pt x="1061" y="1988"/>
                </a:lnTo>
                <a:lnTo>
                  <a:pt x="1040" y="1985"/>
                </a:lnTo>
                <a:lnTo>
                  <a:pt x="1020" y="1981"/>
                </a:lnTo>
                <a:lnTo>
                  <a:pt x="1000" y="1977"/>
                </a:lnTo>
                <a:lnTo>
                  <a:pt x="980" y="1973"/>
                </a:lnTo>
                <a:lnTo>
                  <a:pt x="960" y="1967"/>
                </a:lnTo>
                <a:lnTo>
                  <a:pt x="942" y="1961"/>
                </a:lnTo>
                <a:lnTo>
                  <a:pt x="923" y="1955"/>
                </a:lnTo>
                <a:lnTo>
                  <a:pt x="903" y="1949"/>
                </a:lnTo>
                <a:lnTo>
                  <a:pt x="885" y="1941"/>
                </a:lnTo>
                <a:lnTo>
                  <a:pt x="866" y="1934"/>
                </a:lnTo>
                <a:lnTo>
                  <a:pt x="848" y="1926"/>
                </a:lnTo>
                <a:lnTo>
                  <a:pt x="830" y="1917"/>
                </a:lnTo>
                <a:lnTo>
                  <a:pt x="812" y="1908"/>
                </a:lnTo>
                <a:lnTo>
                  <a:pt x="794" y="1900"/>
                </a:lnTo>
                <a:lnTo>
                  <a:pt x="778" y="1889"/>
                </a:lnTo>
                <a:lnTo>
                  <a:pt x="760" y="1880"/>
                </a:lnTo>
                <a:lnTo>
                  <a:pt x="743" y="1869"/>
                </a:lnTo>
                <a:lnTo>
                  <a:pt x="727" y="1858"/>
                </a:lnTo>
                <a:lnTo>
                  <a:pt x="711" y="1848"/>
                </a:lnTo>
                <a:lnTo>
                  <a:pt x="695" y="1836"/>
                </a:lnTo>
                <a:lnTo>
                  <a:pt x="679" y="1824"/>
                </a:lnTo>
                <a:lnTo>
                  <a:pt x="664" y="1811"/>
                </a:lnTo>
                <a:lnTo>
                  <a:pt x="649" y="1799"/>
                </a:lnTo>
                <a:lnTo>
                  <a:pt x="634" y="1786"/>
                </a:lnTo>
                <a:lnTo>
                  <a:pt x="620" y="1773"/>
                </a:lnTo>
                <a:lnTo>
                  <a:pt x="606" y="1759"/>
                </a:lnTo>
                <a:lnTo>
                  <a:pt x="592" y="1744"/>
                </a:lnTo>
                <a:lnTo>
                  <a:pt x="579" y="1730"/>
                </a:lnTo>
                <a:lnTo>
                  <a:pt x="565" y="1715"/>
                </a:lnTo>
                <a:lnTo>
                  <a:pt x="553" y="1701"/>
                </a:lnTo>
                <a:lnTo>
                  <a:pt x="540" y="1685"/>
                </a:lnTo>
                <a:lnTo>
                  <a:pt x="529" y="1669"/>
                </a:lnTo>
                <a:lnTo>
                  <a:pt x="517" y="1654"/>
                </a:lnTo>
                <a:lnTo>
                  <a:pt x="506" y="1638"/>
                </a:lnTo>
                <a:lnTo>
                  <a:pt x="484" y="1605"/>
                </a:lnTo>
                <a:lnTo>
                  <a:pt x="465" y="1571"/>
                </a:lnTo>
                <a:lnTo>
                  <a:pt x="456" y="1553"/>
                </a:lnTo>
                <a:lnTo>
                  <a:pt x="446" y="1535"/>
                </a:lnTo>
                <a:lnTo>
                  <a:pt x="438" y="1517"/>
                </a:lnTo>
                <a:lnTo>
                  <a:pt x="431" y="1499"/>
                </a:lnTo>
                <a:lnTo>
                  <a:pt x="422" y="1481"/>
                </a:lnTo>
                <a:lnTo>
                  <a:pt x="416" y="1462"/>
                </a:lnTo>
                <a:lnTo>
                  <a:pt x="409" y="1444"/>
                </a:lnTo>
                <a:lnTo>
                  <a:pt x="402" y="1424"/>
                </a:lnTo>
                <a:lnTo>
                  <a:pt x="397" y="1405"/>
                </a:lnTo>
                <a:lnTo>
                  <a:pt x="392" y="1385"/>
                </a:lnTo>
                <a:lnTo>
                  <a:pt x="387" y="1365"/>
                </a:lnTo>
                <a:lnTo>
                  <a:pt x="382" y="1346"/>
                </a:lnTo>
                <a:lnTo>
                  <a:pt x="378" y="1326"/>
                </a:lnTo>
                <a:lnTo>
                  <a:pt x="375" y="1306"/>
                </a:lnTo>
                <a:lnTo>
                  <a:pt x="372" y="1285"/>
                </a:lnTo>
                <a:lnTo>
                  <a:pt x="370" y="1264"/>
                </a:lnTo>
                <a:lnTo>
                  <a:pt x="367" y="1224"/>
                </a:lnTo>
                <a:lnTo>
                  <a:pt x="366" y="1203"/>
                </a:lnTo>
                <a:lnTo>
                  <a:pt x="366" y="1181"/>
                </a:lnTo>
                <a:lnTo>
                  <a:pt x="366" y="1160"/>
                </a:lnTo>
                <a:lnTo>
                  <a:pt x="367" y="1139"/>
                </a:lnTo>
                <a:lnTo>
                  <a:pt x="368" y="1119"/>
                </a:lnTo>
                <a:lnTo>
                  <a:pt x="370" y="1098"/>
                </a:lnTo>
                <a:lnTo>
                  <a:pt x="372" y="1077"/>
                </a:lnTo>
                <a:lnTo>
                  <a:pt x="375" y="1057"/>
                </a:lnTo>
                <a:lnTo>
                  <a:pt x="378" y="1036"/>
                </a:lnTo>
                <a:lnTo>
                  <a:pt x="382" y="1017"/>
                </a:lnTo>
                <a:lnTo>
                  <a:pt x="387" y="997"/>
                </a:lnTo>
                <a:lnTo>
                  <a:pt x="392" y="977"/>
                </a:lnTo>
                <a:lnTo>
                  <a:pt x="397" y="958"/>
                </a:lnTo>
                <a:lnTo>
                  <a:pt x="402" y="938"/>
                </a:lnTo>
                <a:lnTo>
                  <a:pt x="409" y="920"/>
                </a:lnTo>
                <a:lnTo>
                  <a:pt x="416" y="901"/>
                </a:lnTo>
                <a:lnTo>
                  <a:pt x="422" y="882"/>
                </a:lnTo>
                <a:lnTo>
                  <a:pt x="431" y="863"/>
                </a:lnTo>
                <a:lnTo>
                  <a:pt x="438" y="846"/>
                </a:lnTo>
                <a:lnTo>
                  <a:pt x="446" y="827"/>
                </a:lnTo>
                <a:lnTo>
                  <a:pt x="456" y="809"/>
                </a:lnTo>
                <a:lnTo>
                  <a:pt x="465" y="793"/>
                </a:lnTo>
                <a:lnTo>
                  <a:pt x="474" y="775"/>
                </a:lnTo>
                <a:lnTo>
                  <a:pt x="484" y="758"/>
                </a:lnTo>
                <a:lnTo>
                  <a:pt x="494" y="742"/>
                </a:lnTo>
                <a:lnTo>
                  <a:pt x="506" y="725"/>
                </a:lnTo>
                <a:lnTo>
                  <a:pt x="517" y="708"/>
                </a:lnTo>
                <a:lnTo>
                  <a:pt x="529" y="693"/>
                </a:lnTo>
                <a:lnTo>
                  <a:pt x="540" y="677"/>
                </a:lnTo>
                <a:lnTo>
                  <a:pt x="553" y="662"/>
                </a:lnTo>
                <a:lnTo>
                  <a:pt x="565" y="647"/>
                </a:lnTo>
                <a:lnTo>
                  <a:pt x="579" y="632"/>
                </a:lnTo>
                <a:lnTo>
                  <a:pt x="592" y="618"/>
                </a:lnTo>
                <a:lnTo>
                  <a:pt x="606" y="604"/>
                </a:lnTo>
                <a:lnTo>
                  <a:pt x="620" y="591"/>
                </a:lnTo>
                <a:lnTo>
                  <a:pt x="634" y="577"/>
                </a:lnTo>
                <a:lnTo>
                  <a:pt x="649" y="564"/>
                </a:lnTo>
                <a:lnTo>
                  <a:pt x="664" y="551"/>
                </a:lnTo>
                <a:lnTo>
                  <a:pt x="679" y="539"/>
                </a:lnTo>
                <a:lnTo>
                  <a:pt x="695" y="527"/>
                </a:lnTo>
                <a:lnTo>
                  <a:pt x="711" y="516"/>
                </a:lnTo>
                <a:lnTo>
                  <a:pt x="727" y="504"/>
                </a:lnTo>
                <a:lnTo>
                  <a:pt x="760" y="483"/>
                </a:lnTo>
                <a:lnTo>
                  <a:pt x="794" y="464"/>
                </a:lnTo>
                <a:lnTo>
                  <a:pt x="812" y="454"/>
                </a:lnTo>
                <a:lnTo>
                  <a:pt x="830" y="446"/>
                </a:lnTo>
                <a:lnTo>
                  <a:pt x="848" y="438"/>
                </a:lnTo>
                <a:lnTo>
                  <a:pt x="866" y="429"/>
                </a:lnTo>
                <a:lnTo>
                  <a:pt x="885" y="422"/>
                </a:lnTo>
                <a:lnTo>
                  <a:pt x="903" y="415"/>
                </a:lnTo>
                <a:lnTo>
                  <a:pt x="923" y="407"/>
                </a:lnTo>
                <a:lnTo>
                  <a:pt x="942" y="402"/>
                </a:lnTo>
                <a:lnTo>
                  <a:pt x="960" y="396"/>
                </a:lnTo>
                <a:lnTo>
                  <a:pt x="980" y="391"/>
                </a:lnTo>
                <a:lnTo>
                  <a:pt x="1000" y="385"/>
                </a:lnTo>
                <a:lnTo>
                  <a:pt x="1020" y="381"/>
                </a:lnTo>
                <a:lnTo>
                  <a:pt x="1040" y="378"/>
                </a:lnTo>
                <a:lnTo>
                  <a:pt x="1061" y="374"/>
                </a:lnTo>
                <a:lnTo>
                  <a:pt x="1081" y="372"/>
                </a:lnTo>
                <a:lnTo>
                  <a:pt x="1101" y="369"/>
                </a:lnTo>
                <a:lnTo>
                  <a:pt x="1143" y="366"/>
                </a:lnTo>
                <a:lnTo>
                  <a:pt x="1164" y="366"/>
                </a:lnTo>
                <a:lnTo>
                  <a:pt x="1185" y="365"/>
                </a:lnTo>
                <a:lnTo>
                  <a:pt x="1206" y="366"/>
                </a:lnTo>
                <a:lnTo>
                  <a:pt x="1227" y="366"/>
                </a:lnTo>
                <a:lnTo>
                  <a:pt x="1248" y="368"/>
                </a:lnTo>
                <a:lnTo>
                  <a:pt x="1269" y="369"/>
                </a:lnTo>
                <a:lnTo>
                  <a:pt x="1290" y="372"/>
                </a:lnTo>
                <a:lnTo>
                  <a:pt x="1309" y="374"/>
                </a:lnTo>
                <a:lnTo>
                  <a:pt x="1330" y="378"/>
                </a:lnTo>
                <a:lnTo>
                  <a:pt x="1350" y="381"/>
                </a:lnTo>
                <a:lnTo>
                  <a:pt x="1370" y="385"/>
                </a:lnTo>
                <a:lnTo>
                  <a:pt x="1390" y="391"/>
                </a:lnTo>
                <a:lnTo>
                  <a:pt x="1410" y="396"/>
                </a:lnTo>
                <a:lnTo>
                  <a:pt x="1429" y="402"/>
                </a:lnTo>
                <a:lnTo>
                  <a:pt x="1447" y="407"/>
                </a:lnTo>
                <a:lnTo>
                  <a:pt x="1467" y="415"/>
                </a:lnTo>
                <a:lnTo>
                  <a:pt x="1485" y="422"/>
                </a:lnTo>
                <a:lnTo>
                  <a:pt x="1504" y="429"/>
                </a:lnTo>
                <a:lnTo>
                  <a:pt x="1523" y="438"/>
                </a:lnTo>
                <a:lnTo>
                  <a:pt x="1540" y="446"/>
                </a:lnTo>
                <a:lnTo>
                  <a:pt x="1558" y="454"/>
                </a:lnTo>
                <a:lnTo>
                  <a:pt x="1576" y="464"/>
                </a:lnTo>
                <a:lnTo>
                  <a:pt x="1593" y="473"/>
                </a:lnTo>
                <a:lnTo>
                  <a:pt x="1610" y="483"/>
                </a:lnTo>
                <a:lnTo>
                  <a:pt x="1627" y="494"/>
                </a:lnTo>
                <a:lnTo>
                  <a:pt x="1643" y="504"/>
                </a:lnTo>
                <a:lnTo>
                  <a:pt x="1660" y="516"/>
                </a:lnTo>
                <a:lnTo>
                  <a:pt x="1675" y="527"/>
                </a:lnTo>
                <a:lnTo>
                  <a:pt x="1691" y="539"/>
                </a:lnTo>
                <a:lnTo>
                  <a:pt x="1707" y="551"/>
                </a:lnTo>
                <a:lnTo>
                  <a:pt x="1721" y="564"/>
                </a:lnTo>
                <a:lnTo>
                  <a:pt x="1736" y="577"/>
                </a:lnTo>
                <a:lnTo>
                  <a:pt x="1750" y="591"/>
                </a:lnTo>
                <a:lnTo>
                  <a:pt x="1764" y="604"/>
                </a:lnTo>
                <a:lnTo>
                  <a:pt x="1778" y="618"/>
                </a:lnTo>
                <a:lnTo>
                  <a:pt x="1791" y="632"/>
                </a:lnTo>
                <a:lnTo>
                  <a:pt x="1805" y="647"/>
                </a:lnTo>
                <a:lnTo>
                  <a:pt x="1817" y="662"/>
                </a:lnTo>
                <a:lnTo>
                  <a:pt x="1830" y="677"/>
                </a:lnTo>
                <a:lnTo>
                  <a:pt x="1841" y="693"/>
                </a:lnTo>
                <a:lnTo>
                  <a:pt x="1853" y="708"/>
                </a:lnTo>
                <a:lnTo>
                  <a:pt x="1864" y="725"/>
                </a:lnTo>
                <a:lnTo>
                  <a:pt x="1885" y="758"/>
                </a:lnTo>
                <a:lnTo>
                  <a:pt x="1905" y="793"/>
                </a:lnTo>
                <a:lnTo>
                  <a:pt x="1915" y="809"/>
                </a:lnTo>
                <a:lnTo>
                  <a:pt x="1924" y="827"/>
                </a:lnTo>
                <a:lnTo>
                  <a:pt x="1932" y="846"/>
                </a:lnTo>
                <a:lnTo>
                  <a:pt x="1940" y="863"/>
                </a:lnTo>
                <a:lnTo>
                  <a:pt x="1948" y="882"/>
                </a:lnTo>
                <a:lnTo>
                  <a:pt x="1954" y="901"/>
                </a:lnTo>
                <a:lnTo>
                  <a:pt x="1962" y="920"/>
                </a:lnTo>
                <a:lnTo>
                  <a:pt x="1968" y="938"/>
                </a:lnTo>
                <a:lnTo>
                  <a:pt x="1973" y="958"/>
                </a:lnTo>
                <a:lnTo>
                  <a:pt x="1978" y="977"/>
                </a:lnTo>
                <a:lnTo>
                  <a:pt x="1984" y="997"/>
                </a:lnTo>
                <a:lnTo>
                  <a:pt x="1988" y="1017"/>
                </a:lnTo>
                <a:lnTo>
                  <a:pt x="1992" y="1036"/>
                </a:lnTo>
                <a:lnTo>
                  <a:pt x="1995" y="1057"/>
                </a:lnTo>
                <a:lnTo>
                  <a:pt x="1998" y="1077"/>
                </a:lnTo>
                <a:lnTo>
                  <a:pt x="2000" y="1098"/>
                </a:lnTo>
                <a:lnTo>
                  <a:pt x="2003" y="1139"/>
                </a:lnTo>
                <a:lnTo>
                  <a:pt x="2004" y="1160"/>
                </a:lnTo>
                <a:lnTo>
                  <a:pt x="2004" y="1181"/>
                </a:lnTo>
                <a:lnTo>
                  <a:pt x="2004" y="1203"/>
                </a:lnTo>
                <a:lnTo>
                  <a:pt x="2003" y="1224"/>
                </a:lnTo>
                <a:lnTo>
                  <a:pt x="2002" y="1245"/>
                </a:lnTo>
                <a:lnTo>
                  <a:pt x="2000" y="1264"/>
                </a:lnTo>
                <a:lnTo>
                  <a:pt x="1998" y="1285"/>
                </a:lnTo>
                <a:lnTo>
                  <a:pt x="1995" y="1306"/>
                </a:lnTo>
                <a:lnTo>
                  <a:pt x="1992" y="1326"/>
                </a:lnTo>
                <a:lnTo>
                  <a:pt x="1988" y="1346"/>
                </a:lnTo>
                <a:lnTo>
                  <a:pt x="1984" y="1365"/>
                </a:lnTo>
                <a:lnTo>
                  <a:pt x="1978" y="1385"/>
                </a:lnTo>
                <a:lnTo>
                  <a:pt x="1973" y="1405"/>
                </a:lnTo>
                <a:lnTo>
                  <a:pt x="1968" y="1424"/>
                </a:lnTo>
                <a:lnTo>
                  <a:pt x="1962" y="1444"/>
                </a:lnTo>
                <a:lnTo>
                  <a:pt x="1954" y="1462"/>
                </a:lnTo>
                <a:lnTo>
                  <a:pt x="1948" y="1481"/>
                </a:lnTo>
                <a:lnTo>
                  <a:pt x="1940" y="1499"/>
                </a:lnTo>
                <a:lnTo>
                  <a:pt x="1932" y="1517"/>
                </a:lnTo>
                <a:lnTo>
                  <a:pt x="1924" y="1535"/>
                </a:lnTo>
                <a:lnTo>
                  <a:pt x="1915" y="1553"/>
                </a:lnTo>
                <a:lnTo>
                  <a:pt x="1905" y="1571"/>
                </a:lnTo>
                <a:lnTo>
                  <a:pt x="1896" y="1588"/>
                </a:lnTo>
                <a:lnTo>
                  <a:pt x="1885" y="1605"/>
                </a:lnTo>
                <a:lnTo>
                  <a:pt x="1875" y="1622"/>
                </a:lnTo>
                <a:lnTo>
                  <a:pt x="1864" y="1638"/>
                </a:lnTo>
                <a:lnTo>
                  <a:pt x="1853" y="1654"/>
                </a:lnTo>
                <a:lnTo>
                  <a:pt x="1841" y="1669"/>
                </a:lnTo>
                <a:lnTo>
                  <a:pt x="1830" y="1685"/>
                </a:lnTo>
                <a:lnTo>
                  <a:pt x="1817" y="1701"/>
                </a:lnTo>
                <a:lnTo>
                  <a:pt x="1805" y="1715"/>
                </a:lnTo>
                <a:lnTo>
                  <a:pt x="1791" y="1730"/>
                </a:lnTo>
                <a:lnTo>
                  <a:pt x="1778" y="1744"/>
                </a:lnTo>
                <a:lnTo>
                  <a:pt x="1764" y="1759"/>
                </a:lnTo>
                <a:lnTo>
                  <a:pt x="1750" y="1773"/>
                </a:lnTo>
                <a:lnTo>
                  <a:pt x="1736" y="1786"/>
                </a:lnTo>
                <a:lnTo>
                  <a:pt x="1721" y="1799"/>
                </a:lnTo>
                <a:lnTo>
                  <a:pt x="1707" y="1811"/>
                </a:lnTo>
                <a:lnTo>
                  <a:pt x="1691" y="1824"/>
                </a:lnTo>
                <a:lnTo>
                  <a:pt x="1675" y="1836"/>
                </a:lnTo>
                <a:lnTo>
                  <a:pt x="1660" y="1848"/>
                </a:lnTo>
                <a:lnTo>
                  <a:pt x="1643" y="1858"/>
                </a:lnTo>
                <a:lnTo>
                  <a:pt x="1610" y="1880"/>
                </a:lnTo>
                <a:lnTo>
                  <a:pt x="1576" y="1900"/>
                </a:lnTo>
                <a:lnTo>
                  <a:pt x="1558" y="1908"/>
                </a:lnTo>
                <a:lnTo>
                  <a:pt x="1540" y="1917"/>
                </a:lnTo>
                <a:lnTo>
                  <a:pt x="1523" y="1926"/>
                </a:lnTo>
                <a:lnTo>
                  <a:pt x="1504" y="1934"/>
                </a:lnTo>
                <a:lnTo>
                  <a:pt x="1485" y="1941"/>
                </a:lnTo>
                <a:lnTo>
                  <a:pt x="1467" y="1949"/>
                </a:lnTo>
                <a:lnTo>
                  <a:pt x="1447" y="1955"/>
                </a:lnTo>
                <a:lnTo>
                  <a:pt x="1429" y="1961"/>
                </a:lnTo>
                <a:lnTo>
                  <a:pt x="1410" y="1967"/>
                </a:lnTo>
                <a:lnTo>
                  <a:pt x="1390" y="1973"/>
                </a:lnTo>
                <a:lnTo>
                  <a:pt x="1370" y="1977"/>
                </a:lnTo>
                <a:lnTo>
                  <a:pt x="1350" y="1981"/>
                </a:lnTo>
                <a:lnTo>
                  <a:pt x="1330" y="1985"/>
                </a:lnTo>
                <a:lnTo>
                  <a:pt x="1309" y="1988"/>
                </a:lnTo>
                <a:lnTo>
                  <a:pt x="1290" y="1991"/>
                </a:lnTo>
                <a:lnTo>
                  <a:pt x="1269" y="1993"/>
                </a:lnTo>
                <a:lnTo>
                  <a:pt x="1227" y="1996"/>
                </a:lnTo>
                <a:lnTo>
                  <a:pt x="1206" y="1998"/>
                </a:lnTo>
                <a:lnTo>
                  <a:pt x="1185" y="1998"/>
                </a:lnTo>
                <a:close/>
                <a:moveTo>
                  <a:pt x="1802" y="854"/>
                </a:moveTo>
                <a:lnTo>
                  <a:pt x="1804" y="871"/>
                </a:lnTo>
                <a:lnTo>
                  <a:pt x="1805" y="888"/>
                </a:lnTo>
                <a:lnTo>
                  <a:pt x="1806" y="906"/>
                </a:lnTo>
                <a:lnTo>
                  <a:pt x="1806" y="925"/>
                </a:lnTo>
                <a:lnTo>
                  <a:pt x="1806" y="951"/>
                </a:lnTo>
                <a:lnTo>
                  <a:pt x="1805" y="964"/>
                </a:lnTo>
                <a:lnTo>
                  <a:pt x="1804" y="978"/>
                </a:lnTo>
                <a:lnTo>
                  <a:pt x="1802" y="993"/>
                </a:lnTo>
                <a:lnTo>
                  <a:pt x="1800" y="1006"/>
                </a:lnTo>
                <a:lnTo>
                  <a:pt x="1797" y="1021"/>
                </a:lnTo>
                <a:lnTo>
                  <a:pt x="1794" y="1036"/>
                </a:lnTo>
                <a:lnTo>
                  <a:pt x="1791" y="1051"/>
                </a:lnTo>
                <a:lnTo>
                  <a:pt x="1787" y="1067"/>
                </a:lnTo>
                <a:lnTo>
                  <a:pt x="1783" y="1083"/>
                </a:lnTo>
                <a:lnTo>
                  <a:pt x="1778" y="1099"/>
                </a:lnTo>
                <a:lnTo>
                  <a:pt x="1772" y="1115"/>
                </a:lnTo>
                <a:lnTo>
                  <a:pt x="1766" y="1133"/>
                </a:lnTo>
                <a:lnTo>
                  <a:pt x="1753" y="1169"/>
                </a:lnTo>
                <a:lnTo>
                  <a:pt x="1538" y="1771"/>
                </a:lnTo>
                <a:lnTo>
                  <a:pt x="1557" y="1759"/>
                </a:lnTo>
                <a:lnTo>
                  <a:pt x="1577" y="1748"/>
                </a:lnTo>
                <a:lnTo>
                  <a:pt x="1595" y="1735"/>
                </a:lnTo>
                <a:lnTo>
                  <a:pt x="1614" y="1722"/>
                </a:lnTo>
                <a:lnTo>
                  <a:pt x="1630" y="1708"/>
                </a:lnTo>
                <a:lnTo>
                  <a:pt x="1648" y="1693"/>
                </a:lnTo>
                <a:lnTo>
                  <a:pt x="1665" y="1679"/>
                </a:lnTo>
                <a:lnTo>
                  <a:pt x="1680" y="1664"/>
                </a:lnTo>
                <a:lnTo>
                  <a:pt x="1696" y="1649"/>
                </a:lnTo>
                <a:lnTo>
                  <a:pt x="1712" y="1632"/>
                </a:lnTo>
                <a:lnTo>
                  <a:pt x="1726" y="1615"/>
                </a:lnTo>
                <a:lnTo>
                  <a:pt x="1740" y="1599"/>
                </a:lnTo>
                <a:lnTo>
                  <a:pt x="1754" y="1581"/>
                </a:lnTo>
                <a:lnTo>
                  <a:pt x="1767" y="1563"/>
                </a:lnTo>
                <a:lnTo>
                  <a:pt x="1780" y="1545"/>
                </a:lnTo>
                <a:lnTo>
                  <a:pt x="1791" y="1526"/>
                </a:lnTo>
                <a:lnTo>
                  <a:pt x="1803" y="1507"/>
                </a:lnTo>
                <a:lnTo>
                  <a:pt x="1813" y="1487"/>
                </a:lnTo>
                <a:lnTo>
                  <a:pt x="1823" y="1467"/>
                </a:lnTo>
                <a:lnTo>
                  <a:pt x="1832" y="1447"/>
                </a:lnTo>
                <a:lnTo>
                  <a:pt x="1840" y="1427"/>
                </a:lnTo>
                <a:lnTo>
                  <a:pt x="1849" y="1406"/>
                </a:lnTo>
                <a:lnTo>
                  <a:pt x="1856" y="1384"/>
                </a:lnTo>
                <a:lnTo>
                  <a:pt x="1862" y="1363"/>
                </a:lnTo>
                <a:lnTo>
                  <a:pt x="1868" y="1341"/>
                </a:lnTo>
                <a:lnTo>
                  <a:pt x="1873" y="1319"/>
                </a:lnTo>
                <a:lnTo>
                  <a:pt x="1877" y="1297"/>
                </a:lnTo>
                <a:lnTo>
                  <a:pt x="1881" y="1274"/>
                </a:lnTo>
                <a:lnTo>
                  <a:pt x="1883" y="1251"/>
                </a:lnTo>
                <a:lnTo>
                  <a:pt x="1885" y="1228"/>
                </a:lnTo>
                <a:lnTo>
                  <a:pt x="1887" y="1205"/>
                </a:lnTo>
                <a:lnTo>
                  <a:pt x="1887" y="1181"/>
                </a:lnTo>
                <a:lnTo>
                  <a:pt x="1887" y="1159"/>
                </a:lnTo>
                <a:lnTo>
                  <a:pt x="1886" y="1137"/>
                </a:lnTo>
                <a:lnTo>
                  <a:pt x="1884" y="1115"/>
                </a:lnTo>
                <a:lnTo>
                  <a:pt x="1881" y="1094"/>
                </a:lnTo>
                <a:lnTo>
                  <a:pt x="1878" y="1073"/>
                </a:lnTo>
                <a:lnTo>
                  <a:pt x="1875" y="1051"/>
                </a:lnTo>
                <a:lnTo>
                  <a:pt x="1870" y="1030"/>
                </a:lnTo>
                <a:lnTo>
                  <a:pt x="1864" y="1010"/>
                </a:lnTo>
                <a:lnTo>
                  <a:pt x="1859" y="989"/>
                </a:lnTo>
                <a:lnTo>
                  <a:pt x="1853" y="970"/>
                </a:lnTo>
                <a:lnTo>
                  <a:pt x="1846" y="949"/>
                </a:lnTo>
                <a:lnTo>
                  <a:pt x="1838" y="930"/>
                </a:lnTo>
                <a:lnTo>
                  <a:pt x="1830" y="910"/>
                </a:lnTo>
                <a:lnTo>
                  <a:pt x="1820" y="892"/>
                </a:lnTo>
                <a:lnTo>
                  <a:pt x="1811" y="873"/>
                </a:lnTo>
                <a:lnTo>
                  <a:pt x="1802" y="854"/>
                </a:lnTo>
                <a:close/>
                <a:moveTo>
                  <a:pt x="1198" y="1240"/>
                </a:moveTo>
                <a:lnTo>
                  <a:pt x="987" y="1835"/>
                </a:lnTo>
                <a:lnTo>
                  <a:pt x="998" y="1838"/>
                </a:lnTo>
                <a:lnTo>
                  <a:pt x="1011" y="1841"/>
                </a:lnTo>
                <a:lnTo>
                  <a:pt x="1035" y="1848"/>
                </a:lnTo>
                <a:lnTo>
                  <a:pt x="1059" y="1852"/>
                </a:lnTo>
                <a:lnTo>
                  <a:pt x="1071" y="1854"/>
                </a:lnTo>
                <a:lnTo>
                  <a:pt x="1084" y="1856"/>
                </a:lnTo>
                <a:lnTo>
                  <a:pt x="1109" y="1859"/>
                </a:lnTo>
                <a:lnTo>
                  <a:pt x="1134" y="1861"/>
                </a:lnTo>
                <a:lnTo>
                  <a:pt x="1159" y="1862"/>
                </a:lnTo>
                <a:lnTo>
                  <a:pt x="1185" y="1863"/>
                </a:lnTo>
                <a:lnTo>
                  <a:pt x="1215" y="1862"/>
                </a:lnTo>
                <a:lnTo>
                  <a:pt x="1246" y="1860"/>
                </a:lnTo>
                <a:lnTo>
                  <a:pt x="1276" y="1857"/>
                </a:lnTo>
                <a:lnTo>
                  <a:pt x="1291" y="1855"/>
                </a:lnTo>
                <a:lnTo>
                  <a:pt x="1305" y="1853"/>
                </a:lnTo>
                <a:lnTo>
                  <a:pt x="1333" y="1848"/>
                </a:lnTo>
                <a:lnTo>
                  <a:pt x="1363" y="1841"/>
                </a:lnTo>
                <a:lnTo>
                  <a:pt x="1391" y="1833"/>
                </a:lnTo>
                <a:lnTo>
                  <a:pt x="1418" y="1825"/>
                </a:lnTo>
                <a:lnTo>
                  <a:pt x="1416" y="1819"/>
                </a:lnTo>
                <a:lnTo>
                  <a:pt x="1413" y="1815"/>
                </a:lnTo>
                <a:lnTo>
                  <a:pt x="1198" y="1240"/>
                </a:lnTo>
                <a:close/>
                <a:moveTo>
                  <a:pt x="1660" y="1147"/>
                </a:moveTo>
                <a:lnTo>
                  <a:pt x="1658" y="1131"/>
                </a:lnTo>
                <a:lnTo>
                  <a:pt x="1657" y="1117"/>
                </a:lnTo>
                <a:lnTo>
                  <a:pt x="1656" y="1102"/>
                </a:lnTo>
                <a:lnTo>
                  <a:pt x="1655" y="1096"/>
                </a:lnTo>
                <a:lnTo>
                  <a:pt x="1654" y="1088"/>
                </a:lnTo>
                <a:lnTo>
                  <a:pt x="1651" y="1075"/>
                </a:lnTo>
                <a:lnTo>
                  <a:pt x="1648" y="1062"/>
                </a:lnTo>
                <a:lnTo>
                  <a:pt x="1641" y="1038"/>
                </a:lnTo>
                <a:lnTo>
                  <a:pt x="1631" y="1017"/>
                </a:lnTo>
                <a:lnTo>
                  <a:pt x="1626" y="1006"/>
                </a:lnTo>
                <a:lnTo>
                  <a:pt x="1622" y="996"/>
                </a:lnTo>
                <a:lnTo>
                  <a:pt x="1611" y="977"/>
                </a:lnTo>
                <a:lnTo>
                  <a:pt x="1601" y="959"/>
                </a:lnTo>
                <a:lnTo>
                  <a:pt x="1576" y="919"/>
                </a:lnTo>
                <a:lnTo>
                  <a:pt x="1563" y="899"/>
                </a:lnTo>
                <a:lnTo>
                  <a:pt x="1553" y="879"/>
                </a:lnTo>
                <a:lnTo>
                  <a:pt x="1545" y="859"/>
                </a:lnTo>
                <a:lnTo>
                  <a:pt x="1541" y="850"/>
                </a:lnTo>
                <a:lnTo>
                  <a:pt x="1538" y="840"/>
                </a:lnTo>
                <a:lnTo>
                  <a:pt x="1535" y="830"/>
                </a:lnTo>
                <a:lnTo>
                  <a:pt x="1534" y="820"/>
                </a:lnTo>
                <a:lnTo>
                  <a:pt x="1533" y="809"/>
                </a:lnTo>
                <a:lnTo>
                  <a:pt x="1532" y="799"/>
                </a:lnTo>
                <a:lnTo>
                  <a:pt x="1533" y="787"/>
                </a:lnTo>
                <a:lnTo>
                  <a:pt x="1534" y="776"/>
                </a:lnTo>
                <a:lnTo>
                  <a:pt x="1537" y="765"/>
                </a:lnTo>
                <a:lnTo>
                  <a:pt x="1541" y="754"/>
                </a:lnTo>
                <a:lnTo>
                  <a:pt x="1544" y="749"/>
                </a:lnTo>
                <a:lnTo>
                  <a:pt x="1546" y="744"/>
                </a:lnTo>
                <a:lnTo>
                  <a:pt x="1552" y="733"/>
                </a:lnTo>
                <a:lnTo>
                  <a:pt x="1555" y="728"/>
                </a:lnTo>
                <a:lnTo>
                  <a:pt x="1558" y="724"/>
                </a:lnTo>
                <a:lnTo>
                  <a:pt x="1565" y="716"/>
                </a:lnTo>
                <a:lnTo>
                  <a:pt x="1574" y="707"/>
                </a:lnTo>
                <a:lnTo>
                  <a:pt x="1582" y="700"/>
                </a:lnTo>
                <a:lnTo>
                  <a:pt x="1587" y="697"/>
                </a:lnTo>
                <a:lnTo>
                  <a:pt x="1593" y="694"/>
                </a:lnTo>
                <a:lnTo>
                  <a:pt x="1603" y="689"/>
                </a:lnTo>
                <a:lnTo>
                  <a:pt x="1614" y="684"/>
                </a:lnTo>
                <a:lnTo>
                  <a:pt x="1620" y="682"/>
                </a:lnTo>
                <a:lnTo>
                  <a:pt x="1625" y="681"/>
                </a:lnTo>
                <a:lnTo>
                  <a:pt x="1638" y="679"/>
                </a:lnTo>
                <a:lnTo>
                  <a:pt x="1650" y="678"/>
                </a:lnTo>
                <a:lnTo>
                  <a:pt x="1660" y="679"/>
                </a:lnTo>
                <a:lnTo>
                  <a:pt x="1647" y="669"/>
                </a:lnTo>
                <a:lnTo>
                  <a:pt x="1636" y="658"/>
                </a:lnTo>
                <a:lnTo>
                  <a:pt x="1610" y="640"/>
                </a:lnTo>
                <a:lnTo>
                  <a:pt x="1598" y="630"/>
                </a:lnTo>
                <a:lnTo>
                  <a:pt x="1584" y="621"/>
                </a:lnTo>
                <a:lnTo>
                  <a:pt x="1572" y="612"/>
                </a:lnTo>
                <a:lnTo>
                  <a:pt x="1558" y="604"/>
                </a:lnTo>
                <a:lnTo>
                  <a:pt x="1531" y="588"/>
                </a:lnTo>
                <a:lnTo>
                  <a:pt x="1503" y="573"/>
                </a:lnTo>
                <a:lnTo>
                  <a:pt x="1474" y="559"/>
                </a:lnTo>
                <a:lnTo>
                  <a:pt x="1444" y="548"/>
                </a:lnTo>
                <a:lnTo>
                  <a:pt x="1429" y="542"/>
                </a:lnTo>
                <a:lnTo>
                  <a:pt x="1414" y="536"/>
                </a:lnTo>
                <a:lnTo>
                  <a:pt x="1383" y="527"/>
                </a:lnTo>
                <a:lnTo>
                  <a:pt x="1351" y="519"/>
                </a:lnTo>
                <a:lnTo>
                  <a:pt x="1335" y="516"/>
                </a:lnTo>
                <a:lnTo>
                  <a:pt x="1319" y="513"/>
                </a:lnTo>
                <a:lnTo>
                  <a:pt x="1302" y="509"/>
                </a:lnTo>
                <a:lnTo>
                  <a:pt x="1286" y="506"/>
                </a:lnTo>
                <a:lnTo>
                  <a:pt x="1270" y="504"/>
                </a:lnTo>
                <a:lnTo>
                  <a:pt x="1253" y="503"/>
                </a:lnTo>
                <a:lnTo>
                  <a:pt x="1220" y="501"/>
                </a:lnTo>
                <a:lnTo>
                  <a:pt x="1185" y="500"/>
                </a:lnTo>
                <a:lnTo>
                  <a:pt x="1162" y="500"/>
                </a:lnTo>
                <a:lnTo>
                  <a:pt x="1139" y="501"/>
                </a:lnTo>
                <a:lnTo>
                  <a:pt x="1117" y="503"/>
                </a:lnTo>
                <a:lnTo>
                  <a:pt x="1094" y="505"/>
                </a:lnTo>
                <a:lnTo>
                  <a:pt x="1072" y="508"/>
                </a:lnTo>
                <a:lnTo>
                  <a:pt x="1050" y="513"/>
                </a:lnTo>
                <a:lnTo>
                  <a:pt x="1029" y="517"/>
                </a:lnTo>
                <a:lnTo>
                  <a:pt x="1007" y="522"/>
                </a:lnTo>
                <a:lnTo>
                  <a:pt x="987" y="527"/>
                </a:lnTo>
                <a:lnTo>
                  <a:pt x="966" y="533"/>
                </a:lnTo>
                <a:lnTo>
                  <a:pt x="945" y="541"/>
                </a:lnTo>
                <a:lnTo>
                  <a:pt x="925" y="548"/>
                </a:lnTo>
                <a:lnTo>
                  <a:pt x="905" y="556"/>
                </a:lnTo>
                <a:lnTo>
                  <a:pt x="885" y="565"/>
                </a:lnTo>
                <a:lnTo>
                  <a:pt x="865" y="574"/>
                </a:lnTo>
                <a:lnTo>
                  <a:pt x="846" y="584"/>
                </a:lnTo>
                <a:lnTo>
                  <a:pt x="828" y="595"/>
                </a:lnTo>
                <a:lnTo>
                  <a:pt x="810" y="605"/>
                </a:lnTo>
                <a:lnTo>
                  <a:pt x="792" y="617"/>
                </a:lnTo>
                <a:lnTo>
                  <a:pt x="774" y="628"/>
                </a:lnTo>
                <a:lnTo>
                  <a:pt x="758" y="641"/>
                </a:lnTo>
                <a:lnTo>
                  <a:pt x="741" y="654"/>
                </a:lnTo>
                <a:lnTo>
                  <a:pt x="724" y="667"/>
                </a:lnTo>
                <a:lnTo>
                  <a:pt x="709" y="681"/>
                </a:lnTo>
                <a:lnTo>
                  <a:pt x="693" y="695"/>
                </a:lnTo>
                <a:lnTo>
                  <a:pt x="686" y="702"/>
                </a:lnTo>
                <a:lnTo>
                  <a:pt x="678" y="710"/>
                </a:lnTo>
                <a:lnTo>
                  <a:pt x="664" y="725"/>
                </a:lnTo>
                <a:lnTo>
                  <a:pt x="650" y="741"/>
                </a:lnTo>
                <a:lnTo>
                  <a:pt x="636" y="756"/>
                </a:lnTo>
                <a:lnTo>
                  <a:pt x="623" y="773"/>
                </a:lnTo>
                <a:lnTo>
                  <a:pt x="610" y="790"/>
                </a:lnTo>
                <a:lnTo>
                  <a:pt x="599" y="807"/>
                </a:lnTo>
                <a:lnTo>
                  <a:pt x="644" y="808"/>
                </a:lnTo>
                <a:lnTo>
                  <a:pt x="673" y="807"/>
                </a:lnTo>
                <a:lnTo>
                  <a:pt x="703" y="806"/>
                </a:lnTo>
                <a:lnTo>
                  <a:pt x="765" y="803"/>
                </a:lnTo>
                <a:lnTo>
                  <a:pt x="812" y="800"/>
                </a:lnTo>
                <a:lnTo>
                  <a:pt x="831" y="799"/>
                </a:lnTo>
                <a:lnTo>
                  <a:pt x="834" y="799"/>
                </a:lnTo>
                <a:lnTo>
                  <a:pt x="837" y="799"/>
                </a:lnTo>
                <a:lnTo>
                  <a:pt x="843" y="801"/>
                </a:lnTo>
                <a:lnTo>
                  <a:pt x="849" y="803"/>
                </a:lnTo>
                <a:lnTo>
                  <a:pt x="853" y="806"/>
                </a:lnTo>
                <a:lnTo>
                  <a:pt x="856" y="810"/>
                </a:lnTo>
                <a:lnTo>
                  <a:pt x="859" y="815"/>
                </a:lnTo>
                <a:lnTo>
                  <a:pt x="860" y="820"/>
                </a:lnTo>
                <a:lnTo>
                  <a:pt x="861" y="822"/>
                </a:lnTo>
                <a:lnTo>
                  <a:pt x="861" y="825"/>
                </a:lnTo>
                <a:lnTo>
                  <a:pt x="861" y="830"/>
                </a:lnTo>
                <a:lnTo>
                  <a:pt x="860" y="835"/>
                </a:lnTo>
                <a:lnTo>
                  <a:pt x="858" y="840"/>
                </a:lnTo>
                <a:lnTo>
                  <a:pt x="857" y="843"/>
                </a:lnTo>
                <a:lnTo>
                  <a:pt x="856" y="845"/>
                </a:lnTo>
                <a:lnTo>
                  <a:pt x="852" y="848"/>
                </a:lnTo>
                <a:lnTo>
                  <a:pt x="850" y="850"/>
                </a:lnTo>
                <a:lnTo>
                  <a:pt x="848" y="852"/>
                </a:lnTo>
                <a:lnTo>
                  <a:pt x="844" y="853"/>
                </a:lnTo>
                <a:lnTo>
                  <a:pt x="841" y="854"/>
                </a:lnTo>
                <a:lnTo>
                  <a:pt x="835" y="855"/>
                </a:lnTo>
                <a:lnTo>
                  <a:pt x="811" y="857"/>
                </a:lnTo>
                <a:lnTo>
                  <a:pt x="755" y="861"/>
                </a:lnTo>
                <a:lnTo>
                  <a:pt x="1011" y="1600"/>
                </a:lnTo>
                <a:lnTo>
                  <a:pt x="1164" y="1153"/>
                </a:lnTo>
                <a:lnTo>
                  <a:pt x="1054" y="861"/>
                </a:lnTo>
                <a:lnTo>
                  <a:pt x="1027" y="859"/>
                </a:lnTo>
                <a:lnTo>
                  <a:pt x="1004" y="857"/>
                </a:lnTo>
                <a:lnTo>
                  <a:pt x="981" y="855"/>
                </a:lnTo>
                <a:lnTo>
                  <a:pt x="975" y="854"/>
                </a:lnTo>
                <a:lnTo>
                  <a:pt x="969" y="852"/>
                </a:lnTo>
                <a:lnTo>
                  <a:pt x="967" y="851"/>
                </a:lnTo>
                <a:lnTo>
                  <a:pt x="965" y="849"/>
                </a:lnTo>
                <a:lnTo>
                  <a:pt x="962" y="847"/>
                </a:lnTo>
                <a:lnTo>
                  <a:pt x="960" y="846"/>
                </a:lnTo>
                <a:lnTo>
                  <a:pt x="958" y="841"/>
                </a:lnTo>
                <a:lnTo>
                  <a:pt x="956" y="836"/>
                </a:lnTo>
                <a:lnTo>
                  <a:pt x="955" y="831"/>
                </a:lnTo>
                <a:lnTo>
                  <a:pt x="955" y="826"/>
                </a:lnTo>
                <a:lnTo>
                  <a:pt x="956" y="821"/>
                </a:lnTo>
                <a:lnTo>
                  <a:pt x="957" y="816"/>
                </a:lnTo>
                <a:lnTo>
                  <a:pt x="960" y="810"/>
                </a:lnTo>
                <a:lnTo>
                  <a:pt x="964" y="806"/>
                </a:lnTo>
                <a:lnTo>
                  <a:pt x="968" y="803"/>
                </a:lnTo>
                <a:lnTo>
                  <a:pt x="973" y="801"/>
                </a:lnTo>
                <a:lnTo>
                  <a:pt x="976" y="800"/>
                </a:lnTo>
                <a:lnTo>
                  <a:pt x="979" y="799"/>
                </a:lnTo>
                <a:lnTo>
                  <a:pt x="985" y="799"/>
                </a:lnTo>
                <a:lnTo>
                  <a:pt x="1052" y="803"/>
                </a:lnTo>
                <a:lnTo>
                  <a:pt x="1113" y="806"/>
                </a:lnTo>
                <a:lnTo>
                  <a:pt x="1143" y="807"/>
                </a:lnTo>
                <a:lnTo>
                  <a:pt x="1170" y="808"/>
                </a:lnTo>
                <a:lnTo>
                  <a:pt x="1200" y="807"/>
                </a:lnTo>
                <a:lnTo>
                  <a:pt x="1231" y="806"/>
                </a:lnTo>
                <a:lnTo>
                  <a:pt x="1292" y="803"/>
                </a:lnTo>
                <a:lnTo>
                  <a:pt x="1339" y="800"/>
                </a:lnTo>
                <a:lnTo>
                  <a:pt x="1358" y="799"/>
                </a:lnTo>
                <a:lnTo>
                  <a:pt x="1361" y="799"/>
                </a:lnTo>
                <a:lnTo>
                  <a:pt x="1365" y="799"/>
                </a:lnTo>
                <a:lnTo>
                  <a:pt x="1370" y="801"/>
                </a:lnTo>
                <a:lnTo>
                  <a:pt x="1375" y="803"/>
                </a:lnTo>
                <a:lnTo>
                  <a:pt x="1379" y="806"/>
                </a:lnTo>
                <a:lnTo>
                  <a:pt x="1384" y="810"/>
                </a:lnTo>
                <a:lnTo>
                  <a:pt x="1386" y="815"/>
                </a:lnTo>
                <a:lnTo>
                  <a:pt x="1388" y="820"/>
                </a:lnTo>
                <a:lnTo>
                  <a:pt x="1388" y="822"/>
                </a:lnTo>
                <a:lnTo>
                  <a:pt x="1388" y="825"/>
                </a:lnTo>
                <a:lnTo>
                  <a:pt x="1388" y="830"/>
                </a:lnTo>
                <a:lnTo>
                  <a:pt x="1388" y="835"/>
                </a:lnTo>
                <a:lnTo>
                  <a:pt x="1386" y="840"/>
                </a:lnTo>
                <a:lnTo>
                  <a:pt x="1385" y="843"/>
                </a:lnTo>
                <a:lnTo>
                  <a:pt x="1383" y="845"/>
                </a:lnTo>
                <a:lnTo>
                  <a:pt x="1379" y="848"/>
                </a:lnTo>
                <a:lnTo>
                  <a:pt x="1376" y="850"/>
                </a:lnTo>
                <a:lnTo>
                  <a:pt x="1374" y="852"/>
                </a:lnTo>
                <a:lnTo>
                  <a:pt x="1372" y="853"/>
                </a:lnTo>
                <a:lnTo>
                  <a:pt x="1369" y="854"/>
                </a:lnTo>
                <a:lnTo>
                  <a:pt x="1362" y="855"/>
                </a:lnTo>
                <a:lnTo>
                  <a:pt x="1338" y="857"/>
                </a:lnTo>
                <a:lnTo>
                  <a:pt x="1282" y="861"/>
                </a:lnTo>
                <a:lnTo>
                  <a:pt x="1535" y="1595"/>
                </a:lnTo>
                <a:lnTo>
                  <a:pt x="1605" y="1367"/>
                </a:lnTo>
                <a:lnTo>
                  <a:pt x="1627" y="1301"/>
                </a:lnTo>
                <a:lnTo>
                  <a:pt x="1636" y="1272"/>
                </a:lnTo>
                <a:lnTo>
                  <a:pt x="1644" y="1244"/>
                </a:lnTo>
                <a:lnTo>
                  <a:pt x="1650" y="1218"/>
                </a:lnTo>
                <a:lnTo>
                  <a:pt x="1655" y="1193"/>
                </a:lnTo>
                <a:lnTo>
                  <a:pt x="1658" y="1170"/>
                </a:lnTo>
                <a:lnTo>
                  <a:pt x="1658" y="1158"/>
                </a:lnTo>
                <a:lnTo>
                  <a:pt x="1660" y="1147"/>
                </a:lnTo>
                <a:close/>
                <a:moveTo>
                  <a:pt x="483" y="1181"/>
                </a:moveTo>
                <a:lnTo>
                  <a:pt x="483" y="1206"/>
                </a:lnTo>
                <a:lnTo>
                  <a:pt x="485" y="1231"/>
                </a:lnTo>
                <a:lnTo>
                  <a:pt x="487" y="1256"/>
                </a:lnTo>
                <a:lnTo>
                  <a:pt x="490" y="1281"/>
                </a:lnTo>
                <a:lnTo>
                  <a:pt x="494" y="1305"/>
                </a:lnTo>
                <a:lnTo>
                  <a:pt x="500" y="1329"/>
                </a:lnTo>
                <a:lnTo>
                  <a:pt x="505" y="1352"/>
                </a:lnTo>
                <a:lnTo>
                  <a:pt x="512" y="1376"/>
                </a:lnTo>
                <a:lnTo>
                  <a:pt x="519" y="1399"/>
                </a:lnTo>
                <a:lnTo>
                  <a:pt x="528" y="1421"/>
                </a:lnTo>
                <a:lnTo>
                  <a:pt x="536" y="1444"/>
                </a:lnTo>
                <a:lnTo>
                  <a:pt x="547" y="1465"/>
                </a:lnTo>
                <a:lnTo>
                  <a:pt x="557" y="1486"/>
                </a:lnTo>
                <a:lnTo>
                  <a:pt x="569" y="1507"/>
                </a:lnTo>
                <a:lnTo>
                  <a:pt x="580" y="1528"/>
                </a:lnTo>
                <a:lnTo>
                  <a:pt x="593" y="1548"/>
                </a:lnTo>
                <a:lnTo>
                  <a:pt x="606" y="1567"/>
                </a:lnTo>
                <a:lnTo>
                  <a:pt x="621" y="1586"/>
                </a:lnTo>
                <a:lnTo>
                  <a:pt x="635" y="1605"/>
                </a:lnTo>
                <a:lnTo>
                  <a:pt x="650" y="1624"/>
                </a:lnTo>
                <a:lnTo>
                  <a:pt x="667" y="1640"/>
                </a:lnTo>
                <a:lnTo>
                  <a:pt x="683" y="1658"/>
                </a:lnTo>
                <a:lnTo>
                  <a:pt x="692" y="1666"/>
                </a:lnTo>
                <a:lnTo>
                  <a:pt x="700" y="1675"/>
                </a:lnTo>
                <a:lnTo>
                  <a:pt x="718" y="1690"/>
                </a:lnTo>
                <a:lnTo>
                  <a:pt x="736" y="1706"/>
                </a:lnTo>
                <a:lnTo>
                  <a:pt x="756" y="1721"/>
                </a:lnTo>
                <a:lnTo>
                  <a:pt x="774" y="1734"/>
                </a:lnTo>
                <a:lnTo>
                  <a:pt x="794" y="1748"/>
                </a:lnTo>
                <a:lnTo>
                  <a:pt x="815" y="1760"/>
                </a:lnTo>
                <a:lnTo>
                  <a:pt x="836" y="1773"/>
                </a:lnTo>
                <a:lnTo>
                  <a:pt x="857" y="1784"/>
                </a:lnTo>
                <a:lnTo>
                  <a:pt x="879" y="1794"/>
                </a:lnTo>
                <a:lnTo>
                  <a:pt x="711" y="1349"/>
                </a:lnTo>
                <a:lnTo>
                  <a:pt x="543" y="904"/>
                </a:lnTo>
                <a:lnTo>
                  <a:pt x="536" y="920"/>
                </a:lnTo>
                <a:lnTo>
                  <a:pt x="530" y="936"/>
                </a:lnTo>
                <a:lnTo>
                  <a:pt x="524" y="953"/>
                </a:lnTo>
                <a:lnTo>
                  <a:pt x="517" y="970"/>
                </a:lnTo>
                <a:lnTo>
                  <a:pt x="512" y="986"/>
                </a:lnTo>
                <a:lnTo>
                  <a:pt x="507" y="1003"/>
                </a:lnTo>
                <a:lnTo>
                  <a:pt x="498" y="1037"/>
                </a:lnTo>
                <a:lnTo>
                  <a:pt x="495" y="1055"/>
                </a:lnTo>
                <a:lnTo>
                  <a:pt x="492" y="1073"/>
                </a:lnTo>
                <a:lnTo>
                  <a:pt x="489" y="1090"/>
                </a:lnTo>
                <a:lnTo>
                  <a:pt x="487" y="1108"/>
                </a:lnTo>
                <a:lnTo>
                  <a:pt x="484" y="1145"/>
                </a:lnTo>
                <a:lnTo>
                  <a:pt x="483" y="1163"/>
                </a:lnTo>
                <a:lnTo>
                  <a:pt x="483" y="1181"/>
                </a:lnTo>
                <a:close/>
                <a:moveTo>
                  <a:pt x="0" y="0"/>
                </a:moveTo>
                <a:lnTo>
                  <a:pt x="593" y="0"/>
                </a:lnTo>
                <a:lnTo>
                  <a:pt x="1185" y="0"/>
                </a:lnTo>
                <a:lnTo>
                  <a:pt x="1778" y="0"/>
                </a:lnTo>
                <a:lnTo>
                  <a:pt x="2370" y="0"/>
                </a:lnTo>
                <a:lnTo>
                  <a:pt x="2370" y="591"/>
                </a:lnTo>
                <a:lnTo>
                  <a:pt x="2370" y="1181"/>
                </a:lnTo>
                <a:lnTo>
                  <a:pt x="2370" y="1772"/>
                </a:lnTo>
                <a:lnTo>
                  <a:pt x="2370" y="2362"/>
                </a:lnTo>
                <a:lnTo>
                  <a:pt x="1778" y="2362"/>
                </a:lnTo>
                <a:lnTo>
                  <a:pt x="1185" y="2362"/>
                </a:lnTo>
                <a:lnTo>
                  <a:pt x="593" y="2362"/>
                </a:lnTo>
                <a:lnTo>
                  <a:pt x="0" y="2362"/>
                </a:lnTo>
                <a:lnTo>
                  <a:pt x="0" y="1772"/>
                </a:lnTo>
                <a:lnTo>
                  <a:pt x="0" y="1181"/>
                </a:lnTo>
                <a:lnTo>
                  <a:pt x="0" y="591"/>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15" name="Freeform 11"/>
          <p:cNvSpPr>
            <a:spLocks noEditPoints="1"/>
          </p:cNvSpPr>
          <p:nvPr/>
        </p:nvSpPr>
        <p:spPr bwMode="auto">
          <a:xfrm>
            <a:off x="2711098" y="678020"/>
            <a:ext cx="301586" cy="303282"/>
          </a:xfrm>
          <a:custGeom>
            <a:avLst/>
            <a:gdLst>
              <a:gd name="T0" fmla="*/ 1064 w 2284"/>
              <a:gd name="T1" fmla="*/ 1787 h 2288"/>
              <a:gd name="T2" fmla="*/ 948 w 2284"/>
              <a:gd name="T3" fmla="*/ 1723 h 2288"/>
              <a:gd name="T4" fmla="*/ 854 w 2284"/>
              <a:gd name="T5" fmla="*/ 1671 h 2288"/>
              <a:gd name="T6" fmla="*/ 765 w 2284"/>
              <a:gd name="T7" fmla="*/ 1664 h 2288"/>
              <a:gd name="T8" fmla="*/ 676 w 2284"/>
              <a:gd name="T9" fmla="*/ 1676 h 2288"/>
              <a:gd name="T10" fmla="*/ 656 w 2284"/>
              <a:gd name="T11" fmla="*/ 1662 h 2288"/>
              <a:gd name="T12" fmla="*/ 630 w 2284"/>
              <a:gd name="T13" fmla="*/ 1586 h 2288"/>
              <a:gd name="T14" fmla="*/ 516 w 2284"/>
              <a:gd name="T15" fmla="*/ 1560 h 2288"/>
              <a:gd name="T16" fmla="*/ 453 w 2284"/>
              <a:gd name="T17" fmla="*/ 1521 h 2288"/>
              <a:gd name="T18" fmla="*/ 454 w 2284"/>
              <a:gd name="T19" fmla="*/ 1497 h 2288"/>
              <a:gd name="T20" fmla="*/ 531 w 2284"/>
              <a:gd name="T21" fmla="*/ 1474 h 2288"/>
              <a:gd name="T22" fmla="*/ 629 w 2284"/>
              <a:gd name="T23" fmla="*/ 1413 h 2288"/>
              <a:gd name="T24" fmla="*/ 713 w 2284"/>
              <a:gd name="T25" fmla="*/ 1320 h 2288"/>
              <a:gd name="T26" fmla="*/ 764 w 2284"/>
              <a:gd name="T27" fmla="*/ 1220 h 2288"/>
              <a:gd name="T28" fmla="*/ 759 w 2284"/>
              <a:gd name="T29" fmla="*/ 1176 h 2288"/>
              <a:gd name="T30" fmla="*/ 724 w 2284"/>
              <a:gd name="T31" fmla="*/ 1145 h 2288"/>
              <a:gd name="T32" fmla="*/ 626 w 2284"/>
              <a:gd name="T33" fmla="*/ 1106 h 2288"/>
              <a:gd name="T34" fmla="*/ 594 w 2284"/>
              <a:gd name="T35" fmla="*/ 1074 h 2288"/>
              <a:gd name="T36" fmla="*/ 602 w 2284"/>
              <a:gd name="T37" fmla="*/ 1042 h 2288"/>
              <a:gd name="T38" fmla="*/ 656 w 2284"/>
              <a:gd name="T39" fmla="*/ 1025 h 2288"/>
              <a:gd name="T40" fmla="*/ 718 w 2284"/>
              <a:gd name="T41" fmla="*/ 1045 h 2288"/>
              <a:gd name="T42" fmla="*/ 774 w 2284"/>
              <a:gd name="T43" fmla="*/ 1035 h 2288"/>
              <a:gd name="T44" fmla="*/ 770 w 2284"/>
              <a:gd name="T45" fmla="*/ 821 h 2288"/>
              <a:gd name="T46" fmla="*/ 789 w 2284"/>
              <a:gd name="T47" fmla="*/ 716 h 2288"/>
              <a:gd name="T48" fmla="*/ 862 w 2284"/>
              <a:gd name="T49" fmla="*/ 602 h 2288"/>
              <a:gd name="T50" fmla="*/ 948 w 2284"/>
              <a:gd name="T51" fmla="*/ 538 h 2288"/>
              <a:gd name="T52" fmla="*/ 1064 w 2284"/>
              <a:gd name="T53" fmla="*/ 498 h 2288"/>
              <a:gd name="T54" fmla="*/ 1168 w 2284"/>
              <a:gd name="T55" fmla="*/ 492 h 2288"/>
              <a:gd name="T56" fmla="*/ 1299 w 2284"/>
              <a:gd name="T57" fmla="*/ 521 h 2288"/>
              <a:gd name="T58" fmla="*/ 1398 w 2284"/>
              <a:gd name="T59" fmla="*/ 580 h 2288"/>
              <a:gd name="T60" fmla="*/ 1484 w 2284"/>
              <a:gd name="T61" fmla="*/ 691 h 2288"/>
              <a:gd name="T62" fmla="*/ 1514 w 2284"/>
              <a:gd name="T63" fmla="*/ 821 h 2288"/>
              <a:gd name="T64" fmla="*/ 1507 w 2284"/>
              <a:gd name="T65" fmla="*/ 1032 h 2288"/>
              <a:gd name="T66" fmla="*/ 1546 w 2284"/>
              <a:gd name="T67" fmla="*/ 1046 h 2288"/>
              <a:gd name="T68" fmla="*/ 1618 w 2284"/>
              <a:gd name="T69" fmla="*/ 1025 h 2288"/>
              <a:gd name="T70" fmla="*/ 1672 w 2284"/>
              <a:gd name="T71" fmla="*/ 1034 h 2288"/>
              <a:gd name="T72" fmla="*/ 1692 w 2284"/>
              <a:gd name="T73" fmla="*/ 1064 h 2288"/>
              <a:gd name="T74" fmla="*/ 1672 w 2284"/>
              <a:gd name="T75" fmla="*/ 1097 h 2288"/>
              <a:gd name="T76" fmla="*/ 1560 w 2284"/>
              <a:gd name="T77" fmla="*/ 1145 h 2288"/>
              <a:gd name="T78" fmla="*/ 1520 w 2284"/>
              <a:gd name="T79" fmla="*/ 1188 h 2288"/>
              <a:gd name="T80" fmla="*/ 1535 w 2284"/>
              <a:gd name="T81" fmla="*/ 1258 h 2288"/>
              <a:gd name="T82" fmla="*/ 1611 w 2284"/>
              <a:gd name="T83" fmla="*/ 1372 h 2288"/>
              <a:gd name="T84" fmla="*/ 1707 w 2284"/>
              <a:gd name="T85" fmla="*/ 1451 h 2288"/>
              <a:gd name="T86" fmla="*/ 1796 w 2284"/>
              <a:gd name="T87" fmla="*/ 1488 h 2288"/>
              <a:gd name="T88" fmla="*/ 1835 w 2284"/>
              <a:gd name="T89" fmla="*/ 1503 h 2288"/>
              <a:gd name="T90" fmla="*/ 1815 w 2284"/>
              <a:gd name="T91" fmla="*/ 1537 h 2288"/>
              <a:gd name="T92" fmla="*/ 1738 w 2284"/>
              <a:gd name="T93" fmla="*/ 1568 h 2288"/>
              <a:gd name="T94" fmla="*/ 1651 w 2284"/>
              <a:gd name="T95" fmla="*/ 1588 h 2288"/>
              <a:gd name="T96" fmla="*/ 1627 w 2284"/>
              <a:gd name="T97" fmla="*/ 1665 h 2288"/>
              <a:gd name="T98" fmla="*/ 1608 w 2284"/>
              <a:gd name="T99" fmla="*/ 1675 h 2288"/>
              <a:gd name="T100" fmla="*/ 1523 w 2284"/>
              <a:gd name="T101" fmla="*/ 1664 h 2288"/>
              <a:gd name="T102" fmla="*/ 1430 w 2284"/>
              <a:gd name="T103" fmla="*/ 1671 h 2288"/>
              <a:gd name="T104" fmla="*/ 1317 w 2284"/>
              <a:gd name="T105" fmla="*/ 1736 h 2288"/>
              <a:gd name="T106" fmla="*/ 1220 w 2284"/>
              <a:gd name="T107" fmla="*/ 1787 h 2288"/>
              <a:gd name="T108" fmla="*/ 1142 w 2284"/>
              <a:gd name="T109" fmla="*/ 0 h 2288"/>
              <a:gd name="T110" fmla="*/ 1142 w 2284"/>
              <a:gd name="T111" fmla="*/ 2288 h 2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84" h="2288">
                <a:moveTo>
                  <a:pt x="1151" y="1796"/>
                </a:moveTo>
                <a:lnTo>
                  <a:pt x="1140" y="1796"/>
                </a:lnTo>
                <a:lnTo>
                  <a:pt x="1133" y="1796"/>
                </a:lnTo>
                <a:lnTo>
                  <a:pt x="1118" y="1796"/>
                </a:lnTo>
                <a:lnTo>
                  <a:pt x="1104" y="1795"/>
                </a:lnTo>
                <a:lnTo>
                  <a:pt x="1090" y="1793"/>
                </a:lnTo>
                <a:lnTo>
                  <a:pt x="1077" y="1790"/>
                </a:lnTo>
                <a:lnTo>
                  <a:pt x="1064" y="1787"/>
                </a:lnTo>
                <a:lnTo>
                  <a:pt x="1051" y="1783"/>
                </a:lnTo>
                <a:lnTo>
                  <a:pt x="1040" y="1778"/>
                </a:lnTo>
                <a:lnTo>
                  <a:pt x="1028" y="1773"/>
                </a:lnTo>
                <a:lnTo>
                  <a:pt x="1017" y="1767"/>
                </a:lnTo>
                <a:lnTo>
                  <a:pt x="1007" y="1761"/>
                </a:lnTo>
                <a:lnTo>
                  <a:pt x="986" y="1749"/>
                </a:lnTo>
                <a:lnTo>
                  <a:pt x="967" y="1736"/>
                </a:lnTo>
                <a:lnTo>
                  <a:pt x="948" y="1723"/>
                </a:lnTo>
                <a:lnTo>
                  <a:pt x="921" y="1705"/>
                </a:lnTo>
                <a:lnTo>
                  <a:pt x="914" y="1700"/>
                </a:lnTo>
                <a:lnTo>
                  <a:pt x="908" y="1696"/>
                </a:lnTo>
                <a:lnTo>
                  <a:pt x="895" y="1688"/>
                </a:lnTo>
                <a:lnTo>
                  <a:pt x="888" y="1685"/>
                </a:lnTo>
                <a:lnTo>
                  <a:pt x="882" y="1682"/>
                </a:lnTo>
                <a:lnTo>
                  <a:pt x="868" y="1676"/>
                </a:lnTo>
                <a:lnTo>
                  <a:pt x="854" y="1671"/>
                </a:lnTo>
                <a:lnTo>
                  <a:pt x="847" y="1669"/>
                </a:lnTo>
                <a:lnTo>
                  <a:pt x="840" y="1668"/>
                </a:lnTo>
                <a:lnTo>
                  <a:pt x="826" y="1666"/>
                </a:lnTo>
                <a:lnTo>
                  <a:pt x="812" y="1665"/>
                </a:lnTo>
                <a:lnTo>
                  <a:pt x="798" y="1664"/>
                </a:lnTo>
                <a:lnTo>
                  <a:pt x="783" y="1663"/>
                </a:lnTo>
                <a:lnTo>
                  <a:pt x="771" y="1664"/>
                </a:lnTo>
                <a:lnTo>
                  <a:pt x="765" y="1664"/>
                </a:lnTo>
                <a:lnTo>
                  <a:pt x="760" y="1664"/>
                </a:lnTo>
                <a:lnTo>
                  <a:pt x="749" y="1665"/>
                </a:lnTo>
                <a:lnTo>
                  <a:pt x="739" y="1666"/>
                </a:lnTo>
                <a:lnTo>
                  <a:pt x="721" y="1669"/>
                </a:lnTo>
                <a:lnTo>
                  <a:pt x="705" y="1672"/>
                </a:lnTo>
                <a:lnTo>
                  <a:pt x="689" y="1675"/>
                </a:lnTo>
                <a:lnTo>
                  <a:pt x="682" y="1676"/>
                </a:lnTo>
                <a:lnTo>
                  <a:pt x="676" y="1676"/>
                </a:lnTo>
                <a:lnTo>
                  <a:pt x="673" y="1676"/>
                </a:lnTo>
                <a:lnTo>
                  <a:pt x="670" y="1676"/>
                </a:lnTo>
                <a:lnTo>
                  <a:pt x="667" y="1675"/>
                </a:lnTo>
                <a:lnTo>
                  <a:pt x="665" y="1674"/>
                </a:lnTo>
                <a:lnTo>
                  <a:pt x="662" y="1672"/>
                </a:lnTo>
                <a:lnTo>
                  <a:pt x="660" y="1670"/>
                </a:lnTo>
                <a:lnTo>
                  <a:pt x="658" y="1666"/>
                </a:lnTo>
                <a:lnTo>
                  <a:pt x="656" y="1662"/>
                </a:lnTo>
                <a:lnTo>
                  <a:pt x="652" y="1645"/>
                </a:lnTo>
                <a:lnTo>
                  <a:pt x="648" y="1629"/>
                </a:lnTo>
                <a:lnTo>
                  <a:pt x="644" y="1611"/>
                </a:lnTo>
                <a:lnTo>
                  <a:pt x="642" y="1604"/>
                </a:lnTo>
                <a:lnTo>
                  <a:pt x="639" y="1597"/>
                </a:lnTo>
                <a:lnTo>
                  <a:pt x="636" y="1592"/>
                </a:lnTo>
                <a:lnTo>
                  <a:pt x="633" y="1588"/>
                </a:lnTo>
                <a:lnTo>
                  <a:pt x="630" y="1586"/>
                </a:lnTo>
                <a:lnTo>
                  <a:pt x="628" y="1585"/>
                </a:lnTo>
                <a:lnTo>
                  <a:pt x="626" y="1585"/>
                </a:lnTo>
                <a:lnTo>
                  <a:pt x="603" y="1581"/>
                </a:lnTo>
                <a:lnTo>
                  <a:pt x="582" y="1577"/>
                </a:lnTo>
                <a:lnTo>
                  <a:pt x="563" y="1573"/>
                </a:lnTo>
                <a:lnTo>
                  <a:pt x="546" y="1568"/>
                </a:lnTo>
                <a:lnTo>
                  <a:pt x="530" y="1564"/>
                </a:lnTo>
                <a:lnTo>
                  <a:pt x="516" y="1560"/>
                </a:lnTo>
                <a:lnTo>
                  <a:pt x="504" y="1555"/>
                </a:lnTo>
                <a:lnTo>
                  <a:pt x="493" y="1551"/>
                </a:lnTo>
                <a:lnTo>
                  <a:pt x="483" y="1547"/>
                </a:lnTo>
                <a:lnTo>
                  <a:pt x="475" y="1541"/>
                </a:lnTo>
                <a:lnTo>
                  <a:pt x="463" y="1533"/>
                </a:lnTo>
                <a:lnTo>
                  <a:pt x="459" y="1529"/>
                </a:lnTo>
                <a:lnTo>
                  <a:pt x="455" y="1525"/>
                </a:lnTo>
                <a:lnTo>
                  <a:pt x="453" y="1521"/>
                </a:lnTo>
                <a:lnTo>
                  <a:pt x="451" y="1517"/>
                </a:lnTo>
                <a:lnTo>
                  <a:pt x="449" y="1513"/>
                </a:lnTo>
                <a:lnTo>
                  <a:pt x="449" y="1509"/>
                </a:lnTo>
                <a:lnTo>
                  <a:pt x="449" y="1506"/>
                </a:lnTo>
                <a:lnTo>
                  <a:pt x="449" y="1503"/>
                </a:lnTo>
                <a:lnTo>
                  <a:pt x="450" y="1501"/>
                </a:lnTo>
                <a:lnTo>
                  <a:pt x="452" y="1499"/>
                </a:lnTo>
                <a:lnTo>
                  <a:pt x="454" y="1497"/>
                </a:lnTo>
                <a:lnTo>
                  <a:pt x="456" y="1495"/>
                </a:lnTo>
                <a:lnTo>
                  <a:pt x="458" y="1494"/>
                </a:lnTo>
                <a:lnTo>
                  <a:pt x="461" y="1494"/>
                </a:lnTo>
                <a:lnTo>
                  <a:pt x="479" y="1490"/>
                </a:lnTo>
                <a:lnTo>
                  <a:pt x="488" y="1488"/>
                </a:lnTo>
                <a:lnTo>
                  <a:pt x="497" y="1485"/>
                </a:lnTo>
                <a:lnTo>
                  <a:pt x="515" y="1480"/>
                </a:lnTo>
                <a:lnTo>
                  <a:pt x="531" y="1474"/>
                </a:lnTo>
                <a:lnTo>
                  <a:pt x="547" y="1467"/>
                </a:lnTo>
                <a:lnTo>
                  <a:pt x="562" y="1460"/>
                </a:lnTo>
                <a:lnTo>
                  <a:pt x="570" y="1456"/>
                </a:lnTo>
                <a:lnTo>
                  <a:pt x="577" y="1451"/>
                </a:lnTo>
                <a:lnTo>
                  <a:pt x="591" y="1443"/>
                </a:lnTo>
                <a:lnTo>
                  <a:pt x="604" y="1434"/>
                </a:lnTo>
                <a:lnTo>
                  <a:pt x="617" y="1423"/>
                </a:lnTo>
                <a:lnTo>
                  <a:pt x="629" y="1413"/>
                </a:lnTo>
                <a:lnTo>
                  <a:pt x="642" y="1403"/>
                </a:lnTo>
                <a:lnTo>
                  <a:pt x="652" y="1393"/>
                </a:lnTo>
                <a:lnTo>
                  <a:pt x="663" y="1382"/>
                </a:lnTo>
                <a:lnTo>
                  <a:pt x="673" y="1372"/>
                </a:lnTo>
                <a:lnTo>
                  <a:pt x="682" y="1361"/>
                </a:lnTo>
                <a:lnTo>
                  <a:pt x="699" y="1340"/>
                </a:lnTo>
                <a:lnTo>
                  <a:pt x="706" y="1330"/>
                </a:lnTo>
                <a:lnTo>
                  <a:pt x="713" y="1320"/>
                </a:lnTo>
                <a:lnTo>
                  <a:pt x="725" y="1301"/>
                </a:lnTo>
                <a:lnTo>
                  <a:pt x="735" y="1284"/>
                </a:lnTo>
                <a:lnTo>
                  <a:pt x="743" y="1270"/>
                </a:lnTo>
                <a:lnTo>
                  <a:pt x="749" y="1259"/>
                </a:lnTo>
                <a:lnTo>
                  <a:pt x="755" y="1247"/>
                </a:lnTo>
                <a:lnTo>
                  <a:pt x="759" y="1238"/>
                </a:lnTo>
                <a:lnTo>
                  <a:pt x="762" y="1229"/>
                </a:lnTo>
                <a:lnTo>
                  <a:pt x="764" y="1220"/>
                </a:lnTo>
                <a:lnTo>
                  <a:pt x="766" y="1212"/>
                </a:lnTo>
                <a:lnTo>
                  <a:pt x="766" y="1204"/>
                </a:lnTo>
                <a:lnTo>
                  <a:pt x="766" y="1195"/>
                </a:lnTo>
                <a:lnTo>
                  <a:pt x="765" y="1192"/>
                </a:lnTo>
                <a:lnTo>
                  <a:pt x="764" y="1188"/>
                </a:lnTo>
                <a:lnTo>
                  <a:pt x="762" y="1182"/>
                </a:lnTo>
                <a:lnTo>
                  <a:pt x="761" y="1179"/>
                </a:lnTo>
                <a:lnTo>
                  <a:pt x="759" y="1176"/>
                </a:lnTo>
                <a:lnTo>
                  <a:pt x="756" y="1170"/>
                </a:lnTo>
                <a:lnTo>
                  <a:pt x="751" y="1165"/>
                </a:lnTo>
                <a:lnTo>
                  <a:pt x="747" y="1161"/>
                </a:lnTo>
                <a:lnTo>
                  <a:pt x="744" y="1158"/>
                </a:lnTo>
                <a:lnTo>
                  <a:pt x="742" y="1156"/>
                </a:lnTo>
                <a:lnTo>
                  <a:pt x="736" y="1152"/>
                </a:lnTo>
                <a:lnTo>
                  <a:pt x="730" y="1149"/>
                </a:lnTo>
                <a:lnTo>
                  <a:pt x="724" y="1145"/>
                </a:lnTo>
                <a:lnTo>
                  <a:pt x="711" y="1139"/>
                </a:lnTo>
                <a:lnTo>
                  <a:pt x="699" y="1134"/>
                </a:lnTo>
                <a:lnTo>
                  <a:pt x="686" y="1130"/>
                </a:lnTo>
                <a:lnTo>
                  <a:pt x="674" y="1126"/>
                </a:lnTo>
                <a:lnTo>
                  <a:pt x="655" y="1119"/>
                </a:lnTo>
                <a:lnTo>
                  <a:pt x="645" y="1115"/>
                </a:lnTo>
                <a:lnTo>
                  <a:pt x="634" y="1111"/>
                </a:lnTo>
                <a:lnTo>
                  <a:pt x="626" y="1106"/>
                </a:lnTo>
                <a:lnTo>
                  <a:pt x="619" y="1102"/>
                </a:lnTo>
                <a:lnTo>
                  <a:pt x="613" y="1098"/>
                </a:lnTo>
                <a:lnTo>
                  <a:pt x="608" y="1094"/>
                </a:lnTo>
                <a:lnTo>
                  <a:pt x="604" y="1090"/>
                </a:lnTo>
                <a:lnTo>
                  <a:pt x="600" y="1086"/>
                </a:lnTo>
                <a:lnTo>
                  <a:pt x="598" y="1081"/>
                </a:lnTo>
                <a:lnTo>
                  <a:pt x="595" y="1077"/>
                </a:lnTo>
                <a:lnTo>
                  <a:pt x="594" y="1074"/>
                </a:lnTo>
                <a:lnTo>
                  <a:pt x="593" y="1070"/>
                </a:lnTo>
                <a:lnTo>
                  <a:pt x="592" y="1064"/>
                </a:lnTo>
                <a:lnTo>
                  <a:pt x="593" y="1059"/>
                </a:lnTo>
                <a:lnTo>
                  <a:pt x="594" y="1055"/>
                </a:lnTo>
                <a:lnTo>
                  <a:pt x="595" y="1052"/>
                </a:lnTo>
                <a:lnTo>
                  <a:pt x="597" y="1048"/>
                </a:lnTo>
                <a:lnTo>
                  <a:pt x="600" y="1045"/>
                </a:lnTo>
                <a:lnTo>
                  <a:pt x="602" y="1042"/>
                </a:lnTo>
                <a:lnTo>
                  <a:pt x="605" y="1039"/>
                </a:lnTo>
                <a:lnTo>
                  <a:pt x="609" y="1036"/>
                </a:lnTo>
                <a:lnTo>
                  <a:pt x="613" y="1034"/>
                </a:lnTo>
                <a:lnTo>
                  <a:pt x="621" y="1030"/>
                </a:lnTo>
                <a:lnTo>
                  <a:pt x="629" y="1027"/>
                </a:lnTo>
                <a:lnTo>
                  <a:pt x="638" y="1025"/>
                </a:lnTo>
                <a:lnTo>
                  <a:pt x="648" y="1024"/>
                </a:lnTo>
                <a:lnTo>
                  <a:pt x="656" y="1025"/>
                </a:lnTo>
                <a:lnTo>
                  <a:pt x="660" y="1026"/>
                </a:lnTo>
                <a:lnTo>
                  <a:pt x="662" y="1026"/>
                </a:lnTo>
                <a:lnTo>
                  <a:pt x="664" y="1027"/>
                </a:lnTo>
                <a:lnTo>
                  <a:pt x="683" y="1035"/>
                </a:lnTo>
                <a:lnTo>
                  <a:pt x="692" y="1039"/>
                </a:lnTo>
                <a:lnTo>
                  <a:pt x="701" y="1041"/>
                </a:lnTo>
                <a:lnTo>
                  <a:pt x="710" y="1043"/>
                </a:lnTo>
                <a:lnTo>
                  <a:pt x="718" y="1045"/>
                </a:lnTo>
                <a:lnTo>
                  <a:pt x="727" y="1046"/>
                </a:lnTo>
                <a:lnTo>
                  <a:pt x="735" y="1046"/>
                </a:lnTo>
                <a:lnTo>
                  <a:pt x="744" y="1045"/>
                </a:lnTo>
                <a:lnTo>
                  <a:pt x="753" y="1044"/>
                </a:lnTo>
                <a:lnTo>
                  <a:pt x="760" y="1042"/>
                </a:lnTo>
                <a:lnTo>
                  <a:pt x="766" y="1040"/>
                </a:lnTo>
                <a:lnTo>
                  <a:pt x="770" y="1037"/>
                </a:lnTo>
                <a:lnTo>
                  <a:pt x="774" y="1035"/>
                </a:lnTo>
                <a:lnTo>
                  <a:pt x="777" y="1032"/>
                </a:lnTo>
                <a:lnTo>
                  <a:pt x="774" y="990"/>
                </a:lnTo>
                <a:lnTo>
                  <a:pt x="772" y="953"/>
                </a:lnTo>
                <a:lnTo>
                  <a:pt x="770" y="916"/>
                </a:lnTo>
                <a:lnTo>
                  <a:pt x="770" y="897"/>
                </a:lnTo>
                <a:lnTo>
                  <a:pt x="769" y="878"/>
                </a:lnTo>
                <a:lnTo>
                  <a:pt x="769" y="839"/>
                </a:lnTo>
                <a:lnTo>
                  <a:pt x="770" y="821"/>
                </a:lnTo>
                <a:lnTo>
                  <a:pt x="771" y="803"/>
                </a:lnTo>
                <a:lnTo>
                  <a:pt x="773" y="786"/>
                </a:lnTo>
                <a:lnTo>
                  <a:pt x="775" y="769"/>
                </a:lnTo>
                <a:lnTo>
                  <a:pt x="776" y="761"/>
                </a:lnTo>
                <a:lnTo>
                  <a:pt x="778" y="753"/>
                </a:lnTo>
                <a:lnTo>
                  <a:pt x="781" y="737"/>
                </a:lnTo>
                <a:lnTo>
                  <a:pt x="787" y="723"/>
                </a:lnTo>
                <a:lnTo>
                  <a:pt x="789" y="716"/>
                </a:lnTo>
                <a:lnTo>
                  <a:pt x="792" y="710"/>
                </a:lnTo>
                <a:lnTo>
                  <a:pt x="800" y="692"/>
                </a:lnTo>
                <a:lnTo>
                  <a:pt x="810" y="674"/>
                </a:lnTo>
                <a:lnTo>
                  <a:pt x="819" y="658"/>
                </a:lnTo>
                <a:lnTo>
                  <a:pt x="829" y="643"/>
                </a:lnTo>
                <a:lnTo>
                  <a:pt x="840" y="629"/>
                </a:lnTo>
                <a:lnTo>
                  <a:pt x="851" y="615"/>
                </a:lnTo>
                <a:lnTo>
                  <a:pt x="862" y="602"/>
                </a:lnTo>
                <a:lnTo>
                  <a:pt x="874" y="591"/>
                </a:lnTo>
                <a:lnTo>
                  <a:pt x="886" y="580"/>
                </a:lnTo>
                <a:lnTo>
                  <a:pt x="898" y="570"/>
                </a:lnTo>
                <a:lnTo>
                  <a:pt x="904" y="566"/>
                </a:lnTo>
                <a:lnTo>
                  <a:pt x="910" y="561"/>
                </a:lnTo>
                <a:lnTo>
                  <a:pt x="922" y="553"/>
                </a:lnTo>
                <a:lnTo>
                  <a:pt x="935" y="545"/>
                </a:lnTo>
                <a:lnTo>
                  <a:pt x="948" y="538"/>
                </a:lnTo>
                <a:lnTo>
                  <a:pt x="960" y="532"/>
                </a:lnTo>
                <a:lnTo>
                  <a:pt x="972" y="526"/>
                </a:lnTo>
                <a:lnTo>
                  <a:pt x="997" y="516"/>
                </a:lnTo>
                <a:lnTo>
                  <a:pt x="1008" y="511"/>
                </a:lnTo>
                <a:lnTo>
                  <a:pt x="1020" y="508"/>
                </a:lnTo>
                <a:lnTo>
                  <a:pt x="1043" y="502"/>
                </a:lnTo>
                <a:lnTo>
                  <a:pt x="1053" y="500"/>
                </a:lnTo>
                <a:lnTo>
                  <a:pt x="1064" y="498"/>
                </a:lnTo>
                <a:lnTo>
                  <a:pt x="1074" y="496"/>
                </a:lnTo>
                <a:lnTo>
                  <a:pt x="1084" y="495"/>
                </a:lnTo>
                <a:lnTo>
                  <a:pt x="1101" y="493"/>
                </a:lnTo>
                <a:lnTo>
                  <a:pt x="1116" y="493"/>
                </a:lnTo>
                <a:lnTo>
                  <a:pt x="1128" y="492"/>
                </a:lnTo>
                <a:lnTo>
                  <a:pt x="1152" y="492"/>
                </a:lnTo>
                <a:lnTo>
                  <a:pt x="1156" y="492"/>
                </a:lnTo>
                <a:lnTo>
                  <a:pt x="1168" y="492"/>
                </a:lnTo>
                <a:lnTo>
                  <a:pt x="1182" y="493"/>
                </a:lnTo>
                <a:lnTo>
                  <a:pt x="1200" y="495"/>
                </a:lnTo>
                <a:lnTo>
                  <a:pt x="1220" y="498"/>
                </a:lnTo>
                <a:lnTo>
                  <a:pt x="1230" y="500"/>
                </a:lnTo>
                <a:lnTo>
                  <a:pt x="1241" y="502"/>
                </a:lnTo>
                <a:lnTo>
                  <a:pt x="1264" y="508"/>
                </a:lnTo>
                <a:lnTo>
                  <a:pt x="1287" y="516"/>
                </a:lnTo>
                <a:lnTo>
                  <a:pt x="1299" y="521"/>
                </a:lnTo>
                <a:lnTo>
                  <a:pt x="1311" y="526"/>
                </a:lnTo>
                <a:lnTo>
                  <a:pt x="1324" y="532"/>
                </a:lnTo>
                <a:lnTo>
                  <a:pt x="1336" y="538"/>
                </a:lnTo>
                <a:lnTo>
                  <a:pt x="1348" y="545"/>
                </a:lnTo>
                <a:lnTo>
                  <a:pt x="1362" y="553"/>
                </a:lnTo>
                <a:lnTo>
                  <a:pt x="1374" y="561"/>
                </a:lnTo>
                <a:lnTo>
                  <a:pt x="1386" y="570"/>
                </a:lnTo>
                <a:lnTo>
                  <a:pt x="1398" y="580"/>
                </a:lnTo>
                <a:lnTo>
                  <a:pt x="1410" y="591"/>
                </a:lnTo>
                <a:lnTo>
                  <a:pt x="1422" y="602"/>
                </a:lnTo>
                <a:lnTo>
                  <a:pt x="1433" y="615"/>
                </a:lnTo>
                <a:lnTo>
                  <a:pt x="1444" y="629"/>
                </a:lnTo>
                <a:lnTo>
                  <a:pt x="1454" y="643"/>
                </a:lnTo>
                <a:lnTo>
                  <a:pt x="1465" y="658"/>
                </a:lnTo>
                <a:lnTo>
                  <a:pt x="1474" y="674"/>
                </a:lnTo>
                <a:lnTo>
                  <a:pt x="1484" y="691"/>
                </a:lnTo>
                <a:lnTo>
                  <a:pt x="1492" y="710"/>
                </a:lnTo>
                <a:lnTo>
                  <a:pt x="1498" y="723"/>
                </a:lnTo>
                <a:lnTo>
                  <a:pt x="1503" y="737"/>
                </a:lnTo>
                <a:lnTo>
                  <a:pt x="1506" y="753"/>
                </a:lnTo>
                <a:lnTo>
                  <a:pt x="1509" y="769"/>
                </a:lnTo>
                <a:lnTo>
                  <a:pt x="1511" y="786"/>
                </a:lnTo>
                <a:lnTo>
                  <a:pt x="1513" y="803"/>
                </a:lnTo>
                <a:lnTo>
                  <a:pt x="1514" y="821"/>
                </a:lnTo>
                <a:lnTo>
                  <a:pt x="1515" y="839"/>
                </a:lnTo>
                <a:lnTo>
                  <a:pt x="1515" y="878"/>
                </a:lnTo>
                <a:lnTo>
                  <a:pt x="1514" y="897"/>
                </a:lnTo>
                <a:lnTo>
                  <a:pt x="1514" y="916"/>
                </a:lnTo>
                <a:lnTo>
                  <a:pt x="1512" y="953"/>
                </a:lnTo>
                <a:lnTo>
                  <a:pt x="1510" y="990"/>
                </a:lnTo>
                <a:lnTo>
                  <a:pt x="1509" y="994"/>
                </a:lnTo>
                <a:lnTo>
                  <a:pt x="1507" y="1032"/>
                </a:lnTo>
                <a:lnTo>
                  <a:pt x="1510" y="1035"/>
                </a:lnTo>
                <a:lnTo>
                  <a:pt x="1513" y="1037"/>
                </a:lnTo>
                <a:lnTo>
                  <a:pt x="1517" y="1039"/>
                </a:lnTo>
                <a:lnTo>
                  <a:pt x="1523" y="1041"/>
                </a:lnTo>
                <a:lnTo>
                  <a:pt x="1529" y="1043"/>
                </a:lnTo>
                <a:lnTo>
                  <a:pt x="1537" y="1045"/>
                </a:lnTo>
                <a:lnTo>
                  <a:pt x="1541" y="1045"/>
                </a:lnTo>
                <a:lnTo>
                  <a:pt x="1546" y="1046"/>
                </a:lnTo>
                <a:lnTo>
                  <a:pt x="1561" y="1044"/>
                </a:lnTo>
                <a:lnTo>
                  <a:pt x="1569" y="1043"/>
                </a:lnTo>
                <a:lnTo>
                  <a:pt x="1577" y="1041"/>
                </a:lnTo>
                <a:lnTo>
                  <a:pt x="1586" y="1038"/>
                </a:lnTo>
                <a:lnTo>
                  <a:pt x="1594" y="1035"/>
                </a:lnTo>
                <a:lnTo>
                  <a:pt x="1603" y="1031"/>
                </a:lnTo>
                <a:lnTo>
                  <a:pt x="1612" y="1027"/>
                </a:lnTo>
                <a:lnTo>
                  <a:pt x="1618" y="1025"/>
                </a:lnTo>
                <a:lnTo>
                  <a:pt x="1624" y="1024"/>
                </a:lnTo>
                <a:lnTo>
                  <a:pt x="1633" y="1023"/>
                </a:lnTo>
                <a:lnTo>
                  <a:pt x="1640" y="1023"/>
                </a:lnTo>
                <a:lnTo>
                  <a:pt x="1647" y="1024"/>
                </a:lnTo>
                <a:lnTo>
                  <a:pt x="1653" y="1026"/>
                </a:lnTo>
                <a:lnTo>
                  <a:pt x="1658" y="1028"/>
                </a:lnTo>
                <a:lnTo>
                  <a:pt x="1665" y="1031"/>
                </a:lnTo>
                <a:lnTo>
                  <a:pt x="1672" y="1034"/>
                </a:lnTo>
                <a:lnTo>
                  <a:pt x="1678" y="1038"/>
                </a:lnTo>
                <a:lnTo>
                  <a:pt x="1683" y="1043"/>
                </a:lnTo>
                <a:lnTo>
                  <a:pt x="1686" y="1048"/>
                </a:lnTo>
                <a:lnTo>
                  <a:pt x="1689" y="1053"/>
                </a:lnTo>
                <a:lnTo>
                  <a:pt x="1690" y="1055"/>
                </a:lnTo>
                <a:lnTo>
                  <a:pt x="1691" y="1058"/>
                </a:lnTo>
                <a:lnTo>
                  <a:pt x="1692" y="1061"/>
                </a:lnTo>
                <a:lnTo>
                  <a:pt x="1692" y="1064"/>
                </a:lnTo>
                <a:lnTo>
                  <a:pt x="1692" y="1066"/>
                </a:lnTo>
                <a:lnTo>
                  <a:pt x="1691" y="1069"/>
                </a:lnTo>
                <a:lnTo>
                  <a:pt x="1691" y="1072"/>
                </a:lnTo>
                <a:lnTo>
                  <a:pt x="1690" y="1075"/>
                </a:lnTo>
                <a:lnTo>
                  <a:pt x="1686" y="1082"/>
                </a:lnTo>
                <a:lnTo>
                  <a:pt x="1683" y="1086"/>
                </a:lnTo>
                <a:lnTo>
                  <a:pt x="1680" y="1089"/>
                </a:lnTo>
                <a:lnTo>
                  <a:pt x="1672" y="1097"/>
                </a:lnTo>
                <a:lnTo>
                  <a:pt x="1661" y="1104"/>
                </a:lnTo>
                <a:lnTo>
                  <a:pt x="1655" y="1108"/>
                </a:lnTo>
                <a:lnTo>
                  <a:pt x="1647" y="1112"/>
                </a:lnTo>
                <a:lnTo>
                  <a:pt x="1629" y="1119"/>
                </a:lnTo>
                <a:lnTo>
                  <a:pt x="1610" y="1126"/>
                </a:lnTo>
                <a:lnTo>
                  <a:pt x="1585" y="1134"/>
                </a:lnTo>
                <a:lnTo>
                  <a:pt x="1573" y="1139"/>
                </a:lnTo>
                <a:lnTo>
                  <a:pt x="1560" y="1145"/>
                </a:lnTo>
                <a:lnTo>
                  <a:pt x="1548" y="1152"/>
                </a:lnTo>
                <a:lnTo>
                  <a:pt x="1542" y="1156"/>
                </a:lnTo>
                <a:lnTo>
                  <a:pt x="1537" y="1161"/>
                </a:lnTo>
                <a:lnTo>
                  <a:pt x="1533" y="1165"/>
                </a:lnTo>
                <a:lnTo>
                  <a:pt x="1528" y="1170"/>
                </a:lnTo>
                <a:lnTo>
                  <a:pt x="1525" y="1176"/>
                </a:lnTo>
                <a:lnTo>
                  <a:pt x="1522" y="1182"/>
                </a:lnTo>
                <a:lnTo>
                  <a:pt x="1520" y="1188"/>
                </a:lnTo>
                <a:lnTo>
                  <a:pt x="1518" y="1195"/>
                </a:lnTo>
                <a:lnTo>
                  <a:pt x="1518" y="1204"/>
                </a:lnTo>
                <a:lnTo>
                  <a:pt x="1518" y="1212"/>
                </a:lnTo>
                <a:lnTo>
                  <a:pt x="1520" y="1220"/>
                </a:lnTo>
                <a:lnTo>
                  <a:pt x="1522" y="1228"/>
                </a:lnTo>
                <a:lnTo>
                  <a:pt x="1525" y="1237"/>
                </a:lnTo>
                <a:lnTo>
                  <a:pt x="1529" y="1246"/>
                </a:lnTo>
                <a:lnTo>
                  <a:pt x="1535" y="1258"/>
                </a:lnTo>
                <a:lnTo>
                  <a:pt x="1540" y="1270"/>
                </a:lnTo>
                <a:lnTo>
                  <a:pt x="1548" y="1284"/>
                </a:lnTo>
                <a:lnTo>
                  <a:pt x="1559" y="1301"/>
                </a:lnTo>
                <a:lnTo>
                  <a:pt x="1571" y="1320"/>
                </a:lnTo>
                <a:lnTo>
                  <a:pt x="1578" y="1330"/>
                </a:lnTo>
                <a:lnTo>
                  <a:pt x="1585" y="1340"/>
                </a:lnTo>
                <a:lnTo>
                  <a:pt x="1602" y="1361"/>
                </a:lnTo>
                <a:lnTo>
                  <a:pt x="1611" y="1372"/>
                </a:lnTo>
                <a:lnTo>
                  <a:pt x="1621" y="1382"/>
                </a:lnTo>
                <a:lnTo>
                  <a:pt x="1631" y="1393"/>
                </a:lnTo>
                <a:lnTo>
                  <a:pt x="1643" y="1403"/>
                </a:lnTo>
                <a:lnTo>
                  <a:pt x="1655" y="1413"/>
                </a:lnTo>
                <a:lnTo>
                  <a:pt x="1667" y="1423"/>
                </a:lnTo>
                <a:lnTo>
                  <a:pt x="1680" y="1434"/>
                </a:lnTo>
                <a:lnTo>
                  <a:pt x="1693" y="1443"/>
                </a:lnTo>
                <a:lnTo>
                  <a:pt x="1707" y="1451"/>
                </a:lnTo>
                <a:lnTo>
                  <a:pt x="1722" y="1459"/>
                </a:lnTo>
                <a:lnTo>
                  <a:pt x="1729" y="1463"/>
                </a:lnTo>
                <a:lnTo>
                  <a:pt x="1737" y="1467"/>
                </a:lnTo>
                <a:lnTo>
                  <a:pt x="1753" y="1474"/>
                </a:lnTo>
                <a:lnTo>
                  <a:pt x="1769" y="1480"/>
                </a:lnTo>
                <a:lnTo>
                  <a:pt x="1778" y="1483"/>
                </a:lnTo>
                <a:lnTo>
                  <a:pt x="1787" y="1485"/>
                </a:lnTo>
                <a:lnTo>
                  <a:pt x="1796" y="1488"/>
                </a:lnTo>
                <a:lnTo>
                  <a:pt x="1805" y="1490"/>
                </a:lnTo>
                <a:lnTo>
                  <a:pt x="1823" y="1494"/>
                </a:lnTo>
                <a:lnTo>
                  <a:pt x="1826" y="1494"/>
                </a:lnTo>
                <a:lnTo>
                  <a:pt x="1828" y="1495"/>
                </a:lnTo>
                <a:lnTo>
                  <a:pt x="1830" y="1497"/>
                </a:lnTo>
                <a:lnTo>
                  <a:pt x="1832" y="1499"/>
                </a:lnTo>
                <a:lnTo>
                  <a:pt x="1834" y="1501"/>
                </a:lnTo>
                <a:lnTo>
                  <a:pt x="1835" y="1503"/>
                </a:lnTo>
                <a:lnTo>
                  <a:pt x="1835" y="1509"/>
                </a:lnTo>
                <a:lnTo>
                  <a:pt x="1835" y="1513"/>
                </a:lnTo>
                <a:lnTo>
                  <a:pt x="1833" y="1517"/>
                </a:lnTo>
                <a:lnTo>
                  <a:pt x="1831" y="1521"/>
                </a:lnTo>
                <a:lnTo>
                  <a:pt x="1829" y="1525"/>
                </a:lnTo>
                <a:lnTo>
                  <a:pt x="1825" y="1529"/>
                </a:lnTo>
                <a:lnTo>
                  <a:pt x="1821" y="1533"/>
                </a:lnTo>
                <a:lnTo>
                  <a:pt x="1815" y="1537"/>
                </a:lnTo>
                <a:lnTo>
                  <a:pt x="1809" y="1541"/>
                </a:lnTo>
                <a:lnTo>
                  <a:pt x="1805" y="1544"/>
                </a:lnTo>
                <a:lnTo>
                  <a:pt x="1801" y="1547"/>
                </a:lnTo>
                <a:lnTo>
                  <a:pt x="1791" y="1551"/>
                </a:lnTo>
                <a:lnTo>
                  <a:pt x="1780" y="1555"/>
                </a:lnTo>
                <a:lnTo>
                  <a:pt x="1768" y="1560"/>
                </a:lnTo>
                <a:lnTo>
                  <a:pt x="1754" y="1564"/>
                </a:lnTo>
                <a:lnTo>
                  <a:pt x="1738" y="1568"/>
                </a:lnTo>
                <a:lnTo>
                  <a:pt x="1721" y="1573"/>
                </a:lnTo>
                <a:lnTo>
                  <a:pt x="1702" y="1577"/>
                </a:lnTo>
                <a:lnTo>
                  <a:pt x="1681" y="1581"/>
                </a:lnTo>
                <a:lnTo>
                  <a:pt x="1658" y="1584"/>
                </a:lnTo>
                <a:lnTo>
                  <a:pt x="1656" y="1585"/>
                </a:lnTo>
                <a:lnTo>
                  <a:pt x="1654" y="1586"/>
                </a:lnTo>
                <a:lnTo>
                  <a:pt x="1652" y="1587"/>
                </a:lnTo>
                <a:lnTo>
                  <a:pt x="1651" y="1588"/>
                </a:lnTo>
                <a:lnTo>
                  <a:pt x="1648" y="1592"/>
                </a:lnTo>
                <a:lnTo>
                  <a:pt x="1646" y="1596"/>
                </a:lnTo>
                <a:lnTo>
                  <a:pt x="1643" y="1602"/>
                </a:lnTo>
                <a:lnTo>
                  <a:pt x="1641" y="1610"/>
                </a:lnTo>
                <a:lnTo>
                  <a:pt x="1636" y="1629"/>
                </a:lnTo>
                <a:lnTo>
                  <a:pt x="1632" y="1644"/>
                </a:lnTo>
                <a:lnTo>
                  <a:pt x="1628" y="1661"/>
                </a:lnTo>
                <a:lnTo>
                  <a:pt x="1627" y="1665"/>
                </a:lnTo>
                <a:lnTo>
                  <a:pt x="1625" y="1668"/>
                </a:lnTo>
                <a:lnTo>
                  <a:pt x="1623" y="1670"/>
                </a:lnTo>
                <a:lnTo>
                  <a:pt x="1621" y="1672"/>
                </a:lnTo>
                <a:lnTo>
                  <a:pt x="1619" y="1673"/>
                </a:lnTo>
                <a:lnTo>
                  <a:pt x="1616" y="1674"/>
                </a:lnTo>
                <a:lnTo>
                  <a:pt x="1613" y="1675"/>
                </a:lnTo>
                <a:lnTo>
                  <a:pt x="1609" y="1675"/>
                </a:lnTo>
                <a:lnTo>
                  <a:pt x="1608" y="1675"/>
                </a:lnTo>
                <a:lnTo>
                  <a:pt x="1602" y="1675"/>
                </a:lnTo>
                <a:lnTo>
                  <a:pt x="1595" y="1674"/>
                </a:lnTo>
                <a:lnTo>
                  <a:pt x="1588" y="1673"/>
                </a:lnTo>
                <a:lnTo>
                  <a:pt x="1579" y="1672"/>
                </a:lnTo>
                <a:lnTo>
                  <a:pt x="1562" y="1668"/>
                </a:lnTo>
                <a:lnTo>
                  <a:pt x="1543" y="1666"/>
                </a:lnTo>
                <a:lnTo>
                  <a:pt x="1534" y="1665"/>
                </a:lnTo>
                <a:lnTo>
                  <a:pt x="1523" y="1664"/>
                </a:lnTo>
                <a:lnTo>
                  <a:pt x="1513" y="1664"/>
                </a:lnTo>
                <a:lnTo>
                  <a:pt x="1501" y="1663"/>
                </a:lnTo>
                <a:lnTo>
                  <a:pt x="1486" y="1664"/>
                </a:lnTo>
                <a:lnTo>
                  <a:pt x="1472" y="1665"/>
                </a:lnTo>
                <a:lnTo>
                  <a:pt x="1458" y="1666"/>
                </a:lnTo>
                <a:lnTo>
                  <a:pt x="1444" y="1668"/>
                </a:lnTo>
                <a:lnTo>
                  <a:pt x="1437" y="1669"/>
                </a:lnTo>
                <a:lnTo>
                  <a:pt x="1430" y="1671"/>
                </a:lnTo>
                <a:lnTo>
                  <a:pt x="1423" y="1673"/>
                </a:lnTo>
                <a:lnTo>
                  <a:pt x="1416" y="1676"/>
                </a:lnTo>
                <a:lnTo>
                  <a:pt x="1402" y="1682"/>
                </a:lnTo>
                <a:lnTo>
                  <a:pt x="1389" y="1688"/>
                </a:lnTo>
                <a:lnTo>
                  <a:pt x="1376" y="1696"/>
                </a:lnTo>
                <a:lnTo>
                  <a:pt x="1363" y="1704"/>
                </a:lnTo>
                <a:lnTo>
                  <a:pt x="1336" y="1722"/>
                </a:lnTo>
                <a:lnTo>
                  <a:pt x="1317" y="1736"/>
                </a:lnTo>
                <a:lnTo>
                  <a:pt x="1298" y="1749"/>
                </a:lnTo>
                <a:lnTo>
                  <a:pt x="1287" y="1755"/>
                </a:lnTo>
                <a:lnTo>
                  <a:pt x="1277" y="1761"/>
                </a:lnTo>
                <a:lnTo>
                  <a:pt x="1267" y="1767"/>
                </a:lnTo>
                <a:lnTo>
                  <a:pt x="1256" y="1773"/>
                </a:lnTo>
                <a:lnTo>
                  <a:pt x="1244" y="1778"/>
                </a:lnTo>
                <a:lnTo>
                  <a:pt x="1233" y="1783"/>
                </a:lnTo>
                <a:lnTo>
                  <a:pt x="1220" y="1787"/>
                </a:lnTo>
                <a:lnTo>
                  <a:pt x="1207" y="1790"/>
                </a:lnTo>
                <a:lnTo>
                  <a:pt x="1194" y="1793"/>
                </a:lnTo>
                <a:lnTo>
                  <a:pt x="1180" y="1795"/>
                </a:lnTo>
                <a:lnTo>
                  <a:pt x="1166" y="1796"/>
                </a:lnTo>
                <a:lnTo>
                  <a:pt x="1151" y="1796"/>
                </a:lnTo>
                <a:close/>
                <a:moveTo>
                  <a:pt x="0" y="0"/>
                </a:moveTo>
                <a:lnTo>
                  <a:pt x="571" y="0"/>
                </a:lnTo>
                <a:lnTo>
                  <a:pt x="1142" y="0"/>
                </a:lnTo>
                <a:lnTo>
                  <a:pt x="1713" y="0"/>
                </a:lnTo>
                <a:lnTo>
                  <a:pt x="2284" y="0"/>
                </a:lnTo>
                <a:lnTo>
                  <a:pt x="2284" y="572"/>
                </a:lnTo>
                <a:lnTo>
                  <a:pt x="2284" y="1144"/>
                </a:lnTo>
                <a:lnTo>
                  <a:pt x="2284" y="1716"/>
                </a:lnTo>
                <a:lnTo>
                  <a:pt x="2284" y="2288"/>
                </a:lnTo>
                <a:lnTo>
                  <a:pt x="1713" y="2288"/>
                </a:lnTo>
                <a:lnTo>
                  <a:pt x="1142" y="2288"/>
                </a:lnTo>
                <a:lnTo>
                  <a:pt x="571" y="2288"/>
                </a:lnTo>
                <a:lnTo>
                  <a:pt x="0" y="2288"/>
                </a:lnTo>
                <a:lnTo>
                  <a:pt x="0" y="1716"/>
                </a:lnTo>
                <a:lnTo>
                  <a:pt x="0" y="1144"/>
                </a:lnTo>
                <a:lnTo>
                  <a:pt x="0" y="572"/>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303536568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ogo">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pPr>
              <a:defRPr/>
            </a:pPr>
            <a:fld id="{8F9D223A-0B08-4474-9189-AF7811FFA314}" type="datetime1">
              <a:rPr lang="fi-FI" smtClean="0"/>
              <a:t>7.3.2018</a:t>
            </a:fld>
            <a:endParaRPr lang="fi-FI"/>
          </a:p>
        </p:txBody>
      </p:sp>
      <p:sp>
        <p:nvSpPr>
          <p:cNvPr id="4" name="Footer Placeholder 3"/>
          <p:cNvSpPr>
            <a:spLocks noGrp="1"/>
          </p:cNvSpPr>
          <p:nvPr>
            <p:ph type="ftr" sz="quarter" idx="11"/>
          </p:nvPr>
        </p:nvSpPr>
        <p:spPr>
          <a:noFill/>
        </p:spPr>
        <p:txBody>
          <a:bodyPr/>
          <a:lstStyle>
            <a:lvl1pPr>
              <a:defRPr>
                <a:noFill/>
              </a:defRPr>
            </a:lvl1pPr>
          </a:lstStyle>
          <a:p>
            <a:pPr>
              <a:defRPr/>
            </a:pPr>
            <a:endParaRPr lang="fi-FI"/>
          </a:p>
        </p:txBody>
      </p:sp>
      <p:sp>
        <p:nvSpPr>
          <p:cNvPr id="5" name="Slide Number Placeholder 4"/>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6" name="Freeform 6"/>
          <p:cNvSpPr>
            <a:spLocks noChangeAspect="1" noEditPoints="1"/>
          </p:cNvSpPr>
          <p:nvPr/>
        </p:nvSpPr>
        <p:spPr bwMode="auto">
          <a:xfrm>
            <a:off x="4239866" y="2781572"/>
            <a:ext cx="3535926" cy="108025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105280091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Logo [green]">
    <p:bg>
      <p:bgPr>
        <a:solidFill>
          <a:schemeClr val="accent1"/>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pPr>
              <a:defRPr/>
            </a:pPr>
            <a:fld id="{8F9D223A-0B08-4474-9189-AF7811FFA314}" type="datetime1">
              <a:rPr lang="fi-FI" smtClean="0"/>
              <a:t>7.3.2018</a:t>
            </a:fld>
            <a:endParaRPr lang="fi-FI"/>
          </a:p>
        </p:txBody>
      </p:sp>
      <p:sp>
        <p:nvSpPr>
          <p:cNvPr id="4" name="Footer Placeholder 3"/>
          <p:cNvSpPr>
            <a:spLocks noGrp="1"/>
          </p:cNvSpPr>
          <p:nvPr>
            <p:ph type="ftr" sz="quarter" idx="11"/>
          </p:nvPr>
        </p:nvSpPr>
        <p:spPr>
          <a:noFill/>
        </p:spPr>
        <p:txBody>
          <a:bodyPr/>
          <a:lstStyle>
            <a:lvl1pPr>
              <a:defRPr>
                <a:noFill/>
              </a:defRPr>
            </a:lvl1pPr>
          </a:lstStyle>
          <a:p>
            <a:pPr>
              <a:defRPr/>
            </a:pPr>
            <a:endParaRPr lang="fi-FI"/>
          </a:p>
        </p:txBody>
      </p:sp>
      <p:sp>
        <p:nvSpPr>
          <p:cNvPr id="5" name="Slide Number Placeholder 4"/>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6" name="Freeform 6"/>
          <p:cNvSpPr>
            <a:spLocks noChangeAspect="1" noEditPoints="1"/>
          </p:cNvSpPr>
          <p:nvPr/>
        </p:nvSpPr>
        <p:spPr bwMode="auto">
          <a:xfrm>
            <a:off x="4239866" y="2781572"/>
            <a:ext cx="3535926" cy="108025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156064178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dt="0"/>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p:cSld name="snapchat">
    <p:bg>
      <p:bgPr>
        <a:solidFill>
          <a:schemeClr val="tx2"/>
        </a:solidFill>
        <a:effectLst/>
      </p:bgPr>
    </p:bg>
    <p:spTree>
      <p:nvGrpSpPr>
        <p:cNvPr id="1" name=""/>
        <p:cNvGrpSpPr/>
        <p:nvPr/>
      </p:nvGrpSpPr>
      <p:grpSpPr>
        <a:xfrm>
          <a:off x="0" y="0"/>
          <a:ext cx="0" cy="0"/>
          <a:chOff x="0" y="0"/>
          <a:chExt cx="0" cy="0"/>
        </a:xfrm>
      </p:grpSpPr>
      <p:grpSp>
        <p:nvGrpSpPr>
          <p:cNvPr id="2" name="Group 1"/>
          <p:cNvGrpSpPr/>
          <p:nvPr/>
        </p:nvGrpSpPr>
        <p:grpSpPr>
          <a:xfrm>
            <a:off x="4223242" y="1557153"/>
            <a:ext cx="3743929" cy="3745283"/>
            <a:chOff x="4108288" y="1541809"/>
            <a:chExt cx="3975424" cy="3975424"/>
          </a:xfrm>
        </p:grpSpPr>
        <p:pic>
          <p:nvPicPr>
            <p:cNvPr id="5130" name="Picture 10"/>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108288" y="1541809"/>
              <a:ext cx="3975424" cy="3975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Oval 10"/>
            <p:cNvSpPr/>
            <p:nvPr userDrawn="1"/>
          </p:nvSpPr>
          <p:spPr>
            <a:xfrm>
              <a:off x="4871864"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userDrawn="1"/>
          </p:nvSpPr>
          <p:spPr>
            <a:xfrm>
              <a:off x="5303912"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userDrawn="1"/>
          </p:nvSpPr>
          <p:spPr>
            <a:xfrm>
              <a:off x="5087888"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userDrawn="1"/>
          </p:nvSpPr>
          <p:spPr>
            <a:xfrm>
              <a:off x="5519936"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userDrawn="1"/>
          </p:nvSpPr>
          <p:spPr>
            <a:xfrm>
              <a:off x="5735960"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userDrawn="1"/>
          </p:nvSpPr>
          <p:spPr>
            <a:xfrm>
              <a:off x="451182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userDrawn="1"/>
          </p:nvSpPr>
          <p:spPr>
            <a:xfrm>
              <a:off x="5087888"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userDrawn="1"/>
          </p:nvSpPr>
          <p:spPr>
            <a:xfrm>
              <a:off x="5735960"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userDrawn="1"/>
          </p:nvSpPr>
          <p:spPr>
            <a:xfrm>
              <a:off x="595198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userDrawn="1"/>
          </p:nvSpPr>
          <p:spPr>
            <a:xfrm>
              <a:off x="6168008"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userDrawn="1"/>
          </p:nvSpPr>
          <p:spPr>
            <a:xfrm>
              <a:off x="6384032"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userDrawn="1"/>
          </p:nvSpPr>
          <p:spPr>
            <a:xfrm>
              <a:off x="6744072"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userDrawn="1"/>
          </p:nvSpPr>
          <p:spPr>
            <a:xfrm>
              <a:off x="7176120"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userDrawn="1"/>
          </p:nvSpPr>
          <p:spPr>
            <a:xfrm>
              <a:off x="739214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userDrawn="1"/>
          </p:nvSpPr>
          <p:spPr>
            <a:xfrm>
              <a:off x="6168008"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userDrawn="1"/>
          </p:nvSpPr>
          <p:spPr>
            <a:xfrm>
              <a:off x="6744072"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userDrawn="1"/>
          </p:nvSpPr>
          <p:spPr>
            <a:xfrm>
              <a:off x="6960096"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userDrawn="1"/>
          </p:nvSpPr>
          <p:spPr>
            <a:xfrm>
              <a:off x="7176120"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userDrawn="1"/>
          </p:nvSpPr>
          <p:spPr>
            <a:xfrm>
              <a:off x="4871864"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userDrawn="1"/>
          </p:nvSpPr>
          <p:spPr>
            <a:xfrm>
              <a:off x="4655840"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userDrawn="1"/>
          </p:nvSpPr>
          <p:spPr>
            <a:xfrm>
              <a:off x="7392144"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userDrawn="1"/>
          </p:nvSpPr>
          <p:spPr>
            <a:xfrm>
              <a:off x="7608168"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userDrawn="1"/>
          </p:nvSpPr>
          <p:spPr>
            <a:xfrm>
              <a:off x="7608168"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userDrawn="1"/>
          </p:nvSpPr>
          <p:spPr>
            <a:xfrm>
              <a:off x="7392144"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userDrawn="1"/>
          </p:nvSpPr>
          <p:spPr>
            <a:xfrm>
              <a:off x="7176120"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userDrawn="1"/>
          </p:nvSpPr>
          <p:spPr>
            <a:xfrm>
              <a:off x="6960096"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userDrawn="1"/>
          </p:nvSpPr>
          <p:spPr>
            <a:xfrm>
              <a:off x="4223792"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userDrawn="1"/>
          </p:nvSpPr>
          <p:spPr>
            <a:xfrm>
              <a:off x="4439816"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p:cNvSpPr/>
            <p:nvPr userDrawn="1"/>
          </p:nvSpPr>
          <p:spPr>
            <a:xfrm>
              <a:off x="5087888"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p:cNvSpPr/>
            <p:nvPr userDrawn="1"/>
          </p:nvSpPr>
          <p:spPr>
            <a:xfrm>
              <a:off x="5087888"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p:cNvSpPr/>
            <p:nvPr userDrawn="1"/>
          </p:nvSpPr>
          <p:spPr>
            <a:xfrm>
              <a:off x="4871864"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44"/>
            <p:cNvSpPr/>
            <p:nvPr userDrawn="1"/>
          </p:nvSpPr>
          <p:spPr>
            <a:xfrm>
              <a:off x="4439816"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45"/>
            <p:cNvSpPr/>
            <p:nvPr userDrawn="1"/>
          </p:nvSpPr>
          <p:spPr>
            <a:xfrm>
              <a:off x="4223792"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userDrawn="1"/>
          </p:nvSpPr>
          <p:spPr>
            <a:xfrm>
              <a:off x="4223792" y="270892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47"/>
            <p:cNvSpPr/>
            <p:nvPr userDrawn="1"/>
          </p:nvSpPr>
          <p:spPr>
            <a:xfrm>
              <a:off x="4223792"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48"/>
            <p:cNvSpPr/>
            <p:nvPr userDrawn="1"/>
          </p:nvSpPr>
          <p:spPr>
            <a:xfrm>
              <a:off x="4655840"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Oval 50"/>
            <p:cNvSpPr/>
            <p:nvPr userDrawn="1"/>
          </p:nvSpPr>
          <p:spPr>
            <a:xfrm>
              <a:off x="6960096"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Oval 51"/>
            <p:cNvSpPr/>
            <p:nvPr userDrawn="1"/>
          </p:nvSpPr>
          <p:spPr>
            <a:xfrm>
              <a:off x="7176120"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Oval 52"/>
            <p:cNvSpPr/>
            <p:nvPr userDrawn="1"/>
          </p:nvSpPr>
          <p:spPr>
            <a:xfrm>
              <a:off x="7392144"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Oval 53"/>
            <p:cNvSpPr/>
            <p:nvPr userDrawn="1"/>
          </p:nvSpPr>
          <p:spPr>
            <a:xfrm>
              <a:off x="7392144"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Oval 54"/>
            <p:cNvSpPr/>
            <p:nvPr userDrawn="1"/>
          </p:nvSpPr>
          <p:spPr>
            <a:xfrm>
              <a:off x="7608168"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Oval 55"/>
            <p:cNvSpPr/>
            <p:nvPr userDrawn="1"/>
          </p:nvSpPr>
          <p:spPr>
            <a:xfrm>
              <a:off x="7824192"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Oval 56"/>
            <p:cNvSpPr/>
            <p:nvPr userDrawn="1"/>
          </p:nvSpPr>
          <p:spPr>
            <a:xfrm>
              <a:off x="7824192" y="270892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userDrawn="1"/>
          </p:nvSpPr>
          <p:spPr>
            <a:xfrm>
              <a:off x="7824192"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p:cNvSpPr/>
            <p:nvPr userDrawn="1"/>
          </p:nvSpPr>
          <p:spPr>
            <a:xfrm>
              <a:off x="7824192" y="314096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Oval 59"/>
            <p:cNvSpPr/>
            <p:nvPr userDrawn="1"/>
          </p:nvSpPr>
          <p:spPr>
            <a:xfrm>
              <a:off x="7608168" y="314096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Oval 61"/>
            <p:cNvSpPr/>
            <p:nvPr userDrawn="1"/>
          </p:nvSpPr>
          <p:spPr>
            <a:xfrm>
              <a:off x="7392144"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Oval 63"/>
            <p:cNvSpPr/>
            <p:nvPr userDrawn="1"/>
          </p:nvSpPr>
          <p:spPr>
            <a:xfrm>
              <a:off x="7392144"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Oval 64"/>
            <p:cNvSpPr/>
            <p:nvPr userDrawn="1"/>
          </p:nvSpPr>
          <p:spPr>
            <a:xfrm>
              <a:off x="7176120"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Oval 67"/>
            <p:cNvSpPr/>
            <p:nvPr userDrawn="1"/>
          </p:nvSpPr>
          <p:spPr>
            <a:xfrm>
              <a:off x="4223792"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Oval 68"/>
            <p:cNvSpPr/>
            <p:nvPr userDrawn="1"/>
          </p:nvSpPr>
          <p:spPr>
            <a:xfrm>
              <a:off x="4655840"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Oval 69"/>
            <p:cNvSpPr/>
            <p:nvPr userDrawn="1"/>
          </p:nvSpPr>
          <p:spPr>
            <a:xfrm>
              <a:off x="4223792"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Oval 70"/>
            <p:cNvSpPr/>
            <p:nvPr userDrawn="1"/>
          </p:nvSpPr>
          <p:spPr>
            <a:xfrm>
              <a:off x="4439816"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Oval 71"/>
            <p:cNvSpPr/>
            <p:nvPr userDrawn="1"/>
          </p:nvSpPr>
          <p:spPr>
            <a:xfrm>
              <a:off x="4439816"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Oval 72"/>
            <p:cNvSpPr/>
            <p:nvPr userDrawn="1"/>
          </p:nvSpPr>
          <p:spPr>
            <a:xfrm>
              <a:off x="4871864"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Oval 73"/>
            <p:cNvSpPr/>
            <p:nvPr userDrawn="1"/>
          </p:nvSpPr>
          <p:spPr>
            <a:xfrm>
              <a:off x="4871864"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Oval 74"/>
            <p:cNvSpPr/>
            <p:nvPr userDrawn="1"/>
          </p:nvSpPr>
          <p:spPr>
            <a:xfrm>
              <a:off x="4223792" y="400506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Oval 77"/>
            <p:cNvSpPr/>
            <p:nvPr userDrawn="1"/>
          </p:nvSpPr>
          <p:spPr>
            <a:xfrm>
              <a:off x="4439816"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Oval 78"/>
            <p:cNvSpPr/>
            <p:nvPr userDrawn="1"/>
          </p:nvSpPr>
          <p:spPr>
            <a:xfrm>
              <a:off x="4655840"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Oval 81"/>
            <p:cNvSpPr/>
            <p:nvPr userDrawn="1"/>
          </p:nvSpPr>
          <p:spPr>
            <a:xfrm>
              <a:off x="7824192" y="422108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Oval 82"/>
            <p:cNvSpPr/>
            <p:nvPr userDrawn="1"/>
          </p:nvSpPr>
          <p:spPr>
            <a:xfrm>
              <a:off x="7824192"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Oval 83"/>
            <p:cNvSpPr/>
            <p:nvPr userDrawn="1"/>
          </p:nvSpPr>
          <p:spPr>
            <a:xfrm>
              <a:off x="7608168"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5" name="Oval 84"/>
            <p:cNvSpPr/>
            <p:nvPr userDrawn="1"/>
          </p:nvSpPr>
          <p:spPr>
            <a:xfrm>
              <a:off x="7392144"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6" name="Oval 85"/>
            <p:cNvSpPr/>
            <p:nvPr userDrawn="1"/>
          </p:nvSpPr>
          <p:spPr>
            <a:xfrm>
              <a:off x="7176120"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7" name="Oval 86"/>
            <p:cNvSpPr/>
            <p:nvPr userDrawn="1"/>
          </p:nvSpPr>
          <p:spPr>
            <a:xfrm>
              <a:off x="7176120"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8" name="Oval 87"/>
            <p:cNvSpPr/>
            <p:nvPr userDrawn="1"/>
          </p:nvSpPr>
          <p:spPr>
            <a:xfrm>
              <a:off x="7392144"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9" name="Oval 88"/>
            <p:cNvSpPr/>
            <p:nvPr userDrawn="1"/>
          </p:nvSpPr>
          <p:spPr>
            <a:xfrm>
              <a:off x="7608168"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0" name="Oval 89"/>
            <p:cNvSpPr/>
            <p:nvPr userDrawn="1"/>
          </p:nvSpPr>
          <p:spPr>
            <a:xfrm>
              <a:off x="760816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1" name="Oval 90"/>
            <p:cNvSpPr/>
            <p:nvPr userDrawn="1"/>
          </p:nvSpPr>
          <p:spPr>
            <a:xfrm>
              <a:off x="6960096"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2" name="Oval 91"/>
            <p:cNvSpPr/>
            <p:nvPr userDrawn="1"/>
          </p:nvSpPr>
          <p:spPr>
            <a:xfrm>
              <a:off x="6744072"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3" name="Oval 92"/>
            <p:cNvSpPr/>
            <p:nvPr userDrawn="1"/>
          </p:nvSpPr>
          <p:spPr>
            <a:xfrm>
              <a:off x="6528048"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4" name="Oval 93"/>
            <p:cNvSpPr/>
            <p:nvPr userDrawn="1"/>
          </p:nvSpPr>
          <p:spPr>
            <a:xfrm>
              <a:off x="652804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5" name="Oval 94"/>
            <p:cNvSpPr/>
            <p:nvPr userDrawn="1"/>
          </p:nvSpPr>
          <p:spPr>
            <a:xfrm>
              <a:off x="5951984"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6" name="Oval 95"/>
            <p:cNvSpPr/>
            <p:nvPr userDrawn="1"/>
          </p:nvSpPr>
          <p:spPr>
            <a:xfrm>
              <a:off x="6168008"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7" name="Oval 96"/>
            <p:cNvSpPr/>
            <p:nvPr userDrawn="1"/>
          </p:nvSpPr>
          <p:spPr>
            <a:xfrm>
              <a:off x="5951984"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8" name="Oval 97"/>
            <p:cNvSpPr/>
            <p:nvPr userDrawn="1"/>
          </p:nvSpPr>
          <p:spPr>
            <a:xfrm>
              <a:off x="5735960"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9" name="Oval 98"/>
            <p:cNvSpPr/>
            <p:nvPr userDrawn="1"/>
          </p:nvSpPr>
          <p:spPr>
            <a:xfrm>
              <a:off x="5519936"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Oval 99"/>
            <p:cNvSpPr/>
            <p:nvPr userDrawn="1"/>
          </p:nvSpPr>
          <p:spPr>
            <a:xfrm>
              <a:off x="5303912"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1" name="Oval 100"/>
            <p:cNvSpPr/>
            <p:nvPr userDrawn="1"/>
          </p:nvSpPr>
          <p:spPr>
            <a:xfrm>
              <a:off x="508788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2" name="Oval 101"/>
            <p:cNvSpPr/>
            <p:nvPr userDrawn="1"/>
          </p:nvSpPr>
          <p:spPr>
            <a:xfrm>
              <a:off x="4871864"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3" name="Oval 102"/>
            <p:cNvSpPr/>
            <p:nvPr userDrawn="1"/>
          </p:nvSpPr>
          <p:spPr>
            <a:xfrm>
              <a:off x="4655840"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 name="Oval 103"/>
            <p:cNvSpPr/>
            <p:nvPr userDrawn="1"/>
          </p:nvSpPr>
          <p:spPr>
            <a:xfrm>
              <a:off x="5519936"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5" name="Oval 104"/>
            <p:cNvSpPr/>
            <p:nvPr userDrawn="1"/>
          </p:nvSpPr>
          <p:spPr>
            <a:xfrm>
              <a:off x="5303912"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6" name="Oval 105"/>
            <p:cNvSpPr/>
            <p:nvPr userDrawn="1"/>
          </p:nvSpPr>
          <p:spPr>
            <a:xfrm>
              <a:off x="4439816"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7" name="Oval 106"/>
            <p:cNvSpPr/>
            <p:nvPr userDrawn="1"/>
          </p:nvSpPr>
          <p:spPr>
            <a:xfrm>
              <a:off x="4655840"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8" name="Oval 107"/>
            <p:cNvSpPr/>
            <p:nvPr userDrawn="1"/>
          </p:nvSpPr>
          <p:spPr>
            <a:xfrm>
              <a:off x="7176120"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0" name="Freeform 6"/>
          <p:cNvSpPr>
            <a:spLocks noChangeAspect="1" noEditPoints="1"/>
          </p:cNvSpPr>
          <p:nvPr/>
        </p:nvSpPr>
        <p:spPr bwMode="auto">
          <a:xfrm>
            <a:off x="5344462" y="5905455"/>
            <a:ext cx="1326734" cy="40532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143464222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Title Slide [picture]">
    <p:bg>
      <p:bgPr>
        <a:solidFill>
          <a:schemeClr val="accent4"/>
        </a:solidFill>
        <a:effectLst/>
      </p:bgPr>
    </p:bg>
    <p:spTree>
      <p:nvGrpSpPr>
        <p:cNvPr id="1" name=""/>
        <p:cNvGrpSpPr/>
        <p:nvPr/>
      </p:nvGrpSpPr>
      <p:grpSpPr>
        <a:xfrm>
          <a:off x="0" y="0"/>
          <a:ext cx="0" cy="0"/>
          <a:chOff x="0" y="0"/>
          <a:chExt cx="0" cy="0"/>
        </a:xfrm>
      </p:grpSpPr>
      <p:sp>
        <p:nvSpPr>
          <p:cNvPr id="8" name="Picture Placeholder 6"/>
          <p:cNvSpPr>
            <a:spLocks noGrp="1"/>
          </p:cNvSpPr>
          <p:nvPr>
            <p:ph type="pic" sz="quarter" idx="13"/>
          </p:nvPr>
        </p:nvSpPr>
        <p:spPr>
          <a:xfrm>
            <a:off x="2" y="0"/>
            <a:ext cx="12190412"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ctrTitle"/>
          </p:nvPr>
        </p:nvSpPr>
        <p:spPr>
          <a:xfrm>
            <a:off x="550793" y="1557699"/>
            <a:ext cx="9647569" cy="1872095"/>
          </a:xfrm>
        </p:spPr>
        <p:txBody>
          <a:bodyPr anchor="b"/>
          <a:lstStyle>
            <a:lvl1pPr algn="l">
              <a:defRPr sz="5200">
                <a:solidFill>
                  <a:schemeClr val="bg1"/>
                </a:solidFill>
                <a:effectLst>
                  <a:outerShdw blurRad="254000" algn="ctr" rotWithShape="0">
                    <a:prstClr val="black">
                      <a:alpha val="30000"/>
                    </a:prstClr>
                  </a:outerShdw>
                </a:effectLst>
              </a:defRPr>
            </a:lvl1pPr>
          </a:lstStyle>
          <a:p>
            <a:r>
              <a:rPr lang="fi-FI" smtClean="0"/>
              <a:t>Muokkaa perustyyl. napsautt.</a:t>
            </a:r>
            <a:endParaRPr lang="en-US" dirty="0"/>
          </a:p>
        </p:txBody>
      </p:sp>
      <p:sp>
        <p:nvSpPr>
          <p:cNvPr id="3" name="Subtitle 2"/>
          <p:cNvSpPr>
            <a:spLocks noGrp="1"/>
          </p:cNvSpPr>
          <p:nvPr>
            <p:ph type="subTitle" idx="1"/>
          </p:nvPr>
        </p:nvSpPr>
        <p:spPr>
          <a:xfrm>
            <a:off x="550793" y="3602872"/>
            <a:ext cx="9647569" cy="690722"/>
          </a:xfrm>
        </p:spPr>
        <p:txBody>
          <a:bodyPr/>
          <a:lstStyle>
            <a:lvl1pPr marL="0" indent="0" algn="l">
              <a:buNone/>
              <a:defRPr sz="2400">
                <a:solidFill>
                  <a:schemeClr val="bg1"/>
                </a:solidFill>
                <a:effectLst>
                  <a:outerShdw blurRad="254000" algn="ctr" rotWithShape="0">
                    <a:prstClr val="black">
                      <a:alpha val="30000"/>
                    </a:prstClr>
                  </a:outerShdw>
                </a:effectLst>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8F9D223A-0B08-4474-9189-AF7811FFA314}" type="datetime1">
              <a:rPr lang="fi-FI" smtClean="0"/>
              <a:t>7.3.2018</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11" name="Text Placeholder 8"/>
          <p:cNvSpPr>
            <a:spLocks noGrp="1"/>
          </p:cNvSpPr>
          <p:nvPr>
            <p:ph type="body" sz="quarter" idx="14" hasCustomPrompt="1"/>
          </p:nvPr>
        </p:nvSpPr>
        <p:spPr>
          <a:xfrm>
            <a:off x="550791" y="692213"/>
            <a:ext cx="2354094" cy="720892"/>
          </a:xfrm>
          <a:blipFill>
            <a:blip r:embed="rId2"/>
            <a:stretch>
              <a:fillRect/>
            </a:stretch>
          </a:blipFill>
          <a:effectLst>
            <a:outerShdw blurRad="190500" algn="ctr" rotWithShape="0">
              <a:prstClr val="black">
                <a:alpha val="20000"/>
              </a:prstClr>
            </a:outerShdw>
          </a:effectLst>
        </p:spPr>
        <p:txBody>
          <a:bodyPr/>
          <a:lstStyle>
            <a:lvl1pPr marL="0" indent="0">
              <a:buNone/>
              <a:defRPr sz="500">
                <a:noFill/>
              </a:defRPr>
            </a:lvl1pPr>
          </a:lstStyle>
          <a:p>
            <a:pPr lvl="0"/>
            <a:r>
              <a:rPr lang="en-GB" dirty="0" smtClean="0"/>
              <a:t>placeholder</a:t>
            </a:r>
            <a:endParaRPr lang="en-GB" dirty="0"/>
          </a:p>
        </p:txBody>
      </p:sp>
    </p:spTree>
    <p:extLst>
      <p:ext uri="{BB962C8B-B14F-4D97-AF65-F5344CB8AC3E}">
        <p14:creationId xmlns:p14="http://schemas.microsoft.com/office/powerpoint/2010/main" val="155216904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illustration]">
    <p:bg>
      <p:bgPr>
        <a:solidFill>
          <a:schemeClr val="bg1"/>
        </a:solidFill>
        <a:effectLst/>
      </p:bgPr>
    </p:bg>
    <p:spTree>
      <p:nvGrpSpPr>
        <p:cNvPr id="1" name=""/>
        <p:cNvGrpSpPr/>
        <p:nvPr/>
      </p:nvGrpSpPr>
      <p:grpSpPr>
        <a:xfrm>
          <a:off x="0" y="0"/>
          <a:ext cx="0" cy="0"/>
          <a:chOff x="0" y="0"/>
          <a:chExt cx="0" cy="0"/>
        </a:xfrm>
      </p:grpSpPr>
      <p:grpSp>
        <p:nvGrpSpPr>
          <p:cNvPr id="12" name="Group 11"/>
          <p:cNvGrpSpPr/>
          <p:nvPr/>
        </p:nvGrpSpPr>
        <p:grpSpPr>
          <a:xfrm>
            <a:off x="0" y="4005993"/>
            <a:ext cx="12190413" cy="2834145"/>
            <a:chOff x="0" y="4005064"/>
            <a:chExt cx="12192000" cy="2833489"/>
          </a:xfrm>
        </p:grpSpPr>
        <p:sp>
          <p:nvSpPr>
            <p:cNvPr id="9" name="Freeform 6"/>
            <p:cNvSpPr>
              <a:spLocks noEditPoints="1"/>
            </p:cNvSpPr>
            <p:nvPr userDrawn="1"/>
          </p:nvSpPr>
          <p:spPr bwMode="auto">
            <a:xfrm>
              <a:off x="0" y="4005064"/>
              <a:ext cx="12192000" cy="1727200"/>
            </a:xfrm>
            <a:custGeom>
              <a:avLst/>
              <a:gdLst>
                <a:gd name="T0" fmla="*/ 149 w 15352"/>
                <a:gd name="T1" fmla="*/ 635 h 2176"/>
                <a:gd name="T2" fmla="*/ 0 w 15352"/>
                <a:gd name="T3" fmla="*/ 1425 h 2176"/>
                <a:gd name="T4" fmla="*/ 227 w 15352"/>
                <a:gd name="T5" fmla="*/ 548 h 2176"/>
                <a:gd name="T6" fmla="*/ 741 w 15352"/>
                <a:gd name="T7" fmla="*/ 467 h 2176"/>
                <a:gd name="T8" fmla="*/ 1456 w 15352"/>
                <a:gd name="T9" fmla="*/ 723 h 2176"/>
                <a:gd name="T10" fmla="*/ 2394 w 15352"/>
                <a:gd name="T11" fmla="*/ 571 h 2176"/>
                <a:gd name="T12" fmla="*/ 2431 w 15352"/>
                <a:gd name="T13" fmla="*/ 115 h 2176"/>
                <a:gd name="T14" fmla="*/ 3710 w 15352"/>
                <a:gd name="T15" fmla="*/ 595 h 2176"/>
                <a:gd name="T16" fmla="*/ 4691 w 15352"/>
                <a:gd name="T17" fmla="*/ 614 h 2176"/>
                <a:gd name="T18" fmla="*/ 5496 w 15352"/>
                <a:gd name="T19" fmla="*/ 690 h 2176"/>
                <a:gd name="T20" fmla="*/ 6267 w 15352"/>
                <a:gd name="T21" fmla="*/ 628 h 2176"/>
                <a:gd name="T22" fmla="*/ 6246 w 15352"/>
                <a:gd name="T23" fmla="*/ 499 h 2176"/>
                <a:gd name="T24" fmla="*/ 6299 w 15352"/>
                <a:gd name="T25" fmla="*/ 333 h 2176"/>
                <a:gd name="T26" fmla="*/ 6330 w 15352"/>
                <a:gd name="T27" fmla="*/ 369 h 2176"/>
                <a:gd name="T28" fmla="*/ 6349 w 15352"/>
                <a:gd name="T29" fmla="*/ 468 h 2176"/>
                <a:gd name="T30" fmla="*/ 6400 w 15352"/>
                <a:gd name="T31" fmla="*/ 679 h 2176"/>
                <a:gd name="T32" fmla="*/ 7324 w 15352"/>
                <a:gd name="T33" fmla="*/ 275 h 2176"/>
                <a:gd name="T34" fmla="*/ 7894 w 15352"/>
                <a:gd name="T35" fmla="*/ 288 h 2176"/>
                <a:gd name="T36" fmla="*/ 8102 w 15352"/>
                <a:gd name="T37" fmla="*/ 97 h 2176"/>
                <a:gd name="T38" fmla="*/ 8409 w 15352"/>
                <a:gd name="T39" fmla="*/ 280 h 2176"/>
                <a:gd name="T40" fmla="*/ 8907 w 15352"/>
                <a:gd name="T41" fmla="*/ 622 h 2176"/>
                <a:gd name="T42" fmla="*/ 9501 w 15352"/>
                <a:gd name="T43" fmla="*/ 578 h 2176"/>
                <a:gd name="T44" fmla="*/ 9609 w 15352"/>
                <a:gd name="T45" fmla="*/ 337 h 2176"/>
                <a:gd name="T46" fmla="*/ 9890 w 15352"/>
                <a:gd name="T47" fmla="*/ 476 h 2176"/>
                <a:gd name="T48" fmla="*/ 9871 w 15352"/>
                <a:gd name="T49" fmla="*/ 302 h 2176"/>
                <a:gd name="T50" fmla="*/ 10032 w 15352"/>
                <a:gd name="T51" fmla="*/ 257 h 2176"/>
                <a:gd name="T52" fmla="*/ 10429 w 15352"/>
                <a:gd name="T53" fmla="*/ 472 h 2176"/>
                <a:gd name="T54" fmla="*/ 10750 w 15352"/>
                <a:gd name="T55" fmla="*/ 566 h 2176"/>
                <a:gd name="T56" fmla="*/ 11397 w 15352"/>
                <a:gd name="T57" fmla="*/ 399 h 2176"/>
                <a:gd name="T58" fmla="*/ 11948 w 15352"/>
                <a:gd name="T59" fmla="*/ 582 h 2176"/>
                <a:gd name="T60" fmla="*/ 12042 w 15352"/>
                <a:gd name="T61" fmla="*/ 426 h 2176"/>
                <a:gd name="T62" fmla="*/ 12249 w 15352"/>
                <a:gd name="T63" fmla="*/ 375 h 2176"/>
                <a:gd name="T64" fmla="*/ 12391 w 15352"/>
                <a:gd name="T65" fmla="*/ 318 h 2176"/>
                <a:gd name="T66" fmla="*/ 12485 w 15352"/>
                <a:gd name="T67" fmla="*/ 484 h 2176"/>
                <a:gd name="T68" fmla="*/ 12525 w 15352"/>
                <a:gd name="T69" fmla="*/ 609 h 2176"/>
                <a:gd name="T70" fmla="*/ 12612 w 15352"/>
                <a:gd name="T71" fmla="*/ 555 h 2176"/>
                <a:gd name="T72" fmla="*/ 12738 w 15352"/>
                <a:gd name="T73" fmla="*/ 411 h 2176"/>
                <a:gd name="T74" fmla="*/ 12750 w 15352"/>
                <a:gd name="T75" fmla="*/ 530 h 2176"/>
                <a:gd name="T76" fmla="*/ 12739 w 15352"/>
                <a:gd name="T77" fmla="*/ 582 h 2176"/>
                <a:gd name="T78" fmla="*/ 12726 w 15352"/>
                <a:gd name="T79" fmla="*/ 585 h 2176"/>
                <a:gd name="T80" fmla="*/ 13265 w 15352"/>
                <a:gd name="T81" fmla="*/ 770 h 2176"/>
                <a:gd name="T82" fmla="*/ 13600 w 15352"/>
                <a:gd name="T83" fmla="*/ 594 h 2176"/>
                <a:gd name="T84" fmla="*/ 14010 w 15352"/>
                <a:gd name="T85" fmla="*/ 394 h 2176"/>
                <a:gd name="T86" fmla="*/ 14946 w 15352"/>
                <a:gd name="T87" fmla="*/ 677 h 2176"/>
                <a:gd name="T88" fmla="*/ 6355 w 15352"/>
                <a:gd name="T89" fmla="*/ 624 h 2176"/>
                <a:gd name="T90" fmla="*/ 10803 w 15352"/>
                <a:gd name="T91" fmla="*/ 457 h 2176"/>
                <a:gd name="T92" fmla="*/ 10831 w 15352"/>
                <a:gd name="T93" fmla="*/ 506 h 2176"/>
                <a:gd name="T94" fmla="*/ 11178 w 15352"/>
                <a:gd name="T95" fmla="*/ 498 h 2176"/>
                <a:gd name="T96" fmla="*/ 12013 w 15352"/>
                <a:gd name="T97" fmla="*/ 641 h 2176"/>
                <a:gd name="T98" fmla="*/ 12129 w 15352"/>
                <a:gd name="T99" fmla="*/ 480 h 2176"/>
                <a:gd name="T100" fmla="*/ 12183 w 15352"/>
                <a:gd name="T101" fmla="*/ 457 h 2176"/>
                <a:gd name="T102" fmla="*/ 12244 w 15352"/>
                <a:gd name="T103" fmla="*/ 526 h 2176"/>
                <a:gd name="T104" fmla="*/ 12301 w 15352"/>
                <a:gd name="T105" fmla="*/ 530 h 2176"/>
                <a:gd name="T106" fmla="*/ 12374 w 15352"/>
                <a:gd name="T107" fmla="*/ 549 h 2176"/>
                <a:gd name="T108" fmla="*/ 12709 w 15352"/>
                <a:gd name="T109" fmla="*/ 507 h 2176"/>
                <a:gd name="T110" fmla="*/ 12678 w 15352"/>
                <a:gd name="T111" fmla="*/ 514 h 2176"/>
                <a:gd name="T112" fmla="*/ 12678 w 15352"/>
                <a:gd name="T113" fmla="*/ 514 h 2176"/>
                <a:gd name="T114" fmla="*/ 12605 w 15352"/>
                <a:gd name="T115" fmla="*/ 639 h 2176"/>
                <a:gd name="T116" fmla="*/ 12673 w 15352"/>
                <a:gd name="T117" fmla="*/ 622 h 2176"/>
                <a:gd name="T118" fmla="*/ 12685 w 15352"/>
                <a:gd name="T119" fmla="*/ 637 h 2176"/>
                <a:gd name="T120" fmla="*/ 12727 w 15352"/>
                <a:gd name="T121" fmla="*/ 639 h 2176"/>
                <a:gd name="T122" fmla="*/ 13590 w 15352"/>
                <a:gd name="T123" fmla="*/ 635 h 2176"/>
                <a:gd name="T124" fmla="*/ 14635 w 15352"/>
                <a:gd name="T125" fmla="*/ 723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176">
                  <a:moveTo>
                    <a:pt x="1193" y="723"/>
                  </a:moveTo>
                  <a:lnTo>
                    <a:pt x="1311" y="725"/>
                  </a:lnTo>
                  <a:lnTo>
                    <a:pt x="1422" y="731"/>
                  </a:lnTo>
                  <a:lnTo>
                    <a:pt x="1414" y="721"/>
                  </a:lnTo>
                  <a:lnTo>
                    <a:pt x="1410" y="710"/>
                  </a:lnTo>
                  <a:lnTo>
                    <a:pt x="1391" y="710"/>
                  </a:lnTo>
                  <a:lnTo>
                    <a:pt x="1376" y="710"/>
                  </a:lnTo>
                  <a:lnTo>
                    <a:pt x="1164" y="710"/>
                  </a:lnTo>
                  <a:lnTo>
                    <a:pt x="1160" y="721"/>
                  </a:lnTo>
                  <a:lnTo>
                    <a:pt x="1193" y="723"/>
                  </a:lnTo>
                  <a:close/>
                  <a:moveTo>
                    <a:pt x="356" y="606"/>
                  </a:moveTo>
                  <a:lnTo>
                    <a:pt x="356" y="576"/>
                  </a:lnTo>
                  <a:lnTo>
                    <a:pt x="336" y="576"/>
                  </a:lnTo>
                  <a:lnTo>
                    <a:pt x="337" y="583"/>
                  </a:lnTo>
                  <a:lnTo>
                    <a:pt x="310" y="593"/>
                  </a:lnTo>
                  <a:lnTo>
                    <a:pt x="310" y="597"/>
                  </a:lnTo>
                  <a:lnTo>
                    <a:pt x="341" y="602"/>
                  </a:lnTo>
                  <a:lnTo>
                    <a:pt x="341" y="606"/>
                  </a:lnTo>
                  <a:lnTo>
                    <a:pt x="356" y="606"/>
                  </a:lnTo>
                  <a:close/>
                  <a:moveTo>
                    <a:pt x="244" y="617"/>
                  </a:moveTo>
                  <a:lnTo>
                    <a:pt x="249" y="594"/>
                  </a:lnTo>
                  <a:lnTo>
                    <a:pt x="227" y="594"/>
                  </a:lnTo>
                  <a:lnTo>
                    <a:pt x="227" y="620"/>
                  </a:lnTo>
                  <a:lnTo>
                    <a:pt x="244" y="617"/>
                  </a:lnTo>
                  <a:close/>
                  <a:moveTo>
                    <a:pt x="119" y="640"/>
                  </a:moveTo>
                  <a:lnTo>
                    <a:pt x="149" y="635"/>
                  </a:lnTo>
                  <a:lnTo>
                    <a:pt x="119" y="635"/>
                  </a:lnTo>
                  <a:lnTo>
                    <a:pt x="119" y="640"/>
                  </a:lnTo>
                  <a:close/>
                  <a:moveTo>
                    <a:pt x="15352" y="605"/>
                  </a:moveTo>
                  <a:lnTo>
                    <a:pt x="15352" y="876"/>
                  </a:lnTo>
                  <a:lnTo>
                    <a:pt x="15352" y="1235"/>
                  </a:lnTo>
                  <a:lnTo>
                    <a:pt x="15352" y="2176"/>
                  </a:lnTo>
                  <a:lnTo>
                    <a:pt x="14512" y="2176"/>
                  </a:lnTo>
                  <a:lnTo>
                    <a:pt x="13671" y="2176"/>
                  </a:lnTo>
                  <a:lnTo>
                    <a:pt x="12831" y="2176"/>
                  </a:lnTo>
                  <a:lnTo>
                    <a:pt x="11991" y="2176"/>
                  </a:lnTo>
                  <a:lnTo>
                    <a:pt x="11151" y="2176"/>
                  </a:lnTo>
                  <a:lnTo>
                    <a:pt x="10310" y="2176"/>
                  </a:lnTo>
                  <a:lnTo>
                    <a:pt x="9470" y="2176"/>
                  </a:lnTo>
                  <a:lnTo>
                    <a:pt x="8630" y="2176"/>
                  </a:lnTo>
                  <a:lnTo>
                    <a:pt x="7790" y="2176"/>
                  </a:lnTo>
                  <a:lnTo>
                    <a:pt x="6949" y="2176"/>
                  </a:lnTo>
                  <a:lnTo>
                    <a:pt x="6109" y="2176"/>
                  </a:lnTo>
                  <a:lnTo>
                    <a:pt x="5269" y="2176"/>
                  </a:lnTo>
                  <a:lnTo>
                    <a:pt x="4429" y="2176"/>
                  </a:lnTo>
                  <a:lnTo>
                    <a:pt x="3588" y="2176"/>
                  </a:lnTo>
                  <a:lnTo>
                    <a:pt x="2748" y="2176"/>
                  </a:lnTo>
                  <a:lnTo>
                    <a:pt x="1909" y="2176"/>
                  </a:lnTo>
                  <a:lnTo>
                    <a:pt x="1902" y="2176"/>
                  </a:lnTo>
                  <a:lnTo>
                    <a:pt x="951" y="2176"/>
                  </a:lnTo>
                  <a:lnTo>
                    <a:pt x="0" y="2176"/>
                  </a:lnTo>
                  <a:lnTo>
                    <a:pt x="0" y="1425"/>
                  </a:lnTo>
                  <a:lnTo>
                    <a:pt x="0" y="675"/>
                  </a:lnTo>
                  <a:lnTo>
                    <a:pt x="16" y="667"/>
                  </a:lnTo>
                  <a:lnTo>
                    <a:pt x="35" y="659"/>
                  </a:lnTo>
                  <a:lnTo>
                    <a:pt x="58" y="652"/>
                  </a:lnTo>
                  <a:lnTo>
                    <a:pt x="87" y="647"/>
                  </a:lnTo>
                  <a:lnTo>
                    <a:pt x="87" y="635"/>
                  </a:lnTo>
                  <a:lnTo>
                    <a:pt x="49" y="635"/>
                  </a:lnTo>
                  <a:lnTo>
                    <a:pt x="103" y="352"/>
                  </a:lnTo>
                  <a:lnTo>
                    <a:pt x="141" y="549"/>
                  </a:lnTo>
                  <a:lnTo>
                    <a:pt x="123" y="559"/>
                  </a:lnTo>
                  <a:lnTo>
                    <a:pt x="143" y="562"/>
                  </a:lnTo>
                  <a:lnTo>
                    <a:pt x="146" y="575"/>
                  </a:lnTo>
                  <a:lnTo>
                    <a:pt x="119" y="585"/>
                  </a:lnTo>
                  <a:lnTo>
                    <a:pt x="119" y="589"/>
                  </a:lnTo>
                  <a:lnTo>
                    <a:pt x="149" y="594"/>
                  </a:lnTo>
                  <a:lnTo>
                    <a:pt x="157" y="632"/>
                  </a:lnTo>
                  <a:lnTo>
                    <a:pt x="196" y="625"/>
                  </a:lnTo>
                  <a:lnTo>
                    <a:pt x="196" y="594"/>
                  </a:lnTo>
                  <a:lnTo>
                    <a:pt x="157" y="594"/>
                  </a:lnTo>
                  <a:lnTo>
                    <a:pt x="211" y="311"/>
                  </a:lnTo>
                  <a:lnTo>
                    <a:pt x="249" y="509"/>
                  </a:lnTo>
                  <a:lnTo>
                    <a:pt x="231" y="518"/>
                  </a:lnTo>
                  <a:lnTo>
                    <a:pt x="252" y="521"/>
                  </a:lnTo>
                  <a:lnTo>
                    <a:pt x="254" y="535"/>
                  </a:lnTo>
                  <a:lnTo>
                    <a:pt x="227" y="544"/>
                  </a:lnTo>
                  <a:lnTo>
                    <a:pt x="227" y="548"/>
                  </a:lnTo>
                  <a:lnTo>
                    <a:pt x="256" y="553"/>
                  </a:lnTo>
                  <a:lnTo>
                    <a:pt x="294" y="360"/>
                  </a:lnTo>
                  <a:lnTo>
                    <a:pt x="326" y="529"/>
                  </a:lnTo>
                  <a:lnTo>
                    <a:pt x="372" y="295"/>
                  </a:lnTo>
                  <a:lnTo>
                    <a:pt x="410" y="493"/>
                  </a:lnTo>
                  <a:lnTo>
                    <a:pt x="391" y="501"/>
                  </a:lnTo>
                  <a:lnTo>
                    <a:pt x="413" y="505"/>
                  </a:lnTo>
                  <a:lnTo>
                    <a:pt x="414" y="517"/>
                  </a:lnTo>
                  <a:lnTo>
                    <a:pt x="387" y="528"/>
                  </a:lnTo>
                  <a:lnTo>
                    <a:pt x="387" y="532"/>
                  </a:lnTo>
                  <a:lnTo>
                    <a:pt x="418" y="537"/>
                  </a:lnTo>
                  <a:lnTo>
                    <a:pt x="426" y="576"/>
                  </a:lnTo>
                  <a:lnTo>
                    <a:pt x="387" y="576"/>
                  </a:lnTo>
                  <a:lnTo>
                    <a:pt x="387" y="604"/>
                  </a:lnTo>
                  <a:lnTo>
                    <a:pt x="480" y="602"/>
                  </a:lnTo>
                  <a:lnTo>
                    <a:pt x="497" y="602"/>
                  </a:lnTo>
                  <a:lnTo>
                    <a:pt x="528" y="394"/>
                  </a:lnTo>
                  <a:lnTo>
                    <a:pt x="549" y="514"/>
                  </a:lnTo>
                  <a:lnTo>
                    <a:pt x="568" y="394"/>
                  </a:lnTo>
                  <a:lnTo>
                    <a:pt x="591" y="522"/>
                  </a:lnTo>
                  <a:lnTo>
                    <a:pt x="610" y="394"/>
                  </a:lnTo>
                  <a:lnTo>
                    <a:pt x="632" y="517"/>
                  </a:lnTo>
                  <a:lnTo>
                    <a:pt x="651" y="394"/>
                  </a:lnTo>
                  <a:lnTo>
                    <a:pt x="691" y="618"/>
                  </a:lnTo>
                  <a:lnTo>
                    <a:pt x="717" y="628"/>
                  </a:lnTo>
                  <a:lnTo>
                    <a:pt x="741" y="467"/>
                  </a:lnTo>
                  <a:lnTo>
                    <a:pt x="763" y="589"/>
                  </a:lnTo>
                  <a:lnTo>
                    <a:pt x="781" y="467"/>
                  </a:lnTo>
                  <a:lnTo>
                    <a:pt x="804" y="597"/>
                  </a:lnTo>
                  <a:lnTo>
                    <a:pt x="824" y="467"/>
                  </a:lnTo>
                  <a:lnTo>
                    <a:pt x="846" y="591"/>
                  </a:lnTo>
                  <a:lnTo>
                    <a:pt x="865" y="467"/>
                  </a:lnTo>
                  <a:lnTo>
                    <a:pt x="902" y="683"/>
                  </a:lnTo>
                  <a:lnTo>
                    <a:pt x="966" y="700"/>
                  </a:lnTo>
                  <a:lnTo>
                    <a:pt x="966" y="556"/>
                  </a:lnTo>
                  <a:lnTo>
                    <a:pt x="1391" y="556"/>
                  </a:lnTo>
                  <a:lnTo>
                    <a:pt x="1391" y="670"/>
                  </a:lnTo>
                  <a:lnTo>
                    <a:pt x="1407" y="670"/>
                  </a:lnTo>
                  <a:lnTo>
                    <a:pt x="1407" y="633"/>
                  </a:lnTo>
                  <a:lnTo>
                    <a:pt x="1407" y="627"/>
                  </a:lnTo>
                  <a:lnTo>
                    <a:pt x="1407" y="583"/>
                  </a:lnTo>
                  <a:lnTo>
                    <a:pt x="1448" y="583"/>
                  </a:lnTo>
                  <a:lnTo>
                    <a:pt x="1471" y="627"/>
                  </a:lnTo>
                  <a:lnTo>
                    <a:pt x="1503" y="627"/>
                  </a:lnTo>
                  <a:lnTo>
                    <a:pt x="1503" y="677"/>
                  </a:lnTo>
                  <a:lnTo>
                    <a:pt x="1510" y="677"/>
                  </a:lnTo>
                  <a:lnTo>
                    <a:pt x="1510" y="702"/>
                  </a:lnTo>
                  <a:lnTo>
                    <a:pt x="1480" y="702"/>
                  </a:lnTo>
                  <a:lnTo>
                    <a:pt x="1480" y="710"/>
                  </a:lnTo>
                  <a:lnTo>
                    <a:pt x="1460" y="710"/>
                  </a:lnTo>
                  <a:lnTo>
                    <a:pt x="1459" y="717"/>
                  </a:lnTo>
                  <a:lnTo>
                    <a:pt x="1456" y="723"/>
                  </a:lnTo>
                  <a:lnTo>
                    <a:pt x="1452" y="728"/>
                  </a:lnTo>
                  <a:lnTo>
                    <a:pt x="1446" y="731"/>
                  </a:lnTo>
                  <a:lnTo>
                    <a:pt x="1522" y="733"/>
                  </a:lnTo>
                  <a:lnTo>
                    <a:pt x="1601" y="735"/>
                  </a:lnTo>
                  <a:lnTo>
                    <a:pt x="1770" y="735"/>
                  </a:lnTo>
                  <a:lnTo>
                    <a:pt x="1828" y="736"/>
                  </a:lnTo>
                  <a:lnTo>
                    <a:pt x="1883" y="736"/>
                  </a:lnTo>
                  <a:lnTo>
                    <a:pt x="1883" y="605"/>
                  </a:lnTo>
                  <a:lnTo>
                    <a:pt x="1902" y="605"/>
                  </a:lnTo>
                  <a:lnTo>
                    <a:pt x="1902" y="571"/>
                  </a:lnTo>
                  <a:lnTo>
                    <a:pt x="2159" y="480"/>
                  </a:lnTo>
                  <a:lnTo>
                    <a:pt x="2306" y="501"/>
                  </a:lnTo>
                  <a:lnTo>
                    <a:pt x="2330" y="808"/>
                  </a:lnTo>
                  <a:lnTo>
                    <a:pt x="2392" y="809"/>
                  </a:lnTo>
                  <a:lnTo>
                    <a:pt x="2394" y="744"/>
                  </a:lnTo>
                  <a:lnTo>
                    <a:pt x="2431" y="744"/>
                  </a:lnTo>
                  <a:lnTo>
                    <a:pt x="2431" y="709"/>
                  </a:lnTo>
                  <a:lnTo>
                    <a:pt x="2394" y="709"/>
                  </a:lnTo>
                  <a:lnTo>
                    <a:pt x="2394" y="675"/>
                  </a:lnTo>
                  <a:lnTo>
                    <a:pt x="2431" y="675"/>
                  </a:lnTo>
                  <a:lnTo>
                    <a:pt x="2431" y="640"/>
                  </a:lnTo>
                  <a:lnTo>
                    <a:pt x="2394" y="640"/>
                  </a:lnTo>
                  <a:lnTo>
                    <a:pt x="2394" y="608"/>
                  </a:lnTo>
                  <a:lnTo>
                    <a:pt x="2431" y="608"/>
                  </a:lnTo>
                  <a:lnTo>
                    <a:pt x="2431" y="571"/>
                  </a:lnTo>
                  <a:lnTo>
                    <a:pt x="2394" y="571"/>
                  </a:lnTo>
                  <a:lnTo>
                    <a:pt x="2394" y="539"/>
                  </a:lnTo>
                  <a:lnTo>
                    <a:pt x="2431" y="539"/>
                  </a:lnTo>
                  <a:lnTo>
                    <a:pt x="2431" y="499"/>
                  </a:lnTo>
                  <a:lnTo>
                    <a:pt x="2394" y="499"/>
                  </a:lnTo>
                  <a:lnTo>
                    <a:pt x="2394" y="465"/>
                  </a:lnTo>
                  <a:lnTo>
                    <a:pt x="2431" y="465"/>
                  </a:lnTo>
                  <a:lnTo>
                    <a:pt x="2431" y="430"/>
                  </a:lnTo>
                  <a:lnTo>
                    <a:pt x="2394" y="430"/>
                  </a:lnTo>
                  <a:lnTo>
                    <a:pt x="2394" y="398"/>
                  </a:lnTo>
                  <a:lnTo>
                    <a:pt x="2431" y="398"/>
                  </a:lnTo>
                  <a:lnTo>
                    <a:pt x="2431" y="357"/>
                  </a:lnTo>
                  <a:lnTo>
                    <a:pt x="2394" y="357"/>
                  </a:lnTo>
                  <a:lnTo>
                    <a:pt x="2394" y="325"/>
                  </a:lnTo>
                  <a:lnTo>
                    <a:pt x="2431" y="325"/>
                  </a:lnTo>
                  <a:lnTo>
                    <a:pt x="2431" y="290"/>
                  </a:lnTo>
                  <a:lnTo>
                    <a:pt x="2394" y="290"/>
                  </a:lnTo>
                  <a:lnTo>
                    <a:pt x="2394" y="256"/>
                  </a:lnTo>
                  <a:lnTo>
                    <a:pt x="2431" y="256"/>
                  </a:lnTo>
                  <a:lnTo>
                    <a:pt x="2431" y="217"/>
                  </a:lnTo>
                  <a:lnTo>
                    <a:pt x="2394" y="217"/>
                  </a:lnTo>
                  <a:lnTo>
                    <a:pt x="2394" y="184"/>
                  </a:lnTo>
                  <a:lnTo>
                    <a:pt x="2431" y="184"/>
                  </a:lnTo>
                  <a:lnTo>
                    <a:pt x="2431" y="147"/>
                  </a:lnTo>
                  <a:lnTo>
                    <a:pt x="2394" y="147"/>
                  </a:lnTo>
                  <a:lnTo>
                    <a:pt x="2394" y="115"/>
                  </a:lnTo>
                  <a:lnTo>
                    <a:pt x="2431" y="115"/>
                  </a:lnTo>
                  <a:lnTo>
                    <a:pt x="2431" y="77"/>
                  </a:lnTo>
                  <a:lnTo>
                    <a:pt x="2482" y="77"/>
                  </a:lnTo>
                  <a:lnTo>
                    <a:pt x="2482" y="671"/>
                  </a:lnTo>
                  <a:lnTo>
                    <a:pt x="2514" y="671"/>
                  </a:lnTo>
                  <a:lnTo>
                    <a:pt x="2521" y="659"/>
                  </a:lnTo>
                  <a:lnTo>
                    <a:pt x="2533" y="647"/>
                  </a:lnTo>
                  <a:lnTo>
                    <a:pt x="2546" y="636"/>
                  </a:lnTo>
                  <a:lnTo>
                    <a:pt x="2563" y="625"/>
                  </a:lnTo>
                  <a:lnTo>
                    <a:pt x="2606" y="606"/>
                  </a:lnTo>
                  <a:lnTo>
                    <a:pt x="2657" y="589"/>
                  </a:lnTo>
                  <a:lnTo>
                    <a:pt x="2718" y="575"/>
                  </a:lnTo>
                  <a:lnTo>
                    <a:pt x="2787" y="564"/>
                  </a:lnTo>
                  <a:lnTo>
                    <a:pt x="2862" y="558"/>
                  </a:lnTo>
                  <a:lnTo>
                    <a:pt x="2940" y="555"/>
                  </a:lnTo>
                  <a:lnTo>
                    <a:pt x="3016" y="558"/>
                  </a:lnTo>
                  <a:lnTo>
                    <a:pt x="3086" y="563"/>
                  </a:lnTo>
                  <a:lnTo>
                    <a:pt x="3151" y="572"/>
                  </a:lnTo>
                  <a:lnTo>
                    <a:pt x="3211" y="585"/>
                  </a:lnTo>
                  <a:lnTo>
                    <a:pt x="3262" y="601"/>
                  </a:lnTo>
                  <a:lnTo>
                    <a:pt x="3306" y="618"/>
                  </a:lnTo>
                  <a:lnTo>
                    <a:pt x="3338" y="639"/>
                  </a:lnTo>
                  <a:lnTo>
                    <a:pt x="3352" y="650"/>
                  </a:lnTo>
                  <a:lnTo>
                    <a:pt x="3361" y="660"/>
                  </a:lnTo>
                  <a:lnTo>
                    <a:pt x="3530" y="660"/>
                  </a:lnTo>
                  <a:lnTo>
                    <a:pt x="3530" y="595"/>
                  </a:lnTo>
                  <a:lnTo>
                    <a:pt x="3710" y="595"/>
                  </a:lnTo>
                  <a:lnTo>
                    <a:pt x="3710" y="660"/>
                  </a:lnTo>
                  <a:lnTo>
                    <a:pt x="3824" y="660"/>
                  </a:lnTo>
                  <a:lnTo>
                    <a:pt x="3824" y="529"/>
                  </a:lnTo>
                  <a:lnTo>
                    <a:pt x="4107" y="529"/>
                  </a:lnTo>
                  <a:lnTo>
                    <a:pt x="4107" y="384"/>
                  </a:lnTo>
                  <a:lnTo>
                    <a:pt x="4172" y="149"/>
                  </a:lnTo>
                  <a:lnTo>
                    <a:pt x="4234" y="388"/>
                  </a:lnTo>
                  <a:lnTo>
                    <a:pt x="4234" y="595"/>
                  </a:lnTo>
                  <a:lnTo>
                    <a:pt x="4415" y="595"/>
                  </a:lnTo>
                  <a:lnTo>
                    <a:pt x="4415" y="660"/>
                  </a:lnTo>
                  <a:lnTo>
                    <a:pt x="4415" y="682"/>
                  </a:lnTo>
                  <a:lnTo>
                    <a:pt x="4515" y="686"/>
                  </a:lnTo>
                  <a:lnTo>
                    <a:pt x="4531" y="689"/>
                  </a:lnTo>
                  <a:lnTo>
                    <a:pt x="4533" y="641"/>
                  </a:lnTo>
                  <a:lnTo>
                    <a:pt x="4525" y="641"/>
                  </a:lnTo>
                  <a:lnTo>
                    <a:pt x="4525" y="633"/>
                  </a:lnTo>
                  <a:lnTo>
                    <a:pt x="4548" y="632"/>
                  </a:lnTo>
                  <a:lnTo>
                    <a:pt x="4549" y="629"/>
                  </a:lnTo>
                  <a:lnTo>
                    <a:pt x="4627" y="627"/>
                  </a:lnTo>
                  <a:lnTo>
                    <a:pt x="4649" y="624"/>
                  </a:lnTo>
                  <a:lnTo>
                    <a:pt x="4663" y="622"/>
                  </a:lnTo>
                  <a:lnTo>
                    <a:pt x="4669" y="620"/>
                  </a:lnTo>
                  <a:lnTo>
                    <a:pt x="4672" y="617"/>
                  </a:lnTo>
                  <a:lnTo>
                    <a:pt x="4672" y="614"/>
                  </a:lnTo>
                  <a:lnTo>
                    <a:pt x="4683" y="533"/>
                  </a:lnTo>
                  <a:lnTo>
                    <a:pt x="4691" y="614"/>
                  </a:lnTo>
                  <a:lnTo>
                    <a:pt x="4692" y="617"/>
                  </a:lnTo>
                  <a:lnTo>
                    <a:pt x="4695" y="620"/>
                  </a:lnTo>
                  <a:lnTo>
                    <a:pt x="4705" y="624"/>
                  </a:lnTo>
                  <a:lnTo>
                    <a:pt x="4715" y="627"/>
                  </a:lnTo>
                  <a:lnTo>
                    <a:pt x="4729" y="628"/>
                  </a:lnTo>
                  <a:lnTo>
                    <a:pt x="4765" y="629"/>
                  </a:lnTo>
                  <a:lnTo>
                    <a:pt x="4768" y="633"/>
                  </a:lnTo>
                  <a:lnTo>
                    <a:pt x="4771" y="636"/>
                  </a:lnTo>
                  <a:lnTo>
                    <a:pt x="4780" y="640"/>
                  </a:lnTo>
                  <a:lnTo>
                    <a:pt x="4794" y="639"/>
                  </a:lnTo>
                  <a:lnTo>
                    <a:pt x="4794" y="644"/>
                  </a:lnTo>
                  <a:lnTo>
                    <a:pt x="4791" y="647"/>
                  </a:lnTo>
                  <a:lnTo>
                    <a:pt x="4784" y="648"/>
                  </a:lnTo>
                  <a:lnTo>
                    <a:pt x="4786" y="783"/>
                  </a:lnTo>
                  <a:lnTo>
                    <a:pt x="4889" y="783"/>
                  </a:lnTo>
                  <a:lnTo>
                    <a:pt x="4891" y="750"/>
                  </a:lnTo>
                  <a:lnTo>
                    <a:pt x="5039" y="750"/>
                  </a:lnTo>
                  <a:lnTo>
                    <a:pt x="5040" y="724"/>
                  </a:lnTo>
                  <a:lnTo>
                    <a:pt x="5174" y="724"/>
                  </a:lnTo>
                  <a:lnTo>
                    <a:pt x="5174" y="677"/>
                  </a:lnTo>
                  <a:lnTo>
                    <a:pt x="5412" y="675"/>
                  </a:lnTo>
                  <a:lnTo>
                    <a:pt x="5412" y="774"/>
                  </a:lnTo>
                  <a:lnTo>
                    <a:pt x="5450" y="774"/>
                  </a:lnTo>
                  <a:lnTo>
                    <a:pt x="5450" y="675"/>
                  </a:lnTo>
                  <a:lnTo>
                    <a:pt x="5469" y="679"/>
                  </a:lnTo>
                  <a:lnTo>
                    <a:pt x="5496" y="690"/>
                  </a:lnTo>
                  <a:lnTo>
                    <a:pt x="5556" y="717"/>
                  </a:lnTo>
                  <a:lnTo>
                    <a:pt x="5600" y="740"/>
                  </a:lnTo>
                  <a:lnTo>
                    <a:pt x="5604" y="744"/>
                  </a:lnTo>
                  <a:lnTo>
                    <a:pt x="5606" y="746"/>
                  </a:lnTo>
                  <a:lnTo>
                    <a:pt x="5596" y="744"/>
                  </a:lnTo>
                  <a:lnTo>
                    <a:pt x="5596" y="801"/>
                  </a:lnTo>
                  <a:lnTo>
                    <a:pt x="5746" y="801"/>
                  </a:lnTo>
                  <a:lnTo>
                    <a:pt x="5746" y="682"/>
                  </a:lnTo>
                  <a:lnTo>
                    <a:pt x="5803" y="686"/>
                  </a:lnTo>
                  <a:lnTo>
                    <a:pt x="5834" y="691"/>
                  </a:lnTo>
                  <a:lnTo>
                    <a:pt x="5849" y="696"/>
                  </a:lnTo>
                  <a:lnTo>
                    <a:pt x="5853" y="698"/>
                  </a:lnTo>
                  <a:lnTo>
                    <a:pt x="5855" y="801"/>
                  </a:lnTo>
                  <a:lnTo>
                    <a:pt x="5929" y="801"/>
                  </a:lnTo>
                  <a:lnTo>
                    <a:pt x="5929" y="752"/>
                  </a:lnTo>
                  <a:lnTo>
                    <a:pt x="6051" y="752"/>
                  </a:lnTo>
                  <a:lnTo>
                    <a:pt x="6051" y="732"/>
                  </a:lnTo>
                  <a:lnTo>
                    <a:pt x="6119" y="732"/>
                  </a:lnTo>
                  <a:lnTo>
                    <a:pt x="6119" y="681"/>
                  </a:lnTo>
                  <a:lnTo>
                    <a:pt x="6219" y="681"/>
                  </a:lnTo>
                  <a:lnTo>
                    <a:pt x="6221" y="677"/>
                  </a:lnTo>
                  <a:lnTo>
                    <a:pt x="6228" y="670"/>
                  </a:lnTo>
                  <a:lnTo>
                    <a:pt x="6236" y="663"/>
                  </a:lnTo>
                  <a:lnTo>
                    <a:pt x="6242" y="658"/>
                  </a:lnTo>
                  <a:lnTo>
                    <a:pt x="6251" y="645"/>
                  </a:lnTo>
                  <a:lnTo>
                    <a:pt x="6267" y="628"/>
                  </a:lnTo>
                  <a:lnTo>
                    <a:pt x="6270" y="624"/>
                  </a:lnTo>
                  <a:lnTo>
                    <a:pt x="6274" y="620"/>
                  </a:lnTo>
                  <a:lnTo>
                    <a:pt x="6281" y="616"/>
                  </a:lnTo>
                  <a:lnTo>
                    <a:pt x="6285" y="613"/>
                  </a:lnTo>
                  <a:lnTo>
                    <a:pt x="6285" y="610"/>
                  </a:lnTo>
                  <a:lnTo>
                    <a:pt x="6286" y="608"/>
                  </a:lnTo>
                  <a:lnTo>
                    <a:pt x="6292" y="605"/>
                  </a:lnTo>
                  <a:lnTo>
                    <a:pt x="6290" y="598"/>
                  </a:lnTo>
                  <a:lnTo>
                    <a:pt x="6292" y="595"/>
                  </a:lnTo>
                  <a:lnTo>
                    <a:pt x="6294" y="593"/>
                  </a:lnTo>
                  <a:lnTo>
                    <a:pt x="6294" y="589"/>
                  </a:lnTo>
                  <a:lnTo>
                    <a:pt x="6294" y="570"/>
                  </a:lnTo>
                  <a:lnTo>
                    <a:pt x="6292" y="566"/>
                  </a:lnTo>
                  <a:lnTo>
                    <a:pt x="6293" y="563"/>
                  </a:lnTo>
                  <a:lnTo>
                    <a:pt x="6294" y="548"/>
                  </a:lnTo>
                  <a:lnTo>
                    <a:pt x="6290" y="544"/>
                  </a:lnTo>
                  <a:lnTo>
                    <a:pt x="6289" y="540"/>
                  </a:lnTo>
                  <a:lnTo>
                    <a:pt x="6288" y="536"/>
                  </a:lnTo>
                  <a:lnTo>
                    <a:pt x="6284" y="533"/>
                  </a:lnTo>
                  <a:lnTo>
                    <a:pt x="6280" y="533"/>
                  </a:lnTo>
                  <a:lnTo>
                    <a:pt x="6278" y="530"/>
                  </a:lnTo>
                  <a:lnTo>
                    <a:pt x="6271" y="526"/>
                  </a:lnTo>
                  <a:lnTo>
                    <a:pt x="6261" y="522"/>
                  </a:lnTo>
                  <a:lnTo>
                    <a:pt x="6258" y="521"/>
                  </a:lnTo>
                  <a:lnTo>
                    <a:pt x="6250" y="517"/>
                  </a:lnTo>
                  <a:lnTo>
                    <a:pt x="6246" y="499"/>
                  </a:lnTo>
                  <a:lnTo>
                    <a:pt x="6243" y="491"/>
                  </a:lnTo>
                  <a:lnTo>
                    <a:pt x="6242" y="483"/>
                  </a:lnTo>
                  <a:lnTo>
                    <a:pt x="6240" y="474"/>
                  </a:lnTo>
                  <a:lnTo>
                    <a:pt x="6239" y="471"/>
                  </a:lnTo>
                  <a:lnTo>
                    <a:pt x="6239" y="467"/>
                  </a:lnTo>
                  <a:lnTo>
                    <a:pt x="6250" y="457"/>
                  </a:lnTo>
                  <a:lnTo>
                    <a:pt x="6259" y="445"/>
                  </a:lnTo>
                  <a:lnTo>
                    <a:pt x="6263" y="440"/>
                  </a:lnTo>
                  <a:lnTo>
                    <a:pt x="6269" y="432"/>
                  </a:lnTo>
                  <a:lnTo>
                    <a:pt x="6274" y="429"/>
                  </a:lnTo>
                  <a:lnTo>
                    <a:pt x="6277" y="430"/>
                  </a:lnTo>
                  <a:lnTo>
                    <a:pt x="6277" y="428"/>
                  </a:lnTo>
                  <a:lnTo>
                    <a:pt x="6277" y="418"/>
                  </a:lnTo>
                  <a:lnTo>
                    <a:pt x="6277" y="402"/>
                  </a:lnTo>
                  <a:lnTo>
                    <a:pt x="6281" y="383"/>
                  </a:lnTo>
                  <a:lnTo>
                    <a:pt x="6288" y="371"/>
                  </a:lnTo>
                  <a:lnTo>
                    <a:pt x="6292" y="367"/>
                  </a:lnTo>
                  <a:lnTo>
                    <a:pt x="6297" y="363"/>
                  </a:lnTo>
                  <a:lnTo>
                    <a:pt x="6293" y="360"/>
                  </a:lnTo>
                  <a:lnTo>
                    <a:pt x="6297" y="360"/>
                  </a:lnTo>
                  <a:lnTo>
                    <a:pt x="6297" y="359"/>
                  </a:lnTo>
                  <a:lnTo>
                    <a:pt x="6299" y="357"/>
                  </a:lnTo>
                  <a:lnTo>
                    <a:pt x="6301" y="353"/>
                  </a:lnTo>
                  <a:lnTo>
                    <a:pt x="6299" y="348"/>
                  </a:lnTo>
                  <a:lnTo>
                    <a:pt x="6299" y="337"/>
                  </a:lnTo>
                  <a:lnTo>
                    <a:pt x="6299" y="333"/>
                  </a:lnTo>
                  <a:lnTo>
                    <a:pt x="6299" y="327"/>
                  </a:lnTo>
                  <a:lnTo>
                    <a:pt x="6301" y="310"/>
                  </a:lnTo>
                  <a:lnTo>
                    <a:pt x="6305" y="304"/>
                  </a:lnTo>
                  <a:lnTo>
                    <a:pt x="6309" y="300"/>
                  </a:lnTo>
                  <a:lnTo>
                    <a:pt x="6322" y="296"/>
                  </a:lnTo>
                  <a:lnTo>
                    <a:pt x="6331" y="298"/>
                  </a:lnTo>
                  <a:lnTo>
                    <a:pt x="6336" y="298"/>
                  </a:lnTo>
                  <a:lnTo>
                    <a:pt x="6340" y="302"/>
                  </a:lnTo>
                  <a:lnTo>
                    <a:pt x="6340" y="306"/>
                  </a:lnTo>
                  <a:lnTo>
                    <a:pt x="6343" y="309"/>
                  </a:lnTo>
                  <a:lnTo>
                    <a:pt x="6346" y="314"/>
                  </a:lnTo>
                  <a:lnTo>
                    <a:pt x="6349" y="319"/>
                  </a:lnTo>
                  <a:lnTo>
                    <a:pt x="6347" y="322"/>
                  </a:lnTo>
                  <a:lnTo>
                    <a:pt x="6349" y="323"/>
                  </a:lnTo>
                  <a:lnTo>
                    <a:pt x="6346" y="326"/>
                  </a:lnTo>
                  <a:lnTo>
                    <a:pt x="6347" y="327"/>
                  </a:lnTo>
                  <a:lnTo>
                    <a:pt x="6347" y="333"/>
                  </a:lnTo>
                  <a:lnTo>
                    <a:pt x="6347" y="338"/>
                  </a:lnTo>
                  <a:lnTo>
                    <a:pt x="6346" y="344"/>
                  </a:lnTo>
                  <a:lnTo>
                    <a:pt x="6346" y="349"/>
                  </a:lnTo>
                  <a:lnTo>
                    <a:pt x="6345" y="352"/>
                  </a:lnTo>
                  <a:lnTo>
                    <a:pt x="6342" y="352"/>
                  </a:lnTo>
                  <a:lnTo>
                    <a:pt x="6336" y="353"/>
                  </a:lnTo>
                  <a:lnTo>
                    <a:pt x="6336" y="357"/>
                  </a:lnTo>
                  <a:lnTo>
                    <a:pt x="6334" y="364"/>
                  </a:lnTo>
                  <a:lnTo>
                    <a:pt x="6330" y="369"/>
                  </a:lnTo>
                  <a:lnTo>
                    <a:pt x="6328" y="373"/>
                  </a:lnTo>
                  <a:lnTo>
                    <a:pt x="6331" y="376"/>
                  </a:lnTo>
                  <a:lnTo>
                    <a:pt x="6334" y="379"/>
                  </a:lnTo>
                  <a:lnTo>
                    <a:pt x="6335" y="388"/>
                  </a:lnTo>
                  <a:lnTo>
                    <a:pt x="6338" y="396"/>
                  </a:lnTo>
                  <a:lnTo>
                    <a:pt x="6340" y="406"/>
                  </a:lnTo>
                  <a:lnTo>
                    <a:pt x="6343" y="421"/>
                  </a:lnTo>
                  <a:lnTo>
                    <a:pt x="6343" y="429"/>
                  </a:lnTo>
                  <a:lnTo>
                    <a:pt x="6343" y="433"/>
                  </a:lnTo>
                  <a:lnTo>
                    <a:pt x="6343" y="437"/>
                  </a:lnTo>
                  <a:lnTo>
                    <a:pt x="6345" y="440"/>
                  </a:lnTo>
                  <a:lnTo>
                    <a:pt x="6345" y="442"/>
                  </a:lnTo>
                  <a:lnTo>
                    <a:pt x="6345" y="445"/>
                  </a:lnTo>
                  <a:lnTo>
                    <a:pt x="6347" y="445"/>
                  </a:lnTo>
                  <a:lnTo>
                    <a:pt x="6357" y="444"/>
                  </a:lnTo>
                  <a:lnTo>
                    <a:pt x="6361" y="447"/>
                  </a:lnTo>
                  <a:lnTo>
                    <a:pt x="6358" y="449"/>
                  </a:lnTo>
                  <a:lnTo>
                    <a:pt x="6359" y="452"/>
                  </a:lnTo>
                  <a:lnTo>
                    <a:pt x="6359" y="453"/>
                  </a:lnTo>
                  <a:lnTo>
                    <a:pt x="6358" y="455"/>
                  </a:lnTo>
                  <a:lnTo>
                    <a:pt x="6359" y="457"/>
                  </a:lnTo>
                  <a:lnTo>
                    <a:pt x="6358" y="460"/>
                  </a:lnTo>
                  <a:lnTo>
                    <a:pt x="6358" y="463"/>
                  </a:lnTo>
                  <a:lnTo>
                    <a:pt x="6355" y="467"/>
                  </a:lnTo>
                  <a:lnTo>
                    <a:pt x="6351" y="467"/>
                  </a:lnTo>
                  <a:lnTo>
                    <a:pt x="6349" y="468"/>
                  </a:lnTo>
                  <a:lnTo>
                    <a:pt x="6345" y="467"/>
                  </a:lnTo>
                  <a:lnTo>
                    <a:pt x="6345" y="480"/>
                  </a:lnTo>
                  <a:lnTo>
                    <a:pt x="6349" y="491"/>
                  </a:lnTo>
                  <a:lnTo>
                    <a:pt x="6347" y="501"/>
                  </a:lnTo>
                  <a:lnTo>
                    <a:pt x="6349" y="503"/>
                  </a:lnTo>
                  <a:lnTo>
                    <a:pt x="6350" y="506"/>
                  </a:lnTo>
                  <a:lnTo>
                    <a:pt x="6351" y="509"/>
                  </a:lnTo>
                  <a:lnTo>
                    <a:pt x="6354" y="512"/>
                  </a:lnTo>
                  <a:lnTo>
                    <a:pt x="6358" y="514"/>
                  </a:lnTo>
                  <a:lnTo>
                    <a:pt x="6362" y="516"/>
                  </a:lnTo>
                  <a:lnTo>
                    <a:pt x="6365" y="525"/>
                  </a:lnTo>
                  <a:lnTo>
                    <a:pt x="6365" y="526"/>
                  </a:lnTo>
                  <a:lnTo>
                    <a:pt x="6363" y="536"/>
                  </a:lnTo>
                  <a:lnTo>
                    <a:pt x="6366" y="540"/>
                  </a:lnTo>
                  <a:lnTo>
                    <a:pt x="6369" y="545"/>
                  </a:lnTo>
                  <a:lnTo>
                    <a:pt x="6372" y="552"/>
                  </a:lnTo>
                  <a:lnTo>
                    <a:pt x="6378" y="574"/>
                  </a:lnTo>
                  <a:lnTo>
                    <a:pt x="6385" y="591"/>
                  </a:lnTo>
                  <a:lnTo>
                    <a:pt x="6386" y="598"/>
                  </a:lnTo>
                  <a:lnTo>
                    <a:pt x="6388" y="605"/>
                  </a:lnTo>
                  <a:lnTo>
                    <a:pt x="6388" y="614"/>
                  </a:lnTo>
                  <a:lnTo>
                    <a:pt x="6391" y="622"/>
                  </a:lnTo>
                  <a:lnTo>
                    <a:pt x="6393" y="641"/>
                  </a:lnTo>
                  <a:lnTo>
                    <a:pt x="6396" y="662"/>
                  </a:lnTo>
                  <a:lnTo>
                    <a:pt x="6396" y="675"/>
                  </a:lnTo>
                  <a:lnTo>
                    <a:pt x="6400" y="679"/>
                  </a:lnTo>
                  <a:lnTo>
                    <a:pt x="6621" y="681"/>
                  </a:lnTo>
                  <a:lnTo>
                    <a:pt x="6621" y="590"/>
                  </a:lnTo>
                  <a:lnTo>
                    <a:pt x="6733" y="590"/>
                  </a:lnTo>
                  <a:lnTo>
                    <a:pt x="6733" y="502"/>
                  </a:lnTo>
                  <a:lnTo>
                    <a:pt x="6825" y="409"/>
                  </a:lnTo>
                  <a:lnTo>
                    <a:pt x="6918" y="502"/>
                  </a:lnTo>
                  <a:lnTo>
                    <a:pt x="6918" y="590"/>
                  </a:lnTo>
                  <a:lnTo>
                    <a:pt x="7001" y="590"/>
                  </a:lnTo>
                  <a:lnTo>
                    <a:pt x="7001" y="520"/>
                  </a:lnTo>
                  <a:lnTo>
                    <a:pt x="7033" y="520"/>
                  </a:lnTo>
                  <a:lnTo>
                    <a:pt x="7033" y="433"/>
                  </a:lnTo>
                  <a:lnTo>
                    <a:pt x="7036" y="433"/>
                  </a:lnTo>
                  <a:lnTo>
                    <a:pt x="7036" y="387"/>
                  </a:lnTo>
                  <a:lnTo>
                    <a:pt x="7048" y="387"/>
                  </a:lnTo>
                  <a:lnTo>
                    <a:pt x="7059" y="364"/>
                  </a:lnTo>
                  <a:lnTo>
                    <a:pt x="7070" y="364"/>
                  </a:lnTo>
                  <a:lnTo>
                    <a:pt x="7081" y="342"/>
                  </a:lnTo>
                  <a:lnTo>
                    <a:pt x="7143" y="342"/>
                  </a:lnTo>
                  <a:lnTo>
                    <a:pt x="7154" y="364"/>
                  </a:lnTo>
                  <a:lnTo>
                    <a:pt x="7164" y="364"/>
                  </a:lnTo>
                  <a:lnTo>
                    <a:pt x="7177" y="387"/>
                  </a:lnTo>
                  <a:lnTo>
                    <a:pt x="7187" y="387"/>
                  </a:lnTo>
                  <a:lnTo>
                    <a:pt x="7187" y="433"/>
                  </a:lnTo>
                  <a:lnTo>
                    <a:pt x="7324" y="433"/>
                  </a:lnTo>
                  <a:lnTo>
                    <a:pt x="7324" y="276"/>
                  </a:lnTo>
                  <a:lnTo>
                    <a:pt x="7324" y="275"/>
                  </a:lnTo>
                  <a:lnTo>
                    <a:pt x="7327" y="275"/>
                  </a:lnTo>
                  <a:lnTo>
                    <a:pt x="7388" y="212"/>
                  </a:lnTo>
                  <a:lnTo>
                    <a:pt x="7450" y="275"/>
                  </a:lnTo>
                  <a:lnTo>
                    <a:pt x="7451" y="275"/>
                  </a:lnTo>
                  <a:lnTo>
                    <a:pt x="7451" y="502"/>
                  </a:lnTo>
                  <a:lnTo>
                    <a:pt x="7504" y="502"/>
                  </a:lnTo>
                  <a:lnTo>
                    <a:pt x="7504" y="444"/>
                  </a:lnTo>
                  <a:lnTo>
                    <a:pt x="7514" y="444"/>
                  </a:lnTo>
                  <a:lnTo>
                    <a:pt x="7524" y="421"/>
                  </a:lnTo>
                  <a:lnTo>
                    <a:pt x="7534" y="421"/>
                  </a:lnTo>
                  <a:lnTo>
                    <a:pt x="7543" y="399"/>
                  </a:lnTo>
                  <a:lnTo>
                    <a:pt x="7600" y="399"/>
                  </a:lnTo>
                  <a:lnTo>
                    <a:pt x="7611" y="421"/>
                  </a:lnTo>
                  <a:lnTo>
                    <a:pt x="7620" y="421"/>
                  </a:lnTo>
                  <a:lnTo>
                    <a:pt x="7630" y="444"/>
                  </a:lnTo>
                  <a:lnTo>
                    <a:pt x="7641" y="444"/>
                  </a:lnTo>
                  <a:lnTo>
                    <a:pt x="7641" y="502"/>
                  </a:lnTo>
                  <a:lnTo>
                    <a:pt x="7641" y="509"/>
                  </a:lnTo>
                  <a:lnTo>
                    <a:pt x="7641" y="598"/>
                  </a:lnTo>
                  <a:lnTo>
                    <a:pt x="7700" y="598"/>
                  </a:lnTo>
                  <a:lnTo>
                    <a:pt x="7700" y="562"/>
                  </a:lnTo>
                  <a:lnTo>
                    <a:pt x="7882" y="562"/>
                  </a:lnTo>
                  <a:lnTo>
                    <a:pt x="7882" y="318"/>
                  </a:lnTo>
                  <a:lnTo>
                    <a:pt x="7884" y="307"/>
                  </a:lnTo>
                  <a:lnTo>
                    <a:pt x="7888" y="296"/>
                  </a:lnTo>
                  <a:lnTo>
                    <a:pt x="7894" y="288"/>
                  </a:lnTo>
                  <a:lnTo>
                    <a:pt x="7901" y="280"/>
                  </a:lnTo>
                  <a:lnTo>
                    <a:pt x="7909" y="273"/>
                  </a:lnTo>
                  <a:lnTo>
                    <a:pt x="7918" y="268"/>
                  </a:lnTo>
                  <a:lnTo>
                    <a:pt x="7928" y="264"/>
                  </a:lnTo>
                  <a:lnTo>
                    <a:pt x="7938" y="263"/>
                  </a:lnTo>
                  <a:lnTo>
                    <a:pt x="7938" y="227"/>
                  </a:lnTo>
                  <a:lnTo>
                    <a:pt x="7948" y="227"/>
                  </a:lnTo>
                  <a:lnTo>
                    <a:pt x="7948" y="263"/>
                  </a:lnTo>
                  <a:lnTo>
                    <a:pt x="7968" y="268"/>
                  </a:lnTo>
                  <a:lnTo>
                    <a:pt x="7976" y="273"/>
                  </a:lnTo>
                  <a:lnTo>
                    <a:pt x="7984" y="280"/>
                  </a:lnTo>
                  <a:lnTo>
                    <a:pt x="7991" y="288"/>
                  </a:lnTo>
                  <a:lnTo>
                    <a:pt x="7997" y="298"/>
                  </a:lnTo>
                  <a:lnTo>
                    <a:pt x="8001" y="307"/>
                  </a:lnTo>
                  <a:lnTo>
                    <a:pt x="8002" y="318"/>
                  </a:lnTo>
                  <a:lnTo>
                    <a:pt x="8005" y="318"/>
                  </a:lnTo>
                  <a:lnTo>
                    <a:pt x="8005" y="403"/>
                  </a:lnTo>
                  <a:lnTo>
                    <a:pt x="8079" y="406"/>
                  </a:lnTo>
                  <a:lnTo>
                    <a:pt x="8079" y="191"/>
                  </a:lnTo>
                  <a:lnTo>
                    <a:pt x="8079" y="187"/>
                  </a:lnTo>
                  <a:lnTo>
                    <a:pt x="8079" y="183"/>
                  </a:lnTo>
                  <a:lnTo>
                    <a:pt x="8079" y="173"/>
                  </a:lnTo>
                  <a:lnTo>
                    <a:pt x="8083" y="146"/>
                  </a:lnTo>
                  <a:lnTo>
                    <a:pt x="8087" y="133"/>
                  </a:lnTo>
                  <a:lnTo>
                    <a:pt x="8091" y="120"/>
                  </a:lnTo>
                  <a:lnTo>
                    <a:pt x="8102" y="97"/>
                  </a:lnTo>
                  <a:lnTo>
                    <a:pt x="8116" y="77"/>
                  </a:lnTo>
                  <a:lnTo>
                    <a:pt x="8132" y="60"/>
                  </a:lnTo>
                  <a:lnTo>
                    <a:pt x="8151" y="46"/>
                  </a:lnTo>
                  <a:lnTo>
                    <a:pt x="8171" y="38"/>
                  </a:lnTo>
                  <a:lnTo>
                    <a:pt x="8193" y="34"/>
                  </a:lnTo>
                  <a:lnTo>
                    <a:pt x="8193" y="0"/>
                  </a:lnTo>
                  <a:lnTo>
                    <a:pt x="8202" y="0"/>
                  </a:lnTo>
                  <a:lnTo>
                    <a:pt x="8202" y="34"/>
                  </a:lnTo>
                  <a:lnTo>
                    <a:pt x="8224" y="38"/>
                  </a:lnTo>
                  <a:lnTo>
                    <a:pt x="8244" y="46"/>
                  </a:lnTo>
                  <a:lnTo>
                    <a:pt x="8263" y="60"/>
                  </a:lnTo>
                  <a:lnTo>
                    <a:pt x="8279" y="77"/>
                  </a:lnTo>
                  <a:lnTo>
                    <a:pt x="8293" y="97"/>
                  </a:lnTo>
                  <a:lnTo>
                    <a:pt x="8304" y="120"/>
                  </a:lnTo>
                  <a:lnTo>
                    <a:pt x="8312" y="146"/>
                  </a:lnTo>
                  <a:lnTo>
                    <a:pt x="8316" y="173"/>
                  </a:lnTo>
                  <a:lnTo>
                    <a:pt x="8316" y="180"/>
                  </a:lnTo>
                  <a:lnTo>
                    <a:pt x="8316" y="187"/>
                  </a:lnTo>
                  <a:lnTo>
                    <a:pt x="8316" y="191"/>
                  </a:lnTo>
                  <a:lnTo>
                    <a:pt x="8316" y="406"/>
                  </a:lnTo>
                  <a:lnTo>
                    <a:pt x="8390" y="403"/>
                  </a:lnTo>
                  <a:lnTo>
                    <a:pt x="8390" y="318"/>
                  </a:lnTo>
                  <a:lnTo>
                    <a:pt x="8392" y="318"/>
                  </a:lnTo>
                  <a:lnTo>
                    <a:pt x="8397" y="298"/>
                  </a:lnTo>
                  <a:lnTo>
                    <a:pt x="8403" y="288"/>
                  </a:lnTo>
                  <a:lnTo>
                    <a:pt x="8409" y="280"/>
                  </a:lnTo>
                  <a:lnTo>
                    <a:pt x="8427" y="268"/>
                  </a:lnTo>
                  <a:lnTo>
                    <a:pt x="8436" y="264"/>
                  </a:lnTo>
                  <a:lnTo>
                    <a:pt x="8447" y="263"/>
                  </a:lnTo>
                  <a:lnTo>
                    <a:pt x="8447" y="227"/>
                  </a:lnTo>
                  <a:lnTo>
                    <a:pt x="8457" y="227"/>
                  </a:lnTo>
                  <a:lnTo>
                    <a:pt x="8457" y="263"/>
                  </a:lnTo>
                  <a:lnTo>
                    <a:pt x="8467" y="264"/>
                  </a:lnTo>
                  <a:lnTo>
                    <a:pt x="8477" y="268"/>
                  </a:lnTo>
                  <a:lnTo>
                    <a:pt x="8486" y="273"/>
                  </a:lnTo>
                  <a:lnTo>
                    <a:pt x="8493" y="280"/>
                  </a:lnTo>
                  <a:lnTo>
                    <a:pt x="8500" y="288"/>
                  </a:lnTo>
                  <a:lnTo>
                    <a:pt x="8505" y="298"/>
                  </a:lnTo>
                  <a:lnTo>
                    <a:pt x="8509" y="307"/>
                  </a:lnTo>
                  <a:lnTo>
                    <a:pt x="8512" y="318"/>
                  </a:lnTo>
                  <a:lnTo>
                    <a:pt x="8513" y="318"/>
                  </a:lnTo>
                  <a:lnTo>
                    <a:pt x="8513" y="529"/>
                  </a:lnTo>
                  <a:lnTo>
                    <a:pt x="8628" y="529"/>
                  </a:lnTo>
                  <a:lnTo>
                    <a:pt x="8628" y="562"/>
                  </a:lnTo>
                  <a:lnTo>
                    <a:pt x="8695" y="562"/>
                  </a:lnTo>
                  <a:lnTo>
                    <a:pt x="8695" y="598"/>
                  </a:lnTo>
                  <a:lnTo>
                    <a:pt x="8769" y="598"/>
                  </a:lnTo>
                  <a:lnTo>
                    <a:pt x="8769" y="622"/>
                  </a:lnTo>
                  <a:lnTo>
                    <a:pt x="8836" y="622"/>
                  </a:lnTo>
                  <a:lnTo>
                    <a:pt x="8836" y="651"/>
                  </a:lnTo>
                  <a:lnTo>
                    <a:pt x="8907" y="651"/>
                  </a:lnTo>
                  <a:lnTo>
                    <a:pt x="8907" y="622"/>
                  </a:lnTo>
                  <a:lnTo>
                    <a:pt x="8971" y="622"/>
                  </a:lnTo>
                  <a:lnTo>
                    <a:pt x="8971" y="543"/>
                  </a:lnTo>
                  <a:lnTo>
                    <a:pt x="9002" y="507"/>
                  </a:lnTo>
                  <a:lnTo>
                    <a:pt x="9033" y="543"/>
                  </a:lnTo>
                  <a:lnTo>
                    <a:pt x="9064" y="507"/>
                  </a:lnTo>
                  <a:lnTo>
                    <a:pt x="9095" y="543"/>
                  </a:lnTo>
                  <a:lnTo>
                    <a:pt x="9126" y="507"/>
                  </a:lnTo>
                  <a:lnTo>
                    <a:pt x="9158" y="543"/>
                  </a:lnTo>
                  <a:lnTo>
                    <a:pt x="9158" y="622"/>
                  </a:lnTo>
                  <a:lnTo>
                    <a:pt x="9159" y="675"/>
                  </a:lnTo>
                  <a:lnTo>
                    <a:pt x="9195" y="675"/>
                  </a:lnTo>
                  <a:lnTo>
                    <a:pt x="9195" y="601"/>
                  </a:lnTo>
                  <a:lnTo>
                    <a:pt x="9210" y="601"/>
                  </a:lnTo>
                  <a:lnTo>
                    <a:pt x="9273" y="522"/>
                  </a:lnTo>
                  <a:lnTo>
                    <a:pt x="9335" y="601"/>
                  </a:lnTo>
                  <a:lnTo>
                    <a:pt x="9350" y="601"/>
                  </a:lnTo>
                  <a:lnTo>
                    <a:pt x="9350" y="675"/>
                  </a:lnTo>
                  <a:lnTo>
                    <a:pt x="9370" y="675"/>
                  </a:lnTo>
                  <a:lnTo>
                    <a:pt x="9370" y="650"/>
                  </a:lnTo>
                  <a:lnTo>
                    <a:pt x="9440" y="650"/>
                  </a:lnTo>
                  <a:lnTo>
                    <a:pt x="9440" y="578"/>
                  </a:lnTo>
                  <a:lnTo>
                    <a:pt x="9458" y="578"/>
                  </a:lnTo>
                  <a:lnTo>
                    <a:pt x="9458" y="551"/>
                  </a:lnTo>
                  <a:lnTo>
                    <a:pt x="9490" y="551"/>
                  </a:lnTo>
                  <a:lnTo>
                    <a:pt x="9490" y="578"/>
                  </a:lnTo>
                  <a:lnTo>
                    <a:pt x="9501" y="578"/>
                  </a:lnTo>
                  <a:lnTo>
                    <a:pt x="9501" y="478"/>
                  </a:lnTo>
                  <a:lnTo>
                    <a:pt x="9609" y="445"/>
                  </a:lnTo>
                  <a:lnTo>
                    <a:pt x="9609" y="441"/>
                  </a:lnTo>
                  <a:lnTo>
                    <a:pt x="9597" y="441"/>
                  </a:lnTo>
                  <a:lnTo>
                    <a:pt x="9597" y="433"/>
                  </a:lnTo>
                  <a:lnTo>
                    <a:pt x="9609" y="433"/>
                  </a:lnTo>
                  <a:lnTo>
                    <a:pt x="9609" y="422"/>
                  </a:lnTo>
                  <a:lnTo>
                    <a:pt x="9597" y="422"/>
                  </a:lnTo>
                  <a:lnTo>
                    <a:pt x="9597" y="414"/>
                  </a:lnTo>
                  <a:lnTo>
                    <a:pt x="9609" y="414"/>
                  </a:lnTo>
                  <a:lnTo>
                    <a:pt x="9609" y="403"/>
                  </a:lnTo>
                  <a:lnTo>
                    <a:pt x="9597" y="403"/>
                  </a:lnTo>
                  <a:lnTo>
                    <a:pt x="9597" y="395"/>
                  </a:lnTo>
                  <a:lnTo>
                    <a:pt x="9609" y="395"/>
                  </a:lnTo>
                  <a:lnTo>
                    <a:pt x="9609" y="384"/>
                  </a:lnTo>
                  <a:lnTo>
                    <a:pt x="9597" y="384"/>
                  </a:lnTo>
                  <a:lnTo>
                    <a:pt x="9597" y="375"/>
                  </a:lnTo>
                  <a:lnTo>
                    <a:pt x="9609" y="375"/>
                  </a:lnTo>
                  <a:lnTo>
                    <a:pt x="9609" y="365"/>
                  </a:lnTo>
                  <a:lnTo>
                    <a:pt x="9597" y="365"/>
                  </a:lnTo>
                  <a:lnTo>
                    <a:pt x="9597" y="356"/>
                  </a:lnTo>
                  <a:lnTo>
                    <a:pt x="9609" y="356"/>
                  </a:lnTo>
                  <a:lnTo>
                    <a:pt x="9609" y="346"/>
                  </a:lnTo>
                  <a:lnTo>
                    <a:pt x="9597" y="346"/>
                  </a:lnTo>
                  <a:lnTo>
                    <a:pt x="9597" y="337"/>
                  </a:lnTo>
                  <a:lnTo>
                    <a:pt x="9609" y="337"/>
                  </a:lnTo>
                  <a:lnTo>
                    <a:pt x="9609" y="326"/>
                  </a:lnTo>
                  <a:lnTo>
                    <a:pt x="9597" y="326"/>
                  </a:lnTo>
                  <a:lnTo>
                    <a:pt x="9597" y="318"/>
                  </a:lnTo>
                  <a:lnTo>
                    <a:pt x="9609" y="318"/>
                  </a:lnTo>
                  <a:lnTo>
                    <a:pt x="9609" y="307"/>
                  </a:lnTo>
                  <a:lnTo>
                    <a:pt x="9597" y="307"/>
                  </a:lnTo>
                  <a:lnTo>
                    <a:pt x="9597" y="299"/>
                  </a:lnTo>
                  <a:lnTo>
                    <a:pt x="9609" y="299"/>
                  </a:lnTo>
                  <a:lnTo>
                    <a:pt x="9609" y="288"/>
                  </a:lnTo>
                  <a:lnTo>
                    <a:pt x="9695" y="265"/>
                  </a:lnTo>
                  <a:lnTo>
                    <a:pt x="9821" y="333"/>
                  </a:lnTo>
                  <a:lnTo>
                    <a:pt x="9821" y="553"/>
                  </a:lnTo>
                  <a:lnTo>
                    <a:pt x="9856" y="570"/>
                  </a:lnTo>
                  <a:lnTo>
                    <a:pt x="9890" y="560"/>
                  </a:lnTo>
                  <a:lnTo>
                    <a:pt x="9890" y="553"/>
                  </a:lnTo>
                  <a:lnTo>
                    <a:pt x="9871" y="553"/>
                  </a:lnTo>
                  <a:lnTo>
                    <a:pt x="9871" y="543"/>
                  </a:lnTo>
                  <a:lnTo>
                    <a:pt x="9890" y="532"/>
                  </a:lnTo>
                  <a:lnTo>
                    <a:pt x="9890" y="526"/>
                  </a:lnTo>
                  <a:lnTo>
                    <a:pt x="9871" y="526"/>
                  </a:lnTo>
                  <a:lnTo>
                    <a:pt x="9871" y="514"/>
                  </a:lnTo>
                  <a:lnTo>
                    <a:pt x="9890" y="503"/>
                  </a:lnTo>
                  <a:lnTo>
                    <a:pt x="9890" y="498"/>
                  </a:lnTo>
                  <a:lnTo>
                    <a:pt x="9871" y="498"/>
                  </a:lnTo>
                  <a:lnTo>
                    <a:pt x="9871" y="486"/>
                  </a:lnTo>
                  <a:lnTo>
                    <a:pt x="9890" y="476"/>
                  </a:lnTo>
                  <a:lnTo>
                    <a:pt x="9890" y="470"/>
                  </a:lnTo>
                  <a:lnTo>
                    <a:pt x="9871" y="470"/>
                  </a:lnTo>
                  <a:lnTo>
                    <a:pt x="9871" y="457"/>
                  </a:lnTo>
                  <a:lnTo>
                    <a:pt x="9890" y="448"/>
                  </a:lnTo>
                  <a:lnTo>
                    <a:pt x="9890" y="441"/>
                  </a:lnTo>
                  <a:lnTo>
                    <a:pt x="9871" y="441"/>
                  </a:lnTo>
                  <a:lnTo>
                    <a:pt x="9871" y="430"/>
                  </a:lnTo>
                  <a:lnTo>
                    <a:pt x="9890" y="419"/>
                  </a:lnTo>
                  <a:lnTo>
                    <a:pt x="9890" y="414"/>
                  </a:lnTo>
                  <a:lnTo>
                    <a:pt x="9871" y="414"/>
                  </a:lnTo>
                  <a:lnTo>
                    <a:pt x="9871" y="402"/>
                  </a:lnTo>
                  <a:lnTo>
                    <a:pt x="9890" y="392"/>
                  </a:lnTo>
                  <a:lnTo>
                    <a:pt x="9890" y="386"/>
                  </a:lnTo>
                  <a:lnTo>
                    <a:pt x="9871" y="386"/>
                  </a:lnTo>
                  <a:lnTo>
                    <a:pt x="9871" y="373"/>
                  </a:lnTo>
                  <a:lnTo>
                    <a:pt x="9890" y="364"/>
                  </a:lnTo>
                  <a:lnTo>
                    <a:pt x="9890" y="357"/>
                  </a:lnTo>
                  <a:lnTo>
                    <a:pt x="9871" y="357"/>
                  </a:lnTo>
                  <a:lnTo>
                    <a:pt x="9871" y="346"/>
                  </a:lnTo>
                  <a:lnTo>
                    <a:pt x="9890" y="336"/>
                  </a:lnTo>
                  <a:lnTo>
                    <a:pt x="9890" y="330"/>
                  </a:lnTo>
                  <a:lnTo>
                    <a:pt x="9871" y="330"/>
                  </a:lnTo>
                  <a:lnTo>
                    <a:pt x="9871" y="318"/>
                  </a:lnTo>
                  <a:lnTo>
                    <a:pt x="9890" y="307"/>
                  </a:lnTo>
                  <a:lnTo>
                    <a:pt x="9890" y="302"/>
                  </a:lnTo>
                  <a:lnTo>
                    <a:pt x="9871" y="302"/>
                  </a:lnTo>
                  <a:lnTo>
                    <a:pt x="9871" y="290"/>
                  </a:lnTo>
                  <a:lnTo>
                    <a:pt x="9890" y="280"/>
                  </a:lnTo>
                  <a:lnTo>
                    <a:pt x="9890" y="273"/>
                  </a:lnTo>
                  <a:lnTo>
                    <a:pt x="9871" y="273"/>
                  </a:lnTo>
                  <a:lnTo>
                    <a:pt x="9871" y="261"/>
                  </a:lnTo>
                  <a:lnTo>
                    <a:pt x="9890" y="252"/>
                  </a:lnTo>
                  <a:lnTo>
                    <a:pt x="9890" y="245"/>
                  </a:lnTo>
                  <a:lnTo>
                    <a:pt x="9871" y="245"/>
                  </a:lnTo>
                  <a:lnTo>
                    <a:pt x="9871" y="234"/>
                  </a:lnTo>
                  <a:lnTo>
                    <a:pt x="9890" y="223"/>
                  </a:lnTo>
                  <a:lnTo>
                    <a:pt x="9890" y="218"/>
                  </a:lnTo>
                  <a:lnTo>
                    <a:pt x="9871" y="218"/>
                  </a:lnTo>
                  <a:lnTo>
                    <a:pt x="9871" y="206"/>
                  </a:lnTo>
                  <a:lnTo>
                    <a:pt x="9890" y="196"/>
                  </a:lnTo>
                  <a:lnTo>
                    <a:pt x="9890" y="175"/>
                  </a:lnTo>
                  <a:lnTo>
                    <a:pt x="9965" y="123"/>
                  </a:lnTo>
                  <a:lnTo>
                    <a:pt x="10032" y="173"/>
                  </a:lnTo>
                  <a:lnTo>
                    <a:pt x="10032" y="202"/>
                  </a:lnTo>
                  <a:lnTo>
                    <a:pt x="10040" y="206"/>
                  </a:lnTo>
                  <a:lnTo>
                    <a:pt x="10040" y="218"/>
                  </a:lnTo>
                  <a:lnTo>
                    <a:pt x="10032" y="218"/>
                  </a:lnTo>
                  <a:lnTo>
                    <a:pt x="10032" y="229"/>
                  </a:lnTo>
                  <a:lnTo>
                    <a:pt x="10040" y="234"/>
                  </a:lnTo>
                  <a:lnTo>
                    <a:pt x="10040" y="245"/>
                  </a:lnTo>
                  <a:lnTo>
                    <a:pt x="10032" y="245"/>
                  </a:lnTo>
                  <a:lnTo>
                    <a:pt x="10032" y="257"/>
                  </a:lnTo>
                  <a:lnTo>
                    <a:pt x="10040" y="261"/>
                  </a:lnTo>
                  <a:lnTo>
                    <a:pt x="10040" y="273"/>
                  </a:lnTo>
                  <a:lnTo>
                    <a:pt x="10032" y="273"/>
                  </a:lnTo>
                  <a:lnTo>
                    <a:pt x="10032" y="581"/>
                  </a:lnTo>
                  <a:lnTo>
                    <a:pt x="10049" y="581"/>
                  </a:lnTo>
                  <a:lnTo>
                    <a:pt x="10049" y="448"/>
                  </a:lnTo>
                  <a:lnTo>
                    <a:pt x="10071" y="438"/>
                  </a:lnTo>
                  <a:lnTo>
                    <a:pt x="10071" y="414"/>
                  </a:lnTo>
                  <a:lnTo>
                    <a:pt x="10132" y="414"/>
                  </a:lnTo>
                  <a:lnTo>
                    <a:pt x="10171" y="399"/>
                  </a:lnTo>
                  <a:lnTo>
                    <a:pt x="10274" y="449"/>
                  </a:lnTo>
                  <a:lnTo>
                    <a:pt x="10274" y="298"/>
                  </a:lnTo>
                  <a:lnTo>
                    <a:pt x="10332" y="269"/>
                  </a:lnTo>
                  <a:lnTo>
                    <a:pt x="10429" y="290"/>
                  </a:lnTo>
                  <a:lnTo>
                    <a:pt x="10429" y="371"/>
                  </a:lnTo>
                  <a:lnTo>
                    <a:pt x="10443" y="371"/>
                  </a:lnTo>
                  <a:lnTo>
                    <a:pt x="10443" y="390"/>
                  </a:lnTo>
                  <a:lnTo>
                    <a:pt x="10429" y="390"/>
                  </a:lnTo>
                  <a:lnTo>
                    <a:pt x="10429" y="411"/>
                  </a:lnTo>
                  <a:lnTo>
                    <a:pt x="10443" y="411"/>
                  </a:lnTo>
                  <a:lnTo>
                    <a:pt x="10443" y="432"/>
                  </a:lnTo>
                  <a:lnTo>
                    <a:pt x="10429" y="432"/>
                  </a:lnTo>
                  <a:lnTo>
                    <a:pt x="10429" y="453"/>
                  </a:lnTo>
                  <a:lnTo>
                    <a:pt x="10443" y="453"/>
                  </a:lnTo>
                  <a:lnTo>
                    <a:pt x="10443" y="472"/>
                  </a:lnTo>
                  <a:lnTo>
                    <a:pt x="10429" y="472"/>
                  </a:lnTo>
                  <a:lnTo>
                    <a:pt x="10429" y="494"/>
                  </a:lnTo>
                  <a:lnTo>
                    <a:pt x="10443" y="494"/>
                  </a:lnTo>
                  <a:lnTo>
                    <a:pt x="10443" y="513"/>
                  </a:lnTo>
                  <a:lnTo>
                    <a:pt x="10429" y="513"/>
                  </a:lnTo>
                  <a:lnTo>
                    <a:pt x="10429" y="536"/>
                  </a:lnTo>
                  <a:lnTo>
                    <a:pt x="10443" y="536"/>
                  </a:lnTo>
                  <a:lnTo>
                    <a:pt x="10443" y="555"/>
                  </a:lnTo>
                  <a:lnTo>
                    <a:pt x="10429" y="555"/>
                  </a:lnTo>
                  <a:lnTo>
                    <a:pt x="10429" y="576"/>
                  </a:lnTo>
                  <a:lnTo>
                    <a:pt x="10443" y="576"/>
                  </a:lnTo>
                  <a:lnTo>
                    <a:pt x="10443" y="595"/>
                  </a:lnTo>
                  <a:lnTo>
                    <a:pt x="10429" y="595"/>
                  </a:lnTo>
                  <a:lnTo>
                    <a:pt x="10429" y="618"/>
                  </a:lnTo>
                  <a:lnTo>
                    <a:pt x="10443" y="618"/>
                  </a:lnTo>
                  <a:lnTo>
                    <a:pt x="10443" y="636"/>
                  </a:lnTo>
                  <a:lnTo>
                    <a:pt x="10429" y="636"/>
                  </a:lnTo>
                  <a:lnTo>
                    <a:pt x="10429" y="648"/>
                  </a:lnTo>
                  <a:lnTo>
                    <a:pt x="10489" y="648"/>
                  </a:lnTo>
                  <a:lnTo>
                    <a:pt x="10489" y="629"/>
                  </a:lnTo>
                  <a:lnTo>
                    <a:pt x="10513" y="629"/>
                  </a:lnTo>
                  <a:lnTo>
                    <a:pt x="10513" y="585"/>
                  </a:lnTo>
                  <a:lnTo>
                    <a:pt x="10580" y="585"/>
                  </a:lnTo>
                  <a:lnTo>
                    <a:pt x="10580" y="620"/>
                  </a:lnTo>
                  <a:lnTo>
                    <a:pt x="10682" y="618"/>
                  </a:lnTo>
                  <a:lnTo>
                    <a:pt x="10682" y="566"/>
                  </a:lnTo>
                  <a:lnTo>
                    <a:pt x="10750" y="566"/>
                  </a:lnTo>
                  <a:lnTo>
                    <a:pt x="10747" y="407"/>
                  </a:lnTo>
                  <a:lnTo>
                    <a:pt x="10885" y="406"/>
                  </a:lnTo>
                  <a:lnTo>
                    <a:pt x="10889" y="663"/>
                  </a:lnTo>
                  <a:lnTo>
                    <a:pt x="10998" y="662"/>
                  </a:lnTo>
                  <a:lnTo>
                    <a:pt x="10996" y="579"/>
                  </a:lnTo>
                  <a:lnTo>
                    <a:pt x="11080" y="578"/>
                  </a:lnTo>
                  <a:lnTo>
                    <a:pt x="11079" y="470"/>
                  </a:lnTo>
                  <a:lnTo>
                    <a:pt x="11260" y="468"/>
                  </a:lnTo>
                  <a:lnTo>
                    <a:pt x="11259" y="401"/>
                  </a:lnTo>
                  <a:lnTo>
                    <a:pt x="11276" y="401"/>
                  </a:lnTo>
                  <a:lnTo>
                    <a:pt x="11275" y="261"/>
                  </a:lnTo>
                  <a:lnTo>
                    <a:pt x="11290" y="261"/>
                  </a:lnTo>
                  <a:lnTo>
                    <a:pt x="11290" y="240"/>
                  </a:lnTo>
                  <a:lnTo>
                    <a:pt x="11299" y="240"/>
                  </a:lnTo>
                  <a:lnTo>
                    <a:pt x="11299" y="231"/>
                  </a:lnTo>
                  <a:lnTo>
                    <a:pt x="11324" y="231"/>
                  </a:lnTo>
                  <a:lnTo>
                    <a:pt x="11322" y="191"/>
                  </a:lnTo>
                  <a:lnTo>
                    <a:pt x="11329" y="191"/>
                  </a:lnTo>
                  <a:lnTo>
                    <a:pt x="11331" y="231"/>
                  </a:lnTo>
                  <a:lnTo>
                    <a:pt x="11354" y="230"/>
                  </a:lnTo>
                  <a:lnTo>
                    <a:pt x="11354" y="238"/>
                  </a:lnTo>
                  <a:lnTo>
                    <a:pt x="11364" y="238"/>
                  </a:lnTo>
                  <a:lnTo>
                    <a:pt x="11364" y="260"/>
                  </a:lnTo>
                  <a:lnTo>
                    <a:pt x="11379" y="260"/>
                  </a:lnTo>
                  <a:lnTo>
                    <a:pt x="11382" y="399"/>
                  </a:lnTo>
                  <a:lnTo>
                    <a:pt x="11397" y="399"/>
                  </a:lnTo>
                  <a:lnTo>
                    <a:pt x="11400" y="556"/>
                  </a:lnTo>
                  <a:lnTo>
                    <a:pt x="11454" y="556"/>
                  </a:lnTo>
                  <a:lnTo>
                    <a:pt x="11454" y="532"/>
                  </a:lnTo>
                  <a:lnTo>
                    <a:pt x="11470" y="532"/>
                  </a:lnTo>
                  <a:lnTo>
                    <a:pt x="11470" y="510"/>
                  </a:lnTo>
                  <a:lnTo>
                    <a:pt x="11479" y="510"/>
                  </a:lnTo>
                  <a:lnTo>
                    <a:pt x="11479" y="502"/>
                  </a:lnTo>
                  <a:lnTo>
                    <a:pt x="11504" y="502"/>
                  </a:lnTo>
                  <a:lnTo>
                    <a:pt x="11502" y="461"/>
                  </a:lnTo>
                  <a:lnTo>
                    <a:pt x="11509" y="461"/>
                  </a:lnTo>
                  <a:lnTo>
                    <a:pt x="11509" y="502"/>
                  </a:lnTo>
                  <a:lnTo>
                    <a:pt x="11534" y="501"/>
                  </a:lnTo>
                  <a:lnTo>
                    <a:pt x="11534" y="509"/>
                  </a:lnTo>
                  <a:lnTo>
                    <a:pt x="11543" y="509"/>
                  </a:lnTo>
                  <a:lnTo>
                    <a:pt x="11544" y="530"/>
                  </a:lnTo>
                  <a:lnTo>
                    <a:pt x="11559" y="530"/>
                  </a:lnTo>
                  <a:lnTo>
                    <a:pt x="11561" y="635"/>
                  </a:lnTo>
                  <a:lnTo>
                    <a:pt x="11620" y="567"/>
                  </a:lnTo>
                  <a:lnTo>
                    <a:pt x="11678" y="635"/>
                  </a:lnTo>
                  <a:lnTo>
                    <a:pt x="11738" y="567"/>
                  </a:lnTo>
                  <a:lnTo>
                    <a:pt x="11797" y="635"/>
                  </a:lnTo>
                  <a:lnTo>
                    <a:pt x="11856" y="567"/>
                  </a:lnTo>
                  <a:lnTo>
                    <a:pt x="11915" y="635"/>
                  </a:lnTo>
                  <a:lnTo>
                    <a:pt x="11915" y="660"/>
                  </a:lnTo>
                  <a:lnTo>
                    <a:pt x="11948" y="654"/>
                  </a:lnTo>
                  <a:lnTo>
                    <a:pt x="11948" y="582"/>
                  </a:lnTo>
                  <a:lnTo>
                    <a:pt x="11939" y="579"/>
                  </a:lnTo>
                  <a:lnTo>
                    <a:pt x="11931" y="574"/>
                  </a:lnTo>
                  <a:lnTo>
                    <a:pt x="11926" y="564"/>
                  </a:lnTo>
                  <a:lnTo>
                    <a:pt x="11923" y="553"/>
                  </a:lnTo>
                  <a:lnTo>
                    <a:pt x="11923" y="551"/>
                  </a:lnTo>
                  <a:lnTo>
                    <a:pt x="11926" y="540"/>
                  </a:lnTo>
                  <a:lnTo>
                    <a:pt x="11931" y="530"/>
                  </a:lnTo>
                  <a:lnTo>
                    <a:pt x="11941" y="525"/>
                  </a:lnTo>
                  <a:lnTo>
                    <a:pt x="11950" y="522"/>
                  </a:lnTo>
                  <a:lnTo>
                    <a:pt x="11960" y="525"/>
                  </a:lnTo>
                  <a:lnTo>
                    <a:pt x="11968" y="530"/>
                  </a:lnTo>
                  <a:lnTo>
                    <a:pt x="11971" y="521"/>
                  </a:lnTo>
                  <a:lnTo>
                    <a:pt x="11976" y="512"/>
                  </a:lnTo>
                  <a:lnTo>
                    <a:pt x="11988" y="498"/>
                  </a:lnTo>
                  <a:lnTo>
                    <a:pt x="12004" y="489"/>
                  </a:lnTo>
                  <a:lnTo>
                    <a:pt x="12013" y="486"/>
                  </a:lnTo>
                  <a:lnTo>
                    <a:pt x="12022" y="486"/>
                  </a:lnTo>
                  <a:lnTo>
                    <a:pt x="12034" y="487"/>
                  </a:lnTo>
                  <a:lnTo>
                    <a:pt x="12046" y="491"/>
                  </a:lnTo>
                  <a:lnTo>
                    <a:pt x="12056" y="498"/>
                  </a:lnTo>
                  <a:lnTo>
                    <a:pt x="12061" y="503"/>
                  </a:lnTo>
                  <a:lnTo>
                    <a:pt x="12065" y="507"/>
                  </a:lnTo>
                  <a:lnTo>
                    <a:pt x="12065" y="444"/>
                  </a:lnTo>
                  <a:lnTo>
                    <a:pt x="12056" y="441"/>
                  </a:lnTo>
                  <a:lnTo>
                    <a:pt x="12048" y="434"/>
                  </a:lnTo>
                  <a:lnTo>
                    <a:pt x="12042" y="426"/>
                  </a:lnTo>
                  <a:lnTo>
                    <a:pt x="12041" y="415"/>
                  </a:lnTo>
                  <a:lnTo>
                    <a:pt x="12041" y="413"/>
                  </a:lnTo>
                  <a:lnTo>
                    <a:pt x="12044" y="402"/>
                  </a:lnTo>
                  <a:lnTo>
                    <a:pt x="12049" y="392"/>
                  </a:lnTo>
                  <a:lnTo>
                    <a:pt x="12057" y="386"/>
                  </a:lnTo>
                  <a:lnTo>
                    <a:pt x="12067" y="384"/>
                  </a:lnTo>
                  <a:lnTo>
                    <a:pt x="12076" y="386"/>
                  </a:lnTo>
                  <a:lnTo>
                    <a:pt x="12084" y="391"/>
                  </a:lnTo>
                  <a:lnTo>
                    <a:pt x="12088" y="382"/>
                  </a:lnTo>
                  <a:lnTo>
                    <a:pt x="12092" y="373"/>
                  </a:lnTo>
                  <a:lnTo>
                    <a:pt x="12105" y="360"/>
                  </a:lnTo>
                  <a:lnTo>
                    <a:pt x="12121" y="350"/>
                  </a:lnTo>
                  <a:lnTo>
                    <a:pt x="12129" y="348"/>
                  </a:lnTo>
                  <a:lnTo>
                    <a:pt x="12138" y="346"/>
                  </a:lnTo>
                  <a:lnTo>
                    <a:pt x="12156" y="350"/>
                  </a:lnTo>
                  <a:lnTo>
                    <a:pt x="12172" y="359"/>
                  </a:lnTo>
                  <a:lnTo>
                    <a:pt x="12179" y="365"/>
                  </a:lnTo>
                  <a:lnTo>
                    <a:pt x="12184" y="372"/>
                  </a:lnTo>
                  <a:lnTo>
                    <a:pt x="12190" y="380"/>
                  </a:lnTo>
                  <a:lnTo>
                    <a:pt x="12192" y="390"/>
                  </a:lnTo>
                  <a:lnTo>
                    <a:pt x="12199" y="380"/>
                  </a:lnTo>
                  <a:lnTo>
                    <a:pt x="12207" y="373"/>
                  </a:lnTo>
                  <a:lnTo>
                    <a:pt x="12217" y="369"/>
                  </a:lnTo>
                  <a:lnTo>
                    <a:pt x="12228" y="368"/>
                  </a:lnTo>
                  <a:lnTo>
                    <a:pt x="12238" y="369"/>
                  </a:lnTo>
                  <a:lnTo>
                    <a:pt x="12249" y="375"/>
                  </a:lnTo>
                  <a:lnTo>
                    <a:pt x="12257" y="383"/>
                  </a:lnTo>
                  <a:lnTo>
                    <a:pt x="12264" y="394"/>
                  </a:lnTo>
                  <a:lnTo>
                    <a:pt x="12264" y="372"/>
                  </a:lnTo>
                  <a:lnTo>
                    <a:pt x="12255" y="369"/>
                  </a:lnTo>
                  <a:lnTo>
                    <a:pt x="12247" y="363"/>
                  </a:lnTo>
                  <a:lnTo>
                    <a:pt x="12241" y="355"/>
                  </a:lnTo>
                  <a:lnTo>
                    <a:pt x="12240" y="344"/>
                  </a:lnTo>
                  <a:lnTo>
                    <a:pt x="12240" y="341"/>
                  </a:lnTo>
                  <a:lnTo>
                    <a:pt x="12243" y="330"/>
                  </a:lnTo>
                  <a:lnTo>
                    <a:pt x="12248" y="321"/>
                  </a:lnTo>
                  <a:lnTo>
                    <a:pt x="12256" y="314"/>
                  </a:lnTo>
                  <a:lnTo>
                    <a:pt x="12266" y="313"/>
                  </a:lnTo>
                  <a:lnTo>
                    <a:pt x="12275" y="314"/>
                  </a:lnTo>
                  <a:lnTo>
                    <a:pt x="12283" y="319"/>
                  </a:lnTo>
                  <a:lnTo>
                    <a:pt x="12287" y="310"/>
                  </a:lnTo>
                  <a:lnTo>
                    <a:pt x="12291" y="302"/>
                  </a:lnTo>
                  <a:lnTo>
                    <a:pt x="12303" y="287"/>
                  </a:lnTo>
                  <a:lnTo>
                    <a:pt x="12320" y="279"/>
                  </a:lnTo>
                  <a:lnTo>
                    <a:pt x="12328" y="276"/>
                  </a:lnTo>
                  <a:lnTo>
                    <a:pt x="12337" y="275"/>
                  </a:lnTo>
                  <a:lnTo>
                    <a:pt x="12355" y="279"/>
                  </a:lnTo>
                  <a:lnTo>
                    <a:pt x="12371" y="287"/>
                  </a:lnTo>
                  <a:lnTo>
                    <a:pt x="12378" y="294"/>
                  </a:lnTo>
                  <a:lnTo>
                    <a:pt x="12383" y="300"/>
                  </a:lnTo>
                  <a:lnTo>
                    <a:pt x="12389" y="309"/>
                  </a:lnTo>
                  <a:lnTo>
                    <a:pt x="12391" y="318"/>
                  </a:lnTo>
                  <a:lnTo>
                    <a:pt x="12398" y="309"/>
                  </a:lnTo>
                  <a:lnTo>
                    <a:pt x="12406" y="302"/>
                  </a:lnTo>
                  <a:lnTo>
                    <a:pt x="12416" y="298"/>
                  </a:lnTo>
                  <a:lnTo>
                    <a:pt x="12427" y="295"/>
                  </a:lnTo>
                  <a:lnTo>
                    <a:pt x="12441" y="299"/>
                  </a:lnTo>
                  <a:lnTo>
                    <a:pt x="12455" y="309"/>
                  </a:lnTo>
                  <a:lnTo>
                    <a:pt x="12459" y="315"/>
                  </a:lnTo>
                  <a:lnTo>
                    <a:pt x="12463" y="323"/>
                  </a:lnTo>
                  <a:lnTo>
                    <a:pt x="12467" y="341"/>
                  </a:lnTo>
                  <a:lnTo>
                    <a:pt x="12467" y="344"/>
                  </a:lnTo>
                  <a:lnTo>
                    <a:pt x="12466" y="352"/>
                  </a:lnTo>
                  <a:lnTo>
                    <a:pt x="12463" y="361"/>
                  </a:lnTo>
                  <a:lnTo>
                    <a:pt x="12455" y="375"/>
                  </a:lnTo>
                  <a:lnTo>
                    <a:pt x="12441" y="386"/>
                  </a:lnTo>
                  <a:lnTo>
                    <a:pt x="12427" y="388"/>
                  </a:lnTo>
                  <a:lnTo>
                    <a:pt x="12410" y="384"/>
                  </a:lnTo>
                  <a:lnTo>
                    <a:pt x="12410" y="460"/>
                  </a:lnTo>
                  <a:lnTo>
                    <a:pt x="12417" y="452"/>
                  </a:lnTo>
                  <a:lnTo>
                    <a:pt x="12425" y="445"/>
                  </a:lnTo>
                  <a:lnTo>
                    <a:pt x="12433" y="441"/>
                  </a:lnTo>
                  <a:lnTo>
                    <a:pt x="12444" y="440"/>
                  </a:lnTo>
                  <a:lnTo>
                    <a:pt x="12459" y="442"/>
                  </a:lnTo>
                  <a:lnTo>
                    <a:pt x="12473" y="453"/>
                  </a:lnTo>
                  <a:lnTo>
                    <a:pt x="12478" y="460"/>
                  </a:lnTo>
                  <a:lnTo>
                    <a:pt x="12481" y="467"/>
                  </a:lnTo>
                  <a:lnTo>
                    <a:pt x="12485" y="484"/>
                  </a:lnTo>
                  <a:lnTo>
                    <a:pt x="12485" y="487"/>
                  </a:lnTo>
                  <a:lnTo>
                    <a:pt x="12483" y="497"/>
                  </a:lnTo>
                  <a:lnTo>
                    <a:pt x="12481" y="505"/>
                  </a:lnTo>
                  <a:lnTo>
                    <a:pt x="12473" y="520"/>
                  </a:lnTo>
                  <a:lnTo>
                    <a:pt x="12459" y="529"/>
                  </a:lnTo>
                  <a:lnTo>
                    <a:pt x="12444" y="533"/>
                  </a:lnTo>
                  <a:lnTo>
                    <a:pt x="12433" y="530"/>
                  </a:lnTo>
                  <a:lnTo>
                    <a:pt x="12424" y="526"/>
                  </a:lnTo>
                  <a:lnTo>
                    <a:pt x="12416" y="520"/>
                  </a:lnTo>
                  <a:lnTo>
                    <a:pt x="12409" y="510"/>
                  </a:lnTo>
                  <a:lnTo>
                    <a:pt x="12399" y="529"/>
                  </a:lnTo>
                  <a:lnTo>
                    <a:pt x="12399" y="567"/>
                  </a:lnTo>
                  <a:lnTo>
                    <a:pt x="12402" y="567"/>
                  </a:lnTo>
                  <a:lnTo>
                    <a:pt x="12420" y="571"/>
                  </a:lnTo>
                  <a:lnTo>
                    <a:pt x="12435" y="579"/>
                  </a:lnTo>
                  <a:lnTo>
                    <a:pt x="12441" y="586"/>
                  </a:lnTo>
                  <a:lnTo>
                    <a:pt x="12448" y="593"/>
                  </a:lnTo>
                  <a:lnTo>
                    <a:pt x="12452" y="601"/>
                  </a:lnTo>
                  <a:lnTo>
                    <a:pt x="12456" y="610"/>
                  </a:lnTo>
                  <a:lnTo>
                    <a:pt x="12463" y="601"/>
                  </a:lnTo>
                  <a:lnTo>
                    <a:pt x="12471" y="594"/>
                  </a:lnTo>
                  <a:lnTo>
                    <a:pt x="12481" y="590"/>
                  </a:lnTo>
                  <a:lnTo>
                    <a:pt x="12490" y="587"/>
                  </a:lnTo>
                  <a:lnTo>
                    <a:pt x="12501" y="589"/>
                  </a:lnTo>
                  <a:lnTo>
                    <a:pt x="12510" y="594"/>
                  </a:lnTo>
                  <a:lnTo>
                    <a:pt x="12525" y="609"/>
                  </a:lnTo>
                  <a:lnTo>
                    <a:pt x="12533" y="602"/>
                  </a:lnTo>
                  <a:lnTo>
                    <a:pt x="12544" y="597"/>
                  </a:lnTo>
                  <a:lnTo>
                    <a:pt x="12567" y="591"/>
                  </a:lnTo>
                  <a:lnTo>
                    <a:pt x="12588" y="595"/>
                  </a:lnTo>
                  <a:lnTo>
                    <a:pt x="12590" y="590"/>
                  </a:lnTo>
                  <a:lnTo>
                    <a:pt x="12593" y="590"/>
                  </a:lnTo>
                  <a:lnTo>
                    <a:pt x="12596" y="582"/>
                  </a:lnTo>
                  <a:lnTo>
                    <a:pt x="12602" y="574"/>
                  </a:lnTo>
                  <a:lnTo>
                    <a:pt x="12611" y="567"/>
                  </a:lnTo>
                  <a:lnTo>
                    <a:pt x="12608" y="556"/>
                  </a:lnTo>
                  <a:lnTo>
                    <a:pt x="12605" y="556"/>
                  </a:lnTo>
                  <a:lnTo>
                    <a:pt x="12601" y="556"/>
                  </a:lnTo>
                  <a:lnTo>
                    <a:pt x="12592" y="556"/>
                  </a:lnTo>
                  <a:lnTo>
                    <a:pt x="12588" y="552"/>
                  </a:lnTo>
                  <a:lnTo>
                    <a:pt x="12582" y="548"/>
                  </a:lnTo>
                  <a:lnTo>
                    <a:pt x="12582" y="544"/>
                  </a:lnTo>
                  <a:lnTo>
                    <a:pt x="12585" y="543"/>
                  </a:lnTo>
                  <a:lnTo>
                    <a:pt x="12597" y="544"/>
                  </a:lnTo>
                  <a:lnTo>
                    <a:pt x="12623" y="544"/>
                  </a:lnTo>
                  <a:lnTo>
                    <a:pt x="12632" y="545"/>
                  </a:lnTo>
                  <a:lnTo>
                    <a:pt x="12635" y="548"/>
                  </a:lnTo>
                  <a:lnTo>
                    <a:pt x="12632" y="551"/>
                  </a:lnTo>
                  <a:lnTo>
                    <a:pt x="12623" y="549"/>
                  </a:lnTo>
                  <a:lnTo>
                    <a:pt x="12616" y="549"/>
                  </a:lnTo>
                  <a:lnTo>
                    <a:pt x="12611" y="552"/>
                  </a:lnTo>
                  <a:lnTo>
                    <a:pt x="12612" y="555"/>
                  </a:lnTo>
                  <a:lnTo>
                    <a:pt x="12613" y="558"/>
                  </a:lnTo>
                  <a:lnTo>
                    <a:pt x="12616" y="567"/>
                  </a:lnTo>
                  <a:lnTo>
                    <a:pt x="12648" y="567"/>
                  </a:lnTo>
                  <a:lnTo>
                    <a:pt x="12644" y="552"/>
                  </a:lnTo>
                  <a:lnTo>
                    <a:pt x="12643" y="540"/>
                  </a:lnTo>
                  <a:lnTo>
                    <a:pt x="12643" y="536"/>
                  </a:lnTo>
                  <a:lnTo>
                    <a:pt x="12642" y="530"/>
                  </a:lnTo>
                  <a:lnTo>
                    <a:pt x="12631" y="514"/>
                  </a:lnTo>
                  <a:lnTo>
                    <a:pt x="12628" y="503"/>
                  </a:lnTo>
                  <a:lnTo>
                    <a:pt x="12630" y="495"/>
                  </a:lnTo>
                  <a:lnTo>
                    <a:pt x="12636" y="487"/>
                  </a:lnTo>
                  <a:lnTo>
                    <a:pt x="12634" y="486"/>
                  </a:lnTo>
                  <a:lnTo>
                    <a:pt x="12635" y="483"/>
                  </a:lnTo>
                  <a:lnTo>
                    <a:pt x="12650" y="471"/>
                  </a:lnTo>
                  <a:lnTo>
                    <a:pt x="12657" y="467"/>
                  </a:lnTo>
                  <a:lnTo>
                    <a:pt x="12663" y="463"/>
                  </a:lnTo>
                  <a:lnTo>
                    <a:pt x="12670" y="459"/>
                  </a:lnTo>
                  <a:lnTo>
                    <a:pt x="12693" y="448"/>
                  </a:lnTo>
                  <a:lnTo>
                    <a:pt x="12704" y="444"/>
                  </a:lnTo>
                  <a:lnTo>
                    <a:pt x="12711" y="442"/>
                  </a:lnTo>
                  <a:lnTo>
                    <a:pt x="12715" y="440"/>
                  </a:lnTo>
                  <a:lnTo>
                    <a:pt x="12717" y="437"/>
                  </a:lnTo>
                  <a:lnTo>
                    <a:pt x="12722" y="425"/>
                  </a:lnTo>
                  <a:lnTo>
                    <a:pt x="12724" y="417"/>
                  </a:lnTo>
                  <a:lnTo>
                    <a:pt x="12728" y="413"/>
                  </a:lnTo>
                  <a:lnTo>
                    <a:pt x="12738" y="411"/>
                  </a:lnTo>
                  <a:lnTo>
                    <a:pt x="12751" y="417"/>
                  </a:lnTo>
                  <a:lnTo>
                    <a:pt x="12762" y="426"/>
                  </a:lnTo>
                  <a:lnTo>
                    <a:pt x="12762" y="433"/>
                  </a:lnTo>
                  <a:lnTo>
                    <a:pt x="12759" y="437"/>
                  </a:lnTo>
                  <a:lnTo>
                    <a:pt x="12755" y="438"/>
                  </a:lnTo>
                  <a:lnTo>
                    <a:pt x="12753" y="442"/>
                  </a:lnTo>
                  <a:lnTo>
                    <a:pt x="12750" y="447"/>
                  </a:lnTo>
                  <a:lnTo>
                    <a:pt x="12750" y="449"/>
                  </a:lnTo>
                  <a:lnTo>
                    <a:pt x="12749" y="452"/>
                  </a:lnTo>
                  <a:lnTo>
                    <a:pt x="12746" y="455"/>
                  </a:lnTo>
                  <a:lnTo>
                    <a:pt x="12745" y="459"/>
                  </a:lnTo>
                  <a:lnTo>
                    <a:pt x="12743" y="461"/>
                  </a:lnTo>
                  <a:lnTo>
                    <a:pt x="12740" y="463"/>
                  </a:lnTo>
                  <a:lnTo>
                    <a:pt x="12743" y="464"/>
                  </a:lnTo>
                  <a:lnTo>
                    <a:pt x="12745" y="470"/>
                  </a:lnTo>
                  <a:lnTo>
                    <a:pt x="12742" y="476"/>
                  </a:lnTo>
                  <a:lnTo>
                    <a:pt x="12740" y="479"/>
                  </a:lnTo>
                  <a:lnTo>
                    <a:pt x="12740" y="483"/>
                  </a:lnTo>
                  <a:lnTo>
                    <a:pt x="12740" y="490"/>
                  </a:lnTo>
                  <a:lnTo>
                    <a:pt x="12742" y="502"/>
                  </a:lnTo>
                  <a:lnTo>
                    <a:pt x="12745" y="505"/>
                  </a:lnTo>
                  <a:lnTo>
                    <a:pt x="12745" y="509"/>
                  </a:lnTo>
                  <a:lnTo>
                    <a:pt x="12747" y="514"/>
                  </a:lnTo>
                  <a:lnTo>
                    <a:pt x="12749" y="521"/>
                  </a:lnTo>
                  <a:lnTo>
                    <a:pt x="12750" y="526"/>
                  </a:lnTo>
                  <a:lnTo>
                    <a:pt x="12750" y="530"/>
                  </a:lnTo>
                  <a:lnTo>
                    <a:pt x="12751" y="533"/>
                  </a:lnTo>
                  <a:lnTo>
                    <a:pt x="12753" y="536"/>
                  </a:lnTo>
                  <a:lnTo>
                    <a:pt x="12755" y="539"/>
                  </a:lnTo>
                  <a:lnTo>
                    <a:pt x="12755" y="541"/>
                  </a:lnTo>
                  <a:lnTo>
                    <a:pt x="12755" y="545"/>
                  </a:lnTo>
                  <a:lnTo>
                    <a:pt x="12758" y="545"/>
                  </a:lnTo>
                  <a:lnTo>
                    <a:pt x="12758" y="548"/>
                  </a:lnTo>
                  <a:lnTo>
                    <a:pt x="12761" y="551"/>
                  </a:lnTo>
                  <a:lnTo>
                    <a:pt x="12765" y="552"/>
                  </a:lnTo>
                  <a:lnTo>
                    <a:pt x="12769" y="556"/>
                  </a:lnTo>
                  <a:lnTo>
                    <a:pt x="12772" y="564"/>
                  </a:lnTo>
                  <a:lnTo>
                    <a:pt x="12772" y="570"/>
                  </a:lnTo>
                  <a:lnTo>
                    <a:pt x="12773" y="578"/>
                  </a:lnTo>
                  <a:lnTo>
                    <a:pt x="12772" y="581"/>
                  </a:lnTo>
                  <a:lnTo>
                    <a:pt x="12769" y="575"/>
                  </a:lnTo>
                  <a:lnTo>
                    <a:pt x="12768" y="571"/>
                  </a:lnTo>
                  <a:lnTo>
                    <a:pt x="12769" y="567"/>
                  </a:lnTo>
                  <a:lnTo>
                    <a:pt x="12766" y="568"/>
                  </a:lnTo>
                  <a:lnTo>
                    <a:pt x="12762" y="571"/>
                  </a:lnTo>
                  <a:lnTo>
                    <a:pt x="12761" y="574"/>
                  </a:lnTo>
                  <a:lnTo>
                    <a:pt x="12759" y="576"/>
                  </a:lnTo>
                  <a:lnTo>
                    <a:pt x="12754" y="582"/>
                  </a:lnTo>
                  <a:lnTo>
                    <a:pt x="12746" y="586"/>
                  </a:lnTo>
                  <a:lnTo>
                    <a:pt x="12739" y="587"/>
                  </a:lnTo>
                  <a:lnTo>
                    <a:pt x="12736" y="586"/>
                  </a:lnTo>
                  <a:lnTo>
                    <a:pt x="12739" y="582"/>
                  </a:lnTo>
                  <a:lnTo>
                    <a:pt x="12745" y="581"/>
                  </a:lnTo>
                  <a:lnTo>
                    <a:pt x="12751" y="578"/>
                  </a:lnTo>
                  <a:lnTo>
                    <a:pt x="12755" y="572"/>
                  </a:lnTo>
                  <a:lnTo>
                    <a:pt x="12755" y="568"/>
                  </a:lnTo>
                  <a:lnTo>
                    <a:pt x="12754" y="566"/>
                  </a:lnTo>
                  <a:lnTo>
                    <a:pt x="12746" y="560"/>
                  </a:lnTo>
                  <a:lnTo>
                    <a:pt x="12738" y="559"/>
                  </a:lnTo>
                  <a:lnTo>
                    <a:pt x="12740" y="567"/>
                  </a:lnTo>
                  <a:lnTo>
                    <a:pt x="12742" y="575"/>
                  </a:lnTo>
                  <a:lnTo>
                    <a:pt x="12743" y="578"/>
                  </a:lnTo>
                  <a:lnTo>
                    <a:pt x="12742" y="579"/>
                  </a:lnTo>
                  <a:lnTo>
                    <a:pt x="12739" y="574"/>
                  </a:lnTo>
                  <a:lnTo>
                    <a:pt x="12739" y="568"/>
                  </a:lnTo>
                  <a:lnTo>
                    <a:pt x="12736" y="564"/>
                  </a:lnTo>
                  <a:lnTo>
                    <a:pt x="12738" y="571"/>
                  </a:lnTo>
                  <a:lnTo>
                    <a:pt x="12736" y="574"/>
                  </a:lnTo>
                  <a:lnTo>
                    <a:pt x="12735" y="574"/>
                  </a:lnTo>
                  <a:lnTo>
                    <a:pt x="12735" y="571"/>
                  </a:lnTo>
                  <a:lnTo>
                    <a:pt x="12736" y="567"/>
                  </a:lnTo>
                  <a:lnTo>
                    <a:pt x="12735" y="566"/>
                  </a:lnTo>
                  <a:lnTo>
                    <a:pt x="12734" y="568"/>
                  </a:lnTo>
                  <a:lnTo>
                    <a:pt x="12731" y="570"/>
                  </a:lnTo>
                  <a:lnTo>
                    <a:pt x="12730" y="570"/>
                  </a:lnTo>
                  <a:lnTo>
                    <a:pt x="12730" y="574"/>
                  </a:lnTo>
                  <a:lnTo>
                    <a:pt x="12726" y="578"/>
                  </a:lnTo>
                  <a:lnTo>
                    <a:pt x="12726" y="585"/>
                  </a:lnTo>
                  <a:lnTo>
                    <a:pt x="12727" y="586"/>
                  </a:lnTo>
                  <a:lnTo>
                    <a:pt x="12727" y="591"/>
                  </a:lnTo>
                  <a:lnTo>
                    <a:pt x="12730" y="594"/>
                  </a:lnTo>
                  <a:lnTo>
                    <a:pt x="12742" y="594"/>
                  </a:lnTo>
                  <a:lnTo>
                    <a:pt x="12753" y="595"/>
                  </a:lnTo>
                  <a:lnTo>
                    <a:pt x="12763" y="598"/>
                  </a:lnTo>
                  <a:lnTo>
                    <a:pt x="12774" y="604"/>
                  </a:lnTo>
                  <a:lnTo>
                    <a:pt x="12782" y="612"/>
                  </a:lnTo>
                  <a:lnTo>
                    <a:pt x="12789" y="621"/>
                  </a:lnTo>
                  <a:lnTo>
                    <a:pt x="12795" y="631"/>
                  </a:lnTo>
                  <a:lnTo>
                    <a:pt x="12799" y="643"/>
                  </a:lnTo>
                  <a:lnTo>
                    <a:pt x="12800" y="655"/>
                  </a:lnTo>
                  <a:lnTo>
                    <a:pt x="12803" y="655"/>
                  </a:lnTo>
                  <a:lnTo>
                    <a:pt x="12883" y="651"/>
                  </a:lnTo>
                  <a:lnTo>
                    <a:pt x="12953" y="652"/>
                  </a:lnTo>
                  <a:lnTo>
                    <a:pt x="12984" y="655"/>
                  </a:lnTo>
                  <a:lnTo>
                    <a:pt x="13012" y="659"/>
                  </a:lnTo>
                  <a:lnTo>
                    <a:pt x="13061" y="674"/>
                  </a:lnTo>
                  <a:lnTo>
                    <a:pt x="13081" y="683"/>
                  </a:lnTo>
                  <a:lnTo>
                    <a:pt x="13100" y="698"/>
                  </a:lnTo>
                  <a:lnTo>
                    <a:pt x="13140" y="731"/>
                  </a:lnTo>
                  <a:lnTo>
                    <a:pt x="13163" y="746"/>
                  </a:lnTo>
                  <a:lnTo>
                    <a:pt x="13191" y="759"/>
                  </a:lnTo>
                  <a:lnTo>
                    <a:pt x="13225" y="767"/>
                  </a:lnTo>
                  <a:lnTo>
                    <a:pt x="13244" y="770"/>
                  </a:lnTo>
                  <a:lnTo>
                    <a:pt x="13265" y="770"/>
                  </a:lnTo>
                  <a:lnTo>
                    <a:pt x="13294" y="770"/>
                  </a:lnTo>
                  <a:lnTo>
                    <a:pt x="13318" y="766"/>
                  </a:lnTo>
                  <a:lnTo>
                    <a:pt x="13337" y="760"/>
                  </a:lnTo>
                  <a:lnTo>
                    <a:pt x="13353" y="754"/>
                  </a:lnTo>
                  <a:lnTo>
                    <a:pt x="13379" y="737"/>
                  </a:lnTo>
                  <a:lnTo>
                    <a:pt x="13399" y="717"/>
                  </a:lnTo>
                  <a:lnTo>
                    <a:pt x="13418" y="696"/>
                  </a:lnTo>
                  <a:lnTo>
                    <a:pt x="13444" y="675"/>
                  </a:lnTo>
                  <a:lnTo>
                    <a:pt x="13459" y="666"/>
                  </a:lnTo>
                  <a:lnTo>
                    <a:pt x="13479" y="658"/>
                  </a:lnTo>
                  <a:lnTo>
                    <a:pt x="13502" y="652"/>
                  </a:lnTo>
                  <a:lnTo>
                    <a:pt x="13529" y="647"/>
                  </a:lnTo>
                  <a:lnTo>
                    <a:pt x="13529" y="635"/>
                  </a:lnTo>
                  <a:lnTo>
                    <a:pt x="13490" y="635"/>
                  </a:lnTo>
                  <a:lnTo>
                    <a:pt x="13546" y="352"/>
                  </a:lnTo>
                  <a:lnTo>
                    <a:pt x="13583" y="549"/>
                  </a:lnTo>
                  <a:lnTo>
                    <a:pt x="13564" y="559"/>
                  </a:lnTo>
                  <a:lnTo>
                    <a:pt x="13585" y="562"/>
                  </a:lnTo>
                  <a:lnTo>
                    <a:pt x="13587" y="575"/>
                  </a:lnTo>
                  <a:lnTo>
                    <a:pt x="13560" y="585"/>
                  </a:lnTo>
                  <a:lnTo>
                    <a:pt x="13560" y="589"/>
                  </a:lnTo>
                  <a:lnTo>
                    <a:pt x="13592" y="594"/>
                  </a:lnTo>
                  <a:lnTo>
                    <a:pt x="13600" y="632"/>
                  </a:lnTo>
                  <a:lnTo>
                    <a:pt x="13638" y="625"/>
                  </a:lnTo>
                  <a:lnTo>
                    <a:pt x="13638" y="594"/>
                  </a:lnTo>
                  <a:lnTo>
                    <a:pt x="13600" y="594"/>
                  </a:lnTo>
                  <a:lnTo>
                    <a:pt x="13654" y="311"/>
                  </a:lnTo>
                  <a:lnTo>
                    <a:pt x="13692" y="509"/>
                  </a:lnTo>
                  <a:lnTo>
                    <a:pt x="13673" y="518"/>
                  </a:lnTo>
                  <a:lnTo>
                    <a:pt x="13694" y="521"/>
                  </a:lnTo>
                  <a:lnTo>
                    <a:pt x="13697" y="535"/>
                  </a:lnTo>
                  <a:lnTo>
                    <a:pt x="13669" y="544"/>
                  </a:lnTo>
                  <a:lnTo>
                    <a:pt x="13669" y="548"/>
                  </a:lnTo>
                  <a:lnTo>
                    <a:pt x="13698" y="553"/>
                  </a:lnTo>
                  <a:lnTo>
                    <a:pt x="13736" y="360"/>
                  </a:lnTo>
                  <a:lnTo>
                    <a:pt x="13769" y="529"/>
                  </a:lnTo>
                  <a:lnTo>
                    <a:pt x="13813" y="295"/>
                  </a:lnTo>
                  <a:lnTo>
                    <a:pt x="13853" y="493"/>
                  </a:lnTo>
                  <a:lnTo>
                    <a:pt x="13834" y="501"/>
                  </a:lnTo>
                  <a:lnTo>
                    <a:pt x="13854" y="505"/>
                  </a:lnTo>
                  <a:lnTo>
                    <a:pt x="13857" y="517"/>
                  </a:lnTo>
                  <a:lnTo>
                    <a:pt x="13830" y="528"/>
                  </a:lnTo>
                  <a:lnTo>
                    <a:pt x="13830" y="532"/>
                  </a:lnTo>
                  <a:lnTo>
                    <a:pt x="13861" y="537"/>
                  </a:lnTo>
                  <a:lnTo>
                    <a:pt x="13869" y="576"/>
                  </a:lnTo>
                  <a:lnTo>
                    <a:pt x="13830" y="576"/>
                  </a:lnTo>
                  <a:lnTo>
                    <a:pt x="13830" y="604"/>
                  </a:lnTo>
                  <a:lnTo>
                    <a:pt x="13923" y="602"/>
                  </a:lnTo>
                  <a:lnTo>
                    <a:pt x="13938" y="602"/>
                  </a:lnTo>
                  <a:lnTo>
                    <a:pt x="13970" y="394"/>
                  </a:lnTo>
                  <a:lnTo>
                    <a:pt x="13992" y="514"/>
                  </a:lnTo>
                  <a:lnTo>
                    <a:pt x="14010" y="394"/>
                  </a:lnTo>
                  <a:lnTo>
                    <a:pt x="14033" y="522"/>
                  </a:lnTo>
                  <a:lnTo>
                    <a:pt x="14053" y="394"/>
                  </a:lnTo>
                  <a:lnTo>
                    <a:pt x="14075" y="517"/>
                  </a:lnTo>
                  <a:lnTo>
                    <a:pt x="14094" y="394"/>
                  </a:lnTo>
                  <a:lnTo>
                    <a:pt x="14134" y="618"/>
                  </a:lnTo>
                  <a:lnTo>
                    <a:pt x="14158" y="628"/>
                  </a:lnTo>
                  <a:lnTo>
                    <a:pt x="14183" y="467"/>
                  </a:lnTo>
                  <a:lnTo>
                    <a:pt x="14204" y="589"/>
                  </a:lnTo>
                  <a:lnTo>
                    <a:pt x="14223" y="467"/>
                  </a:lnTo>
                  <a:lnTo>
                    <a:pt x="14246" y="597"/>
                  </a:lnTo>
                  <a:lnTo>
                    <a:pt x="14267" y="467"/>
                  </a:lnTo>
                  <a:lnTo>
                    <a:pt x="14288" y="591"/>
                  </a:lnTo>
                  <a:lnTo>
                    <a:pt x="14307" y="467"/>
                  </a:lnTo>
                  <a:lnTo>
                    <a:pt x="14345" y="683"/>
                  </a:lnTo>
                  <a:lnTo>
                    <a:pt x="14407" y="700"/>
                  </a:lnTo>
                  <a:lnTo>
                    <a:pt x="14407" y="556"/>
                  </a:lnTo>
                  <a:lnTo>
                    <a:pt x="14834" y="556"/>
                  </a:lnTo>
                  <a:lnTo>
                    <a:pt x="14834" y="670"/>
                  </a:lnTo>
                  <a:lnTo>
                    <a:pt x="14849" y="670"/>
                  </a:lnTo>
                  <a:lnTo>
                    <a:pt x="14849" y="633"/>
                  </a:lnTo>
                  <a:lnTo>
                    <a:pt x="14849" y="627"/>
                  </a:lnTo>
                  <a:lnTo>
                    <a:pt x="14849" y="583"/>
                  </a:lnTo>
                  <a:lnTo>
                    <a:pt x="14890" y="583"/>
                  </a:lnTo>
                  <a:lnTo>
                    <a:pt x="14912" y="627"/>
                  </a:lnTo>
                  <a:lnTo>
                    <a:pt x="14946" y="627"/>
                  </a:lnTo>
                  <a:lnTo>
                    <a:pt x="14946" y="677"/>
                  </a:lnTo>
                  <a:lnTo>
                    <a:pt x="14953" y="677"/>
                  </a:lnTo>
                  <a:lnTo>
                    <a:pt x="14953" y="702"/>
                  </a:lnTo>
                  <a:lnTo>
                    <a:pt x="14923" y="702"/>
                  </a:lnTo>
                  <a:lnTo>
                    <a:pt x="14923" y="710"/>
                  </a:lnTo>
                  <a:lnTo>
                    <a:pt x="14903" y="710"/>
                  </a:lnTo>
                  <a:lnTo>
                    <a:pt x="14901" y="717"/>
                  </a:lnTo>
                  <a:lnTo>
                    <a:pt x="14899" y="723"/>
                  </a:lnTo>
                  <a:lnTo>
                    <a:pt x="14895" y="728"/>
                  </a:lnTo>
                  <a:lnTo>
                    <a:pt x="14888" y="731"/>
                  </a:lnTo>
                  <a:lnTo>
                    <a:pt x="14965" y="733"/>
                  </a:lnTo>
                  <a:lnTo>
                    <a:pt x="15043" y="735"/>
                  </a:lnTo>
                  <a:lnTo>
                    <a:pt x="15211" y="735"/>
                  </a:lnTo>
                  <a:lnTo>
                    <a:pt x="15271" y="736"/>
                  </a:lnTo>
                  <a:lnTo>
                    <a:pt x="15326" y="736"/>
                  </a:lnTo>
                  <a:lnTo>
                    <a:pt x="15326" y="605"/>
                  </a:lnTo>
                  <a:lnTo>
                    <a:pt x="15352" y="605"/>
                  </a:lnTo>
                  <a:close/>
                  <a:moveTo>
                    <a:pt x="6259" y="681"/>
                  </a:moveTo>
                  <a:lnTo>
                    <a:pt x="6369" y="681"/>
                  </a:lnTo>
                  <a:lnTo>
                    <a:pt x="6366" y="671"/>
                  </a:lnTo>
                  <a:lnTo>
                    <a:pt x="6363" y="652"/>
                  </a:lnTo>
                  <a:lnTo>
                    <a:pt x="6361" y="643"/>
                  </a:lnTo>
                  <a:lnTo>
                    <a:pt x="6361" y="640"/>
                  </a:lnTo>
                  <a:lnTo>
                    <a:pt x="6358" y="633"/>
                  </a:lnTo>
                  <a:lnTo>
                    <a:pt x="6358" y="629"/>
                  </a:lnTo>
                  <a:lnTo>
                    <a:pt x="6357" y="627"/>
                  </a:lnTo>
                  <a:lnTo>
                    <a:pt x="6355" y="624"/>
                  </a:lnTo>
                  <a:lnTo>
                    <a:pt x="6355" y="621"/>
                  </a:lnTo>
                  <a:lnTo>
                    <a:pt x="6354" y="617"/>
                  </a:lnTo>
                  <a:lnTo>
                    <a:pt x="6354" y="614"/>
                  </a:lnTo>
                  <a:lnTo>
                    <a:pt x="6351" y="609"/>
                  </a:lnTo>
                  <a:lnTo>
                    <a:pt x="6353" y="608"/>
                  </a:lnTo>
                  <a:lnTo>
                    <a:pt x="6355" y="605"/>
                  </a:lnTo>
                  <a:lnTo>
                    <a:pt x="6355" y="604"/>
                  </a:lnTo>
                  <a:lnTo>
                    <a:pt x="6354" y="602"/>
                  </a:lnTo>
                  <a:lnTo>
                    <a:pt x="6350" y="599"/>
                  </a:lnTo>
                  <a:lnTo>
                    <a:pt x="6345" y="593"/>
                  </a:lnTo>
                  <a:lnTo>
                    <a:pt x="6343" y="589"/>
                  </a:lnTo>
                  <a:lnTo>
                    <a:pt x="6339" y="581"/>
                  </a:lnTo>
                  <a:lnTo>
                    <a:pt x="6336" y="589"/>
                  </a:lnTo>
                  <a:lnTo>
                    <a:pt x="6331" y="601"/>
                  </a:lnTo>
                  <a:lnTo>
                    <a:pt x="6326" y="613"/>
                  </a:lnTo>
                  <a:lnTo>
                    <a:pt x="6320" y="621"/>
                  </a:lnTo>
                  <a:lnTo>
                    <a:pt x="6317" y="625"/>
                  </a:lnTo>
                  <a:lnTo>
                    <a:pt x="6308" y="631"/>
                  </a:lnTo>
                  <a:lnTo>
                    <a:pt x="6299" y="637"/>
                  </a:lnTo>
                  <a:lnTo>
                    <a:pt x="6293" y="643"/>
                  </a:lnTo>
                  <a:lnTo>
                    <a:pt x="6263" y="671"/>
                  </a:lnTo>
                  <a:lnTo>
                    <a:pt x="6259" y="681"/>
                  </a:lnTo>
                  <a:close/>
                  <a:moveTo>
                    <a:pt x="10781" y="459"/>
                  </a:moveTo>
                  <a:lnTo>
                    <a:pt x="10781" y="486"/>
                  </a:lnTo>
                  <a:lnTo>
                    <a:pt x="10804" y="486"/>
                  </a:lnTo>
                  <a:lnTo>
                    <a:pt x="10803" y="457"/>
                  </a:lnTo>
                  <a:lnTo>
                    <a:pt x="10781" y="459"/>
                  </a:lnTo>
                  <a:close/>
                  <a:moveTo>
                    <a:pt x="10781" y="506"/>
                  </a:moveTo>
                  <a:lnTo>
                    <a:pt x="10783" y="535"/>
                  </a:lnTo>
                  <a:lnTo>
                    <a:pt x="10804" y="535"/>
                  </a:lnTo>
                  <a:lnTo>
                    <a:pt x="10804" y="506"/>
                  </a:lnTo>
                  <a:lnTo>
                    <a:pt x="10781" y="506"/>
                  </a:lnTo>
                  <a:close/>
                  <a:moveTo>
                    <a:pt x="10783" y="555"/>
                  </a:moveTo>
                  <a:lnTo>
                    <a:pt x="10783" y="583"/>
                  </a:lnTo>
                  <a:lnTo>
                    <a:pt x="10804" y="582"/>
                  </a:lnTo>
                  <a:lnTo>
                    <a:pt x="10804" y="555"/>
                  </a:lnTo>
                  <a:lnTo>
                    <a:pt x="10783" y="555"/>
                  </a:lnTo>
                  <a:close/>
                  <a:moveTo>
                    <a:pt x="10783" y="602"/>
                  </a:moveTo>
                  <a:lnTo>
                    <a:pt x="10784" y="631"/>
                  </a:lnTo>
                  <a:lnTo>
                    <a:pt x="10806" y="631"/>
                  </a:lnTo>
                  <a:lnTo>
                    <a:pt x="10806" y="602"/>
                  </a:lnTo>
                  <a:lnTo>
                    <a:pt x="10783" y="602"/>
                  </a:lnTo>
                  <a:close/>
                  <a:moveTo>
                    <a:pt x="10784" y="679"/>
                  </a:moveTo>
                  <a:lnTo>
                    <a:pt x="10806" y="679"/>
                  </a:lnTo>
                  <a:lnTo>
                    <a:pt x="10806" y="651"/>
                  </a:lnTo>
                  <a:lnTo>
                    <a:pt x="10784" y="651"/>
                  </a:lnTo>
                  <a:lnTo>
                    <a:pt x="10784" y="679"/>
                  </a:lnTo>
                  <a:close/>
                  <a:moveTo>
                    <a:pt x="10831" y="506"/>
                  </a:moveTo>
                  <a:lnTo>
                    <a:pt x="10831" y="535"/>
                  </a:lnTo>
                  <a:lnTo>
                    <a:pt x="10854" y="533"/>
                  </a:lnTo>
                  <a:lnTo>
                    <a:pt x="10853" y="505"/>
                  </a:lnTo>
                  <a:lnTo>
                    <a:pt x="10831" y="506"/>
                  </a:lnTo>
                  <a:close/>
                  <a:moveTo>
                    <a:pt x="10833" y="553"/>
                  </a:moveTo>
                  <a:lnTo>
                    <a:pt x="10833" y="582"/>
                  </a:lnTo>
                  <a:lnTo>
                    <a:pt x="10854" y="582"/>
                  </a:lnTo>
                  <a:lnTo>
                    <a:pt x="10854" y="553"/>
                  </a:lnTo>
                  <a:lnTo>
                    <a:pt x="10833" y="553"/>
                  </a:lnTo>
                  <a:close/>
                  <a:moveTo>
                    <a:pt x="10833" y="602"/>
                  </a:moveTo>
                  <a:lnTo>
                    <a:pt x="10833" y="631"/>
                  </a:lnTo>
                  <a:lnTo>
                    <a:pt x="10854" y="631"/>
                  </a:lnTo>
                  <a:lnTo>
                    <a:pt x="10854" y="602"/>
                  </a:lnTo>
                  <a:lnTo>
                    <a:pt x="10833" y="602"/>
                  </a:lnTo>
                  <a:close/>
                  <a:moveTo>
                    <a:pt x="10834" y="678"/>
                  </a:moveTo>
                  <a:lnTo>
                    <a:pt x="10856" y="678"/>
                  </a:lnTo>
                  <a:lnTo>
                    <a:pt x="10856" y="650"/>
                  </a:lnTo>
                  <a:lnTo>
                    <a:pt x="10833" y="650"/>
                  </a:lnTo>
                  <a:lnTo>
                    <a:pt x="10834" y="678"/>
                  </a:lnTo>
                  <a:close/>
                  <a:moveTo>
                    <a:pt x="11014" y="618"/>
                  </a:moveTo>
                  <a:lnTo>
                    <a:pt x="11037" y="618"/>
                  </a:lnTo>
                  <a:lnTo>
                    <a:pt x="11036" y="590"/>
                  </a:lnTo>
                  <a:lnTo>
                    <a:pt x="11014" y="590"/>
                  </a:lnTo>
                  <a:lnTo>
                    <a:pt x="11014" y="618"/>
                  </a:lnTo>
                  <a:close/>
                  <a:moveTo>
                    <a:pt x="11129" y="525"/>
                  </a:moveTo>
                  <a:lnTo>
                    <a:pt x="11151" y="524"/>
                  </a:lnTo>
                  <a:lnTo>
                    <a:pt x="11151" y="495"/>
                  </a:lnTo>
                  <a:lnTo>
                    <a:pt x="11128" y="497"/>
                  </a:lnTo>
                  <a:lnTo>
                    <a:pt x="11129" y="525"/>
                  </a:lnTo>
                  <a:close/>
                  <a:moveTo>
                    <a:pt x="11178" y="498"/>
                  </a:moveTo>
                  <a:lnTo>
                    <a:pt x="11178" y="525"/>
                  </a:lnTo>
                  <a:lnTo>
                    <a:pt x="11201" y="525"/>
                  </a:lnTo>
                  <a:lnTo>
                    <a:pt x="11199" y="497"/>
                  </a:lnTo>
                  <a:lnTo>
                    <a:pt x="11178" y="498"/>
                  </a:lnTo>
                  <a:close/>
                  <a:moveTo>
                    <a:pt x="11179" y="553"/>
                  </a:moveTo>
                  <a:lnTo>
                    <a:pt x="11179" y="582"/>
                  </a:lnTo>
                  <a:lnTo>
                    <a:pt x="11201" y="581"/>
                  </a:lnTo>
                  <a:lnTo>
                    <a:pt x="11201" y="552"/>
                  </a:lnTo>
                  <a:lnTo>
                    <a:pt x="11179" y="553"/>
                  </a:lnTo>
                  <a:close/>
                  <a:moveTo>
                    <a:pt x="11179" y="637"/>
                  </a:moveTo>
                  <a:lnTo>
                    <a:pt x="11202" y="636"/>
                  </a:lnTo>
                  <a:lnTo>
                    <a:pt x="11201" y="609"/>
                  </a:lnTo>
                  <a:lnTo>
                    <a:pt x="11179" y="609"/>
                  </a:lnTo>
                  <a:lnTo>
                    <a:pt x="11179" y="637"/>
                  </a:lnTo>
                  <a:close/>
                  <a:moveTo>
                    <a:pt x="11345" y="449"/>
                  </a:moveTo>
                  <a:lnTo>
                    <a:pt x="11367" y="449"/>
                  </a:lnTo>
                  <a:lnTo>
                    <a:pt x="11367" y="421"/>
                  </a:lnTo>
                  <a:lnTo>
                    <a:pt x="11344" y="421"/>
                  </a:lnTo>
                  <a:lnTo>
                    <a:pt x="11345" y="449"/>
                  </a:lnTo>
                  <a:close/>
                  <a:moveTo>
                    <a:pt x="11980" y="647"/>
                  </a:moveTo>
                  <a:lnTo>
                    <a:pt x="11980" y="599"/>
                  </a:lnTo>
                  <a:lnTo>
                    <a:pt x="11973" y="587"/>
                  </a:lnTo>
                  <a:lnTo>
                    <a:pt x="11968" y="575"/>
                  </a:lnTo>
                  <a:lnTo>
                    <a:pt x="11967" y="650"/>
                  </a:lnTo>
                  <a:lnTo>
                    <a:pt x="11980" y="647"/>
                  </a:lnTo>
                  <a:close/>
                  <a:moveTo>
                    <a:pt x="12013" y="641"/>
                  </a:moveTo>
                  <a:lnTo>
                    <a:pt x="12013" y="618"/>
                  </a:lnTo>
                  <a:lnTo>
                    <a:pt x="11999" y="614"/>
                  </a:lnTo>
                  <a:lnTo>
                    <a:pt x="11999" y="643"/>
                  </a:lnTo>
                  <a:lnTo>
                    <a:pt x="12013" y="641"/>
                  </a:lnTo>
                  <a:close/>
                  <a:moveTo>
                    <a:pt x="12048" y="637"/>
                  </a:moveTo>
                  <a:lnTo>
                    <a:pt x="12048" y="613"/>
                  </a:lnTo>
                  <a:lnTo>
                    <a:pt x="12040" y="616"/>
                  </a:lnTo>
                  <a:lnTo>
                    <a:pt x="12031" y="618"/>
                  </a:lnTo>
                  <a:lnTo>
                    <a:pt x="12031" y="639"/>
                  </a:lnTo>
                  <a:lnTo>
                    <a:pt x="12048" y="637"/>
                  </a:lnTo>
                  <a:close/>
                  <a:moveTo>
                    <a:pt x="12084" y="635"/>
                  </a:moveTo>
                  <a:lnTo>
                    <a:pt x="12084" y="587"/>
                  </a:lnTo>
                  <a:lnTo>
                    <a:pt x="12076" y="576"/>
                  </a:lnTo>
                  <a:lnTo>
                    <a:pt x="12067" y="595"/>
                  </a:lnTo>
                  <a:lnTo>
                    <a:pt x="12067" y="635"/>
                  </a:lnTo>
                  <a:lnTo>
                    <a:pt x="12084" y="635"/>
                  </a:lnTo>
                  <a:close/>
                  <a:moveTo>
                    <a:pt x="12098" y="509"/>
                  </a:moveTo>
                  <a:lnTo>
                    <a:pt x="12098" y="460"/>
                  </a:lnTo>
                  <a:lnTo>
                    <a:pt x="12090" y="449"/>
                  </a:lnTo>
                  <a:lnTo>
                    <a:pt x="12084" y="437"/>
                  </a:lnTo>
                  <a:lnTo>
                    <a:pt x="12084" y="518"/>
                  </a:lnTo>
                  <a:lnTo>
                    <a:pt x="12098" y="509"/>
                  </a:lnTo>
                  <a:close/>
                  <a:moveTo>
                    <a:pt x="12115" y="475"/>
                  </a:moveTo>
                  <a:lnTo>
                    <a:pt x="12115" y="506"/>
                  </a:lnTo>
                  <a:lnTo>
                    <a:pt x="12129" y="512"/>
                  </a:lnTo>
                  <a:lnTo>
                    <a:pt x="12129" y="480"/>
                  </a:lnTo>
                  <a:lnTo>
                    <a:pt x="12115" y="475"/>
                  </a:lnTo>
                  <a:close/>
                  <a:moveTo>
                    <a:pt x="12132" y="633"/>
                  </a:moveTo>
                  <a:lnTo>
                    <a:pt x="12132" y="606"/>
                  </a:lnTo>
                  <a:lnTo>
                    <a:pt x="12122" y="604"/>
                  </a:lnTo>
                  <a:lnTo>
                    <a:pt x="12115" y="598"/>
                  </a:lnTo>
                  <a:lnTo>
                    <a:pt x="12111" y="599"/>
                  </a:lnTo>
                  <a:lnTo>
                    <a:pt x="12103" y="598"/>
                  </a:lnTo>
                  <a:lnTo>
                    <a:pt x="12103" y="633"/>
                  </a:lnTo>
                  <a:lnTo>
                    <a:pt x="12132" y="633"/>
                  </a:lnTo>
                  <a:close/>
                  <a:moveTo>
                    <a:pt x="12163" y="633"/>
                  </a:moveTo>
                  <a:lnTo>
                    <a:pt x="12163" y="622"/>
                  </a:lnTo>
                  <a:lnTo>
                    <a:pt x="12151" y="598"/>
                  </a:lnTo>
                  <a:lnTo>
                    <a:pt x="12149" y="633"/>
                  </a:lnTo>
                  <a:lnTo>
                    <a:pt x="12163" y="633"/>
                  </a:lnTo>
                  <a:close/>
                  <a:moveTo>
                    <a:pt x="12164" y="528"/>
                  </a:moveTo>
                  <a:lnTo>
                    <a:pt x="12164" y="474"/>
                  </a:lnTo>
                  <a:lnTo>
                    <a:pt x="12156" y="478"/>
                  </a:lnTo>
                  <a:lnTo>
                    <a:pt x="12148" y="480"/>
                  </a:lnTo>
                  <a:lnTo>
                    <a:pt x="12148" y="536"/>
                  </a:lnTo>
                  <a:lnTo>
                    <a:pt x="12151" y="551"/>
                  </a:lnTo>
                  <a:lnTo>
                    <a:pt x="12157" y="539"/>
                  </a:lnTo>
                  <a:lnTo>
                    <a:pt x="12164" y="528"/>
                  </a:lnTo>
                  <a:close/>
                  <a:moveTo>
                    <a:pt x="12201" y="509"/>
                  </a:moveTo>
                  <a:lnTo>
                    <a:pt x="12201" y="449"/>
                  </a:lnTo>
                  <a:lnTo>
                    <a:pt x="12192" y="438"/>
                  </a:lnTo>
                  <a:lnTo>
                    <a:pt x="12183" y="457"/>
                  </a:lnTo>
                  <a:lnTo>
                    <a:pt x="12183" y="514"/>
                  </a:lnTo>
                  <a:lnTo>
                    <a:pt x="12201" y="509"/>
                  </a:lnTo>
                  <a:close/>
                  <a:moveTo>
                    <a:pt x="12267" y="641"/>
                  </a:moveTo>
                  <a:lnTo>
                    <a:pt x="12267" y="610"/>
                  </a:lnTo>
                  <a:lnTo>
                    <a:pt x="12259" y="601"/>
                  </a:lnTo>
                  <a:lnTo>
                    <a:pt x="12249" y="618"/>
                  </a:lnTo>
                  <a:lnTo>
                    <a:pt x="12249" y="639"/>
                  </a:lnTo>
                  <a:lnTo>
                    <a:pt x="12267" y="641"/>
                  </a:lnTo>
                  <a:close/>
                  <a:moveTo>
                    <a:pt x="12282" y="532"/>
                  </a:moveTo>
                  <a:lnTo>
                    <a:pt x="12282" y="516"/>
                  </a:lnTo>
                  <a:lnTo>
                    <a:pt x="12272" y="513"/>
                  </a:lnTo>
                  <a:lnTo>
                    <a:pt x="12264" y="507"/>
                  </a:lnTo>
                  <a:lnTo>
                    <a:pt x="12259" y="498"/>
                  </a:lnTo>
                  <a:lnTo>
                    <a:pt x="12257" y="487"/>
                  </a:lnTo>
                  <a:lnTo>
                    <a:pt x="12257" y="484"/>
                  </a:lnTo>
                  <a:lnTo>
                    <a:pt x="12259" y="475"/>
                  </a:lnTo>
                  <a:lnTo>
                    <a:pt x="12264" y="467"/>
                  </a:lnTo>
                  <a:lnTo>
                    <a:pt x="12264" y="434"/>
                  </a:lnTo>
                  <a:lnTo>
                    <a:pt x="12257" y="445"/>
                  </a:lnTo>
                  <a:lnTo>
                    <a:pt x="12249" y="453"/>
                  </a:lnTo>
                  <a:lnTo>
                    <a:pt x="12238" y="459"/>
                  </a:lnTo>
                  <a:lnTo>
                    <a:pt x="12228" y="460"/>
                  </a:lnTo>
                  <a:lnTo>
                    <a:pt x="12220" y="460"/>
                  </a:lnTo>
                  <a:lnTo>
                    <a:pt x="12220" y="512"/>
                  </a:lnTo>
                  <a:lnTo>
                    <a:pt x="12233" y="517"/>
                  </a:lnTo>
                  <a:lnTo>
                    <a:pt x="12244" y="526"/>
                  </a:lnTo>
                  <a:lnTo>
                    <a:pt x="12252" y="537"/>
                  </a:lnTo>
                  <a:lnTo>
                    <a:pt x="12259" y="552"/>
                  </a:lnTo>
                  <a:lnTo>
                    <a:pt x="12263" y="545"/>
                  </a:lnTo>
                  <a:lnTo>
                    <a:pt x="12268" y="540"/>
                  </a:lnTo>
                  <a:lnTo>
                    <a:pt x="12275" y="535"/>
                  </a:lnTo>
                  <a:lnTo>
                    <a:pt x="12282" y="532"/>
                  </a:lnTo>
                  <a:close/>
                  <a:moveTo>
                    <a:pt x="12283" y="456"/>
                  </a:moveTo>
                  <a:lnTo>
                    <a:pt x="12295" y="460"/>
                  </a:lnTo>
                  <a:lnTo>
                    <a:pt x="12295" y="388"/>
                  </a:lnTo>
                  <a:lnTo>
                    <a:pt x="12289" y="378"/>
                  </a:lnTo>
                  <a:lnTo>
                    <a:pt x="12283" y="364"/>
                  </a:lnTo>
                  <a:lnTo>
                    <a:pt x="12283" y="456"/>
                  </a:lnTo>
                  <a:close/>
                  <a:moveTo>
                    <a:pt x="12303" y="635"/>
                  </a:moveTo>
                  <a:lnTo>
                    <a:pt x="12305" y="627"/>
                  </a:lnTo>
                  <a:lnTo>
                    <a:pt x="12307" y="620"/>
                  </a:lnTo>
                  <a:lnTo>
                    <a:pt x="12294" y="622"/>
                  </a:lnTo>
                  <a:lnTo>
                    <a:pt x="12286" y="621"/>
                  </a:lnTo>
                  <a:lnTo>
                    <a:pt x="12286" y="644"/>
                  </a:lnTo>
                  <a:lnTo>
                    <a:pt x="12307" y="650"/>
                  </a:lnTo>
                  <a:lnTo>
                    <a:pt x="12303" y="636"/>
                  </a:lnTo>
                  <a:lnTo>
                    <a:pt x="12303" y="635"/>
                  </a:lnTo>
                  <a:close/>
                  <a:moveTo>
                    <a:pt x="12314" y="536"/>
                  </a:moveTo>
                  <a:lnTo>
                    <a:pt x="12314" y="533"/>
                  </a:lnTo>
                  <a:lnTo>
                    <a:pt x="12306" y="521"/>
                  </a:lnTo>
                  <a:lnTo>
                    <a:pt x="12301" y="509"/>
                  </a:lnTo>
                  <a:lnTo>
                    <a:pt x="12301" y="530"/>
                  </a:lnTo>
                  <a:lnTo>
                    <a:pt x="12314" y="536"/>
                  </a:lnTo>
                  <a:close/>
                  <a:moveTo>
                    <a:pt x="12328" y="426"/>
                  </a:moveTo>
                  <a:lnTo>
                    <a:pt x="12328" y="409"/>
                  </a:lnTo>
                  <a:lnTo>
                    <a:pt x="12314" y="403"/>
                  </a:lnTo>
                  <a:lnTo>
                    <a:pt x="12314" y="438"/>
                  </a:lnTo>
                  <a:lnTo>
                    <a:pt x="12328" y="426"/>
                  </a:lnTo>
                  <a:close/>
                  <a:moveTo>
                    <a:pt x="12347" y="610"/>
                  </a:moveTo>
                  <a:lnTo>
                    <a:pt x="12347" y="552"/>
                  </a:lnTo>
                  <a:lnTo>
                    <a:pt x="12333" y="548"/>
                  </a:lnTo>
                  <a:lnTo>
                    <a:pt x="12333" y="564"/>
                  </a:lnTo>
                  <a:lnTo>
                    <a:pt x="12335" y="575"/>
                  </a:lnTo>
                  <a:lnTo>
                    <a:pt x="12333" y="578"/>
                  </a:lnTo>
                  <a:lnTo>
                    <a:pt x="12333" y="587"/>
                  </a:lnTo>
                  <a:lnTo>
                    <a:pt x="12333" y="605"/>
                  </a:lnTo>
                  <a:lnTo>
                    <a:pt x="12340" y="606"/>
                  </a:lnTo>
                  <a:lnTo>
                    <a:pt x="12347" y="610"/>
                  </a:lnTo>
                  <a:close/>
                  <a:moveTo>
                    <a:pt x="12363" y="419"/>
                  </a:moveTo>
                  <a:lnTo>
                    <a:pt x="12363" y="402"/>
                  </a:lnTo>
                  <a:lnTo>
                    <a:pt x="12355" y="406"/>
                  </a:lnTo>
                  <a:lnTo>
                    <a:pt x="12347" y="409"/>
                  </a:lnTo>
                  <a:lnTo>
                    <a:pt x="12347" y="419"/>
                  </a:lnTo>
                  <a:lnTo>
                    <a:pt x="12355" y="419"/>
                  </a:lnTo>
                  <a:lnTo>
                    <a:pt x="12363" y="419"/>
                  </a:lnTo>
                  <a:close/>
                  <a:moveTo>
                    <a:pt x="12381" y="572"/>
                  </a:moveTo>
                  <a:lnTo>
                    <a:pt x="12381" y="547"/>
                  </a:lnTo>
                  <a:lnTo>
                    <a:pt x="12374" y="549"/>
                  </a:lnTo>
                  <a:lnTo>
                    <a:pt x="12366" y="552"/>
                  </a:lnTo>
                  <a:lnTo>
                    <a:pt x="12366" y="583"/>
                  </a:lnTo>
                  <a:lnTo>
                    <a:pt x="12381" y="572"/>
                  </a:lnTo>
                  <a:close/>
                  <a:moveTo>
                    <a:pt x="12391" y="434"/>
                  </a:moveTo>
                  <a:lnTo>
                    <a:pt x="12391" y="367"/>
                  </a:lnTo>
                  <a:lnTo>
                    <a:pt x="12382" y="386"/>
                  </a:lnTo>
                  <a:lnTo>
                    <a:pt x="12382" y="426"/>
                  </a:lnTo>
                  <a:lnTo>
                    <a:pt x="12391" y="434"/>
                  </a:lnTo>
                  <a:close/>
                  <a:moveTo>
                    <a:pt x="12542" y="606"/>
                  </a:moveTo>
                  <a:lnTo>
                    <a:pt x="12533" y="612"/>
                  </a:lnTo>
                  <a:lnTo>
                    <a:pt x="12551" y="629"/>
                  </a:lnTo>
                  <a:lnTo>
                    <a:pt x="12542" y="606"/>
                  </a:lnTo>
                  <a:close/>
                  <a:moveTo>
                    <a:pt x="12552" y="648"/>
                  </a:moveTo>
                  <a:lnTo>
                    <a:pt x="12559" y="648"/>
                  </a:lnTo>
                  <a:lnTo>
                    <a:pt x="12556" y="641"/>
                  </a:lnTo>
                  <a:lnTo>
                    <a:pt x="12531" y="625"/>
                  </a:lnTo>
                  <a:lnTo>
                    <a:pt x="12531" y="633"/>
                  </a:lnTo>
                  <a:lnTo>
                    <a:pt x="12552" y="648"/>
                  </a:lnTo>
                  <a:close/>
                  <a:moveTo>
                    <a:pt x="12565" y="643"/>
                  </a:moveTo>
                  <a:lnTo>
                    <a:pt x="12567" y="639"/>
                  </a:lnTo>
                  <a:lnTo>
                    <a:pt x="12562" y="601"/>
                  </a:lnTo>
                  <a:lnTo>
                    <a:pt x="12552" y="602"/>
                  </a:lnTo>
                  <a:lnTo>
                    <a:pt x="12562" y="639"/>
                  </a:lnTo>
                  <a:lnTo>
                    <a:pt x="12565" y="643"/>
                  </a:lnTo>
                  <a:close/>
                  <a:moveTo>
                    <a:pt x="12709" y="506"/>
                  </a:moveTo>
                  <a:lnTo>
                    <a:pt x="12709" y="507"/>
                  </a:lnTo>
                  <a:lnTo>
                    <a:pt x="12711" y="510"/>
                  </a:lnTo>
                  <a:lnTo>
                    <a:pt x="12713" y="520"/>
                  </a:lnTo>
                  <a:lnTo>
                    <a:pt x="12715" y="532"/>
                  </a:lnTo>
                  <a:lnTo>
                    <a:pt x="12717" y="536"/>
                  </a:lnTo>
                  <a:lnTo>
                    <a:pt x="12719" y="537"/>
                  </a:lnTo>
                  <a:lnTo>
                    <a:pt x="12720" y="541"/>
                  </a:lnTo>
                  <a:lnTo>
                    <a:pt x="12720" y="543"/>
                  </a:lnTo>
                  <a:lnTo>
                    <a:pt x="12723" y="544"/>
                  </a:lnTo>
                  <a:lnTo>
                    <a:pt x="12726" y="547"/>
                  </a:lnTo>
                  <a:lnTo>
                    <a:pt x="12727" y="551"/>
                  </a:lnTo>
                  <a:lnTo>
                    <a:pt x="12730" y="551"/>
                  </a:lnTo>
                  <a:lnTo>
                    <a:pt x="12731" y="552"/>
                  </a:lnTo>
                  <a:lnTo>
                    <a:pt x="12745" y="551"/>
                  </a:lnTo>
                  <a:lnTo>
                    <a:pt x="12740" y="547"/>
                  </a:lnTo>
                  <a:lnTo>
                    <a:pt x="12734" y="544"/>
                  </a:lnTo>
                  <a:lnTo>
                    <a:pt x="12731" y="537"/>
                  </a:lnTo>
                  <a:lnTo>
                    <a:pt x="12726" y="529"/>
                  </a:lnTo>
                  <a:lnTo>
                    <a:pt x="12720" y="512"/>
                  </a:lnTo>
                  <a:lnTo>
                    <a:pt x="12720" y="505"/>
                  </a:lnTo>
                  <a:lnTo>
                    <a:pt x="12720" y="501"/>
                  </a:lnTo>
                  <a:lnTo>
                    <a:pt x="12717" y="495"/>
                  </a:lnTo>
                  <a:lnTo>
                    <a:pt x="12715" y="491"/>
                  </a:lnTo>
                  <a:lnTo>
                    <a:pt x="12712" y="495"/>
                  </a:lnTo>
                  <a:lnTo>
                    <a:pt x="12711" y="499"/>
                  </a:lnTo>
                  <a:lnTo>
                    <a:pt x="12709" y="506"/>
                  </a:lnTo>
                  <a:close/>
                  <a:moveTo>
                    <a:pt x="12678" y="514"/>
                  </a:moveTo>
                  <a:lnTo>
                    <a:pt x="12677" y="516"/>
                  </a:lnTo>
                  <a:lnTo>
                    <a:pt x="12677" y="518"/>
                  </a:lnTo>
                  <a:lnTo>
                    <a:pt x="12678" y="529"/>
                  </a:lnTo>
                  <a:lnTo>
                    <a:pt x="12682" y="543"/>
                  </a:lnTo>
                  <a:lnTo>
                    <a:pt x="12685" y="551"/>
                  </a:lnTo>
                  <a:lnTo>
                    <a:pt x="12688" y="559"/>
                  </a:lnTo>
                  <a:lnTo>
                    <a:pt x="12689" y="564"/>
                  </a:lnTo>
                  <a:lnTo>
                    <a:pt x="12689" y="568"/>
                  </a:lnTo>
                  <a:lnTo>
                    <a:pt x="12707" y="568"/>
                  </a:lnTo>
                  <a:lnTo>
                    <a:pt x="12707" y="566"/>
                  </a:lnTo>
                  <a:lnTo>
                    <a:pt x="12707" y="563"/>
                  </a:lnTo>
                  <a:lnTo>
                    <a:pt x="12705" y="556"/>
                  </a:lnTo>
                  <a:lnTo>
                    <a:pt x="12707" y="552"/>
                  </a:lnTo>
                  <a:lnTo>
                    <a:pt x="12711" y="553"/>
                  </a:lnTo>
                  <a:lnTo>
                    <a:pt x="12709" y="551"/>
                  </a:lnTo>
                  <a:lnTo>
                    <a:pt x="12708" y="548"/>
                  </a:lnTo>
                  <a:lnTo>
                    <a:pt x="12703" y="547"/>
                  </a:lnTo>
                  <a:lnTo>
                    <a:pt x="12703" y="543"/>
                  </a:lnTo>
                  <a:lnTo>
                    <a:pt x="12701" y="540"/>
                  </a:lnTo>
                  <a:lnTo>
                    <a:pt x="12699" y="530"/>
                  </a:lnTo>
                  <a:lnTo>
                    <a:pt x="12694" y="524"/>
                  </a:lnTo>
                  <a:lnTo>
                    <a:pt x="12689" y="512"/>
                  </a:lnTo>
                  <a:lnTo>
                    <a:pt x="12688" y="507"/>
                  </a:lnTo>
                  <a:lnTo>
                    <a:pt x="12684" y="509"/>
                  </a:lnTo>
                  <a:lnTo>
                    <a:pt x="12681" y="512"/>
                  </a:lnTo>
                  <a:lnTo>
                    <a:pt x="12678" y="514"/>
                  </a:lnTo>
                  <a:close/>
                  <a:moveTo>
                    <a:pt x="12600" y="610"/>
                  </a:moveTo>
                  <a:lnTo>
                    <a:pt x="12581" y="641"/>
                  </a:lnTo>
                  <a:lnTo>
                    <a:pt x="12588" y="636"/>
                  </a:lnTo>
                  <a:lnTo>
                    <a:pt x="12608" y="617"/>
                  </a:lnTo>
                  <a:lnTo>
                    <a:pt x="12600" y="610"/>
                  </a:lnTo>
                  <a:close/>
                  <a:moveTo>
                    <a:pt x="12573" y="599"/>
                  </a:moveTo>
                  <a:lnTo>
                    <a:pt x="12574" y="622"/>
                  </a:lnTo>
                  <a:lnTo>
                    <a:pt x="12581" y="602"/>
                  </a:lnTo>
                  <a:lnTo>
                    <a:pt x="12573" y="599"/>
                  </a:lnTo>
                  <a:close/>
                  <a:moveTo>
                    <a:pt x="12600" y="651"/>
                  </a:moveTo>
                  <a:lnTo>
                    <a:pt x="12581" y="654"/>
                  </a:lnTo>
                  <a:lnTo>
                    <a:pt x="12588" y="655"/>
                  </a:lnTo>
                  <a:lnTo>
                    <a:pt x="12605" y="655"/>
                  </a:lnTo>
                  <a:lnTo>
                    <a:pt x="12600" y="651"/>
                  </a:lnTo>
                  <a:close/>
                  <a:moveTo>
                    <a:pt x="12602" y="678"/>
                  </a:moveTo>
                  <a:lnTo>
                    <a:pt x="12609" y="678"/>
                  </a:lnTo>
                  <a:lnTo>
                    <a:pt x="12608" y="675"/>
                  </a:lnTo>
                  <a:lnTo>
                    <a:pt x="12608" y="674"/>
                  </a:lnTo>
                  <a:lnTo>
                    <a:pt x="12577" y="656"/>
                  </a:lnTo>
                  <a:lnTo>
                    <a:pt x="12602" y="678"/>
                  </a:lnTo>
                  <a:close/>
                  <a:moveTo>
                    <a:pt x="12613" y="632"/>
                  </a:moveTo>
                  <a:lnTo>
                    <a:pt x="12616" y="631"/>
                  </a:lnTo>
                  <a:lnTo>
                    <a:pt x="12613" y="627"/>
                  </a:lnTo>
                  <a:lnTo>
                    <a:pt x="12592" y="640"/>
                  </a:lnTo>
                  <a:lnTo>
                    <a:pt x="12585" y="644"/>
                  </a:lnTo>
                  <a:lnTo>
                    <a:pt x="12605" y="639"/>
                  </a:lnTo>
                  <a:lnTo>
                    <a:pt x="12611" y="635"/>
                  </a:lnTo>
                  <a:lnTo>
                    <a:pt x="12613" y="632"/>
                  </a:lnTo>
                  <a:close/>
                  <a:moveTo>
                    <a:pt x="12621" y="622"/>
                  </a:moveTo>
                  <a:lnTo>
                    <a:pt x="12623" y="618"/>
                  </a:lnTo>
                  <a:lnTo>
                    <a:pt x="12612" y="574"/>
                  </a:lnTo>
                  <a:lnTo>
                    <a:pt x="12598" y="599"/>
                  </a:lnTo>
                  <a:lnTo>
                    <a:pt x="12611" y="610"/>
                  </a:lnTo>
                  <a:lnTo>
                    <a:pt x="12621" y="622"/>
                  </a:lnTo>
                  <a:close/>
                  <a:moveTo>
                    <a:pt x="12650" y="579"/>
                  </a:moveTo>
                  <a:lnTo>
                    <a:pt x="12650" y="572"/>
                  </a:lnTo>
                  <a:lnTo>
                    <a:pt x="12619" y="572"/>
                  </a:lnTo>
                  <a:lnTo>
                    <a:pt x="12627" y="612"/>
                  </a:lnTo>
                  <a:lnTo>
                    <a:pt x="12627" y="604"/>
                  </a:lnTo>
                  <a:lnTo>
                    <a:pt x="12625" y="595"/>
                  </a:lnTo>
                  <a:lnTo>
                    <a:pt x="12627" y="591"/>
                  </a:lnTo>
                  <a:lnTo>
                    <a:pt x="12628" y="587"/>
                  </a:lnTo>
                  <a:lnTo>
                    <a:pt x="12631" y="590"/>
                  </a:lnTo>
                  <a:lnTo>
                    <a:pt x="12634" y="590"/>
                  </a:lnTo>
                  <a:lnTo>
                    <a:pt x="12635" y="593"/>
                  </a:lnTo>
                  <a:lnTo>
                    <a:pt x="12650" y="579"/>
                  </a:lnTo>
                  <a:close/>
                  <a:moveTo>
                    <a:pt x="12657" y="633"/>
                  </a:moveTo>
                  <a:lnTo>
                    <a:pt x="12658" y="637"/>
                  </a:lnTo>
                  <a:lnTo>
                    <a:pt x="12663" y="632"/>
                  </a:lnTo>
                  <a:lnTo>
                    <a:pt x="12663" y="629"/>
                  </a:lnTo>
                  <a:lnTo>
                    <a:pt x="12665" y="629"/>
                  </a:lnTo>
                  <a:lnTo>
                    <a:pt x="12673" y="622"/>
                  </a:lnTo>
                  <a:lnTo>
                    <a:pt x="12676" y="621"/>
                  </a:lnTo>
                  <a:lnTo>
                    <a:pt x="12676" y="624"/>
                  </a:lnTo>
                  <a:lnTo>
                    <a:pt x="12673" y="625"/>
                  </a:lnTo>
                  <a:lnTo>
                    <a:pt x="12667" y="632"/>
                  </a:lnTo>
                  <a:lnTo>
                    <a:pt x="12712" y="586"/>
                  </a:lnTo>
                  <a:lnTo>
                    <a:pt x="12707" y="587"/>
                  </a:lnTo>
                  <a:lnTo>
                    <a:pt x="12704" y="585"/>
                  </a:lnTo>
                  <a:lnTo>
                    <a:pt x="12705" y="582"/>
                  </a:lnTo>
                  <a:lnTo>
                    <a:pt x="12709" y="581"/>
                  </a:lnTo>
                  <a:lnTo>
                    <a:pt x="12704" y="579"/>
                  </a:lnTo>
                  <a:lnTo>
                    <a:pt x="12697" y="574"/>
                  </a:lnTo>
                  <a:lnTo>
                    <a:pt x="12688" y="574"/>
                  </a:lnTo>
                  <a:lnTo>
                    <a:pt x="12685" y="579"/>
                  </a:lnTo>
                  <a:lnTo>
                    <a:pt x="12681" y="586"/>
                  </a:lnTo>
                  <a:lnTo>
                    <a:pt x="12676" y="594"/>
                  </a:lnTo>
                  <a:lnTo>
                    <a:pt x="12669" y="606"/>
                  </a:lnTo>
                  <a:lnTo>
                    <a:pt x="12663" y="616"/>
                  </a:lnTo>
                  <a:lnTo>
                    <a:pt x="12659" y="621"/>
                  </a:lnTo>
                  <a:lnTo>
                    <a:pt x="12662" y="625"/>
                  </a:lnTo>
                  <a:lnTo>
                    <a:pt x="12659" y="627"/>
                  </a:lnTo>
                  <a:lnTo>
                    <a:pt x="12658" y="627"/>
                  </a:lnTo>
                  <a:lnTo>
                    <a:pt x="12657" y="633"/>
                  </a:lnTo>
                  <a:close/>
                  <a:moveTo>
                    <a:pt x="12661" y="671"/>
                  </a:moveTo>
                  <a:lnTo>
                    <a:pt x="12684" y="667"/>
                  </a:lnTo>
                  <a:lnTo>
                    <a:pt x="12684" y="655"/>
                  </a:lnTo>
                  <a:lnTo>
                    <a:pt x="12685" y="637"/>
                  </a:lnTo>
                  <a:lnTo>
                    <a:pt x="12692" y="622"/>
                  </a:lnTo>
                  <a:lnTo>
                    <a:pt x="12701" y="610"/>
                  </a:lnTo>
                  <a:lnTo>
                    <a:pt x="12715" y="601"/>
                  </a:lnTo>
                  <a:lnTo>
                    <a:pt x="12715" y="595"/>
                  </a:lnTo>
                  <a:lnTo>
                    <a:pt x="12665" y="644"/>
                  </a:lnTo>
                  <a:lnTo>
                    <a:pt x="12671" y="648"/>
                  </a:lnTo>
                  <a:lnTo>
                    <a:pt x="12676" y="648"/>
                  </a:lnTo>
                  <a:lnTo>
                    <a:pt x="12678" y="650"/>
                  </a:lnTo>
                  <a:lnTo>
                    <a:pt x="12677" y="655"/>
                  </a:lnTo>
                  <a:lnTo>
                    <a:pt x="12671" y="656"/>
                  </a:lnTo>
                  <a:lnTo>
                    <a:pt x="12670" y="660"/>
                  </a:lnTo>
                  <a:lnTo>
                    <a:pt x="12667" y="662"/>
                  </a:lnTo>
                  <a:lnTo>
                    <a:pt x="12665" y="664"/>
                  </a:lnTo>
                  <a:lnTo>
                    <a:pt x="12661" y="664"/>
                  </a:lnTo>
                  <a:lnTo>
                    <a:pt x="12661" y="668"/>
                  </a:lnTo>
                  <a:lnTo>
                    <a:pt x="12661" y="671"/>
                  </a:lnTo>
                  <a:close/>
                  <a:moveTo>
                    <a:pt x="12692" y="644"/>
                  </a:moveTo>
                  <a:lnTo>
                    <a:pt x="12716" y="650"/>
                  </a:lnTo>
                  <a:lnTo>
                    <a:pt x="12693" y="641"/>
                  </a:lnTo>
                  <a:lnTo>
                    <a:pt x="12692" y="644"/>
                  </a:lnTo>
                  <a:close/>
                  <a:moveTo>
                    <a:pt x="12694" y="635"/>
                  </a:moveTo>
                  <a:lnTo>
                    <a:pt x="12727" y="645"/>
                  </a:lnTo>
                  <a:lnTo>
                    <a:pt x="12723" y="643"/>
                  </a:lnTo>
                  <a:lnTo>
                    <a:pt x="12699" y="627"/>
                  </a:lnTo>
                  <a:lnTo>
                    <a:pt x="12694" y="635"/>
                  </a:lnTo>
                  <a:close/>
                  <a:moveTo>
                    <a:pt x="12727" y="639"/>
                  </a:moveTo>
                  <a:lnTo>
                    <a:pt x="12732" y="644"/>
                  </a:lnTo>
                  <a:lnTo>
                    <a:pt x="12713" y="610"/>
                  </a:lnTo>
                  <a:lnTo>
                    <a:pt x="12707" y="617"/>
                  </a:lnTo>
                  <a:lnTo>
                    <a:pt x="12727" y="639"/>
                  </a:lnTo>
                  <a:close/>
                  <a:moveTo>
                    <a:pt x="12739" y="622"/>
                  </a:moveTo>
                  <a:lnTo>
                    <a:pt x="12740" y="602"/>
                  </a:lnTo>
                  <a:lnTo>
                    <a:pt x="12734" y="602"/>
                  </a:lnTo>
                  <a:lnTo>
                    <a:pt x="12739" y="622"/>
                  </a:lnTo>
                  <a:close/>
                  <a:moveTo>
                    <a:pt x="12770" y="610"/>
                  </a:moveTo>
                  <a:lnTo>
                    <a:pt x="12761" y="631"/>
                  </a:lnTo>
                  <a:lnTo>
                    <a:pt x="12776" y="616"/>
                  </a:lnTo>
                  <a:lnTo>
                    <a:pt x="12770" y="610"/>
                  </a:lnTo>
                  <a:close/>
                  <a:moveTo>
                    <a:pt x="12746" y="645"/>
                  </a:moveTo>
                  <a:lnTo>
                    <a:pt x="12747" y="643"/>
                  </a:lnTo>
                  <a:lnTo>
                    <a:pt x="12759" y="605"/>
                  </a:lnTo>
                  <a:lnTo>
                    <a:pt x="12751" y="604"/>
                  </a:lnTo>
                  <a:lnTo>
                    <a:pt x="12745" y="641"/>
                  </a:lnTo>
                  <a:lnTo>
                    <a:pt x="12746" y="645"/>
                  </a:lnTo>
                  <a:close/>
                  <a:moveTo>
                    <a:pt x="12751" y="651"/>
                  </a:moveTo>
                  <a:lnTo>
                    <a:pt x="12786" y="632"/>
                  </a:lnTo>
                  <a:lnTo>
                    <a:pt x="12784" y="625"/>
                  </a:lnTo>
                  <a:lnTo>
                    <a:pt x="12754" y="645"/>
                  </a:lnTo>
                  <a:lnTo>
                    <a:pt x="12750" y="651"/>
                  </a:lnTo>
                  <a:lnTo>
                    <a:pt x="12751" y="651"/>
                  </a:lnTo>
                  <a:close/>
                  <a:moveTo>
                    <a:pt x="13560" y="640"/>
                  </a:moveTo>
                  <a:lnTo>
                    <a:pt x="13590" y="635"/>
                  </a:lnTo>
                  <a:lnTo>
                    <a:pt x="13560" y="635"/>
                  </a:lnTo>
                  <a:lnTo>
                    <a:pt x="13560" y="640"/>
                  </a:lnTo>
                  <a:close/>
                  <a:moveTo>
                    <a:pt x="13686" y="617"/>
                  </a:moveTo>
                  <a:lnTo>
                    <a:pt x="13690" y="594"/>
                  </a:lnTo>
                  <a:lnTo>
                    <a:pt x="13669" y="594"/>
                  </a:lnTo>
                  <a:lnTo>
                    <a:pt x="13669" y="620"/>
                  </a:lnTo>
                  <a:lnTo>
                    <a:pt x="13686" y="617"/>
                  </a:lnTo>
                  <a:close/>
                  <a:moveTo>
                    <a:pt x="13799" y="606"/>
                  </a:moveTo>
                  <a:lnTo>
                    <a:pt x="13799" y="576"/>
                  </a:lnTo>
                  <a:lnTo>
                    <a:pt x="13778" y="576"/>
                  </a:lnTo>
                  <a:lnTo>
                    <a:pt x="13780" y="583"/>
                  </a:lnTo>
                  <a:lnTo>
                    <a:pt x="13751" y="593"/>
                  </a:lnTo>
                  <a:lnTo>
                    <a:pt x="13751" y="597"/>
                  </a:lnTo>
                  <a:lnTo>
                    <a:pt x="13782" y="602"/>
                  </a:lnTo>
                  <a:lnTo>
                    <a:pt x="13784" y="606"/>
                  </a:lnTo>
                  <a:lnTo>
                    <a:pt x="13799" y="606"/>
                  </a:lnTo>
                  <a:close/>
                  <a:moveTo>
                    <a:pt x="14635" y="723"/>
                  </a:moveTo>
                  <a:lnTo>
                    <a:pt x="14752" y="725"/>
                  </a:lnTo>
                  <a:lnTo>
                    <a:pt x="14863" y="731"/>
                  </a:lnTo>
                  <a:lnTo>
                    <a:pt x="14855" y="721"/>
                  </a:lnTo>
                  <a:lnTo>
                    <a:pt x="14853" y="710"/>
                  </a:lnTo>
                  <a:lnTo>
                    <a:pt x="14834" y="710"/>
                  </a:lnTo>
                  <a:lnTo>
                    <a:pt x="14819" y="710"/>
                  </a:lnTo>
                  <a:lnTo>
                    <a:pt x="14605" y="710"/>
                  </a:lnTo>
                  <a:lnTo>
                    <a:pt x="14602" y="721"/>
                  </a:lnTo>
                  <a:lnTo>
                    <a:pt x="14635" y="723"/>
                  </a:lnTo>
                  <a:close/>
                </a:path>
              </a:pathLst>
            </a:custGeom>
            <a:solidFill>
              <a:srgbClr val="E5EFE5"/>
            </a:solidFill>
            <a:ln>
              <a:noFill/>
            </a:ln>
          </p:spPr>
          <p:txBody>
            <a:bodyPr vert="horz" wrap="square" lIns="91440" tIns="45720" rIns="91440" bIns="45720" numCol="1" anchor="t" anchorCtr="0" compatLnSpc="1">
              <a:prstTxWarp prst="textNoShape">
                <a:avLst/>
              </a:prstTxWarp>
            </a:bodyPr>
            <a:lstStyle/>
            <a:p>
              <a:endParaRPr lang="en-GB"/>
            </a:p>
          </p:txBody>
        </p:sp>
        <p:sp>
          <p:nvSpPr>
            <p:cNvPr id="10" name="Freeform 7"/>
            <p:cNvSpPr>
              <a:spLocks noEditPoints="1"/>
            </p:cNvSpPr>
            <p:nvPr userDrawn="1"/>
          </p:nvSpPr>
          <p:spPr bwMode="auto">
            <a:xfrm>
              <a:off x="0" y="4581128"/>
              <a:ext cx="12192000" cy="2257425"/>
            </a:xfrm>
            <a:custGeom>
              <a:avLst/>
              <a:gdLst>
                <a:gd name="T0" fmla="*/ 1464 w 15352"/>
                <a:gd name="T1" fmla="*/ 2620 h 2843"/>
                <a:gd name="T2" fmla="*/ 2992 w 15352"/>
                <a:gd name="T3" fmla="*/ 553 h 2843"/>
                <a:gd name="T4" fmla="*/ 4231 w 15352"/>
                <a:gd name="T5" fmla="*/ 602 h 2843"/>
                <a:gd name="T6" fmla="*/ 4437 w 15352"/>
                <a:gd name="T7" fmla="*/ 503 h 2843"/>
                <a:gd name="T8" fmla="*/ 4824 w 15352"/>
                <a:gd name="T9" fmla="*/ 534 h 2843"/>
                <a:gd name="T10" fmla="*/ 4780 w 15352"/>
                <a:gd name="T11" fmla="*/ 594 h 2843"/>
                <a:gd name="T12" fmla="*/ 7284 w 15352"/>
                <a:gd name="T13" fmla="*/ 2226 h 2843"/>
                <a:gd name="T14" fmla="*/ 8355 w 15352"/>
                <a:gd name="T15" fmla="*/ 2285 h 2843"/>
                <a:gd name="T16" fmla="*/ 7541 w 15352"/>
                <a:gd name="T17" fmla="*/ 2222 h 2843"/>
                <a:gd name="T18" fmla="*/ 8232 w 15352"/>
                <a:gd name="T19" fmla="*/ 1003 h 2843"/>
                <a:gd name="T20" fmla="*/ 8647 w 15352"/>
                <a:gd name="T21" fmla="*/ 2296 h 2843"/>
                <a:gd name="T22" fmla="*/ 9228 w 15352"/>
                <a:gd name="T23" fmla="*/ 2216 h 2843"/>
                <a:gd name="T24" fmla="*/ 9957 w 15352"/>
                <a:gd name="T25" fmla="*/ 649 h 2843"/>
                <a:gd name="T26" fmla="*/ 9983 w 15352"/>
                <a:gd name="T27" fmla="*/ 2476 h 2843"/>
                <a:gd name="T28" fmla="*/ 10240 w 15352"/>
                <a:gd name="T29" fmla="*/ 2028 h 2843"/>
                <a:gd name="T30" fmla="*/ 10325 w 15352"/>
                <a:gd name="T31" fmla="*/ 2257 h 2843"/>
                <a:gd name="T32" fmla="*/ 11609 w 15352"/>
                <a:gd name="T33" fmla="*/ 353 h 2843"/>
                <a:gd name="T34" fmla="*/ 13454 w 15352"/>
                <a:gd name="T35" fmla="*/ 597 h 2843"/>
                <a:gd name="T36" fmla="*/ 13987 w 15352"/>
                <a:gd name="T37" fmla="*/ 631 h 2843"/>
                <a:gd name="T38" fmla="*/ 15141 w 15352"/>
                <a:gd name="T39" fmla="*/ 973 h 2843"/>
                <a:gd name="T40" fmla="*/ 15211 w 15352"/>
                <a:gd name="T41" fmla="*/ 2041 h 2843"/>
                <a:gd name="T42" fmla="*/ 13398 w 15352"/>
                <a:gd name="T43" fmla="*/ 2319 h 2843"/>
                <a:gd name="T44" fmla="*/ 12736 w 15352"/>
                <a:gd name="T45" fmla="*/ 2392 h 2843"/>
                <a:gd name="T46" fmla="*/ 12359 w 15352"/>
                <a:gd name="T47" fmla="*/ 2269 h 2843"/>
                <a:gd name="T48" fmla="*/ 11972 w 15352"/>
                <a:gd name="T49" fmla="*/ 2260 h 2843"/>
                <a:gd name="T50" fmla="*/ 11931 w 15352"/>
                <a:gd name="T51" fmla="*/ 2137 h 2843"/>
                <a:gd name="T52" fmla="*/ 11758 w 15352"/>
                <a:gd name="T53" fmla="*/ 2203 h 2843"/>
                <a:gd name="T54" fmla="*/ 11171 w 15352"/>
                <a:gd name="T55" fmla="*/ 1875 h 2843"/>
                <a:gd name="T56" fmla="*/ 10530 w 15352"/>
                <a:gd name="T57" fmla="*/ 1990 h 2843"/>
                <a:gd name="T58" fmla="*/ 10309 w 15352"/>
                <a:gd name="T59" fmla="*/ 2387 h 2843"/>
                <a:gd name="T60" fmla="*/ 9461 w 15352"/>
                <a:gd name="T61" fmla="*/ 2464 h 2843"/>
                <a:gd name="T62" fmla="*/ 9091 w 15352"/>
                <a:gd name="T63" fmla="*/ 2008 h 2843"/>
                <a:gd name="T64" fmla="*/ 7496 w 15352"/>
                <a:gd name="T65" fmla="*/ 2166 h 2843"/>
                <a:gd name="T66" fmla="*/ 7415 w 15352"/>
                <a:gd name="T67" fmla="*/ 2449 h 2843"/>
                <a:gd name="T68" fmla="*/ 6830 w 15352"/>
                <a:gd name="T69" fmla="*/ 1678 h 2843"/>
                <a:gd name="T70" fmla="*/ 6232 w 15352"/>
                <a:gd name="T71" fmla="*/ 1806 h 2843"/>
                <a:gd name="T72" fmla="*/ 5978 w 15352"/>
                <a:gd name="T73" fmla="*/ 1614 h 2843"/>
                <a:gd name="T74" fmla="*/ 5928 w 15352"/>
                <a:gd name="T75" fmla="*/ 1812 h 2843"/>
                <a:gd name="T76" fmla="*/ 4284 w 15352"/>
                <a:gd name="T77" fmla="*/ 1867 h 2843"/>
                <a:gd name="T78" fmla="*/ 4048 w 15352"/>
                <a:gd name="T79" fmla="*/ 1502 h 2843"/>
                <a:gd name="T80" fmla="*/ 3790 w 15352"/>
                <a:gd name="T81" fmla="*/ 1583 h 2843"/>
                <a:gd name="T82" fmla="*/ 3576 w 15352"/>
                <a:gd name="T83" fmla="*/ 1555 h 2843"/>
                <a:gd name="T84" fmla="*/ 3473 w 15352"/>
                <a:gd name="T85" fmla="*/ 1938 h 2843"/>
                <a:gd name="T86" fmla="*/ 2169 w 15352"/>
                <a:gd name="T87" fmla="*/ 1633 h 2843"/>
                <a:gd name="T88" fmla="*/ 1817 w 15352"/>
                <a:gd name="T89" fmla="*/ 2172 h 2843"/>
                <a:gd name="T90" fmla="*/ 1564 w 15352"/>
                <a:gd name="T91" fmla="*/ 2670 h 2843"/>
                <a:gd name="T92" fmla="*/ 1227 w 15352"/>
                <a:gd name="T93" fmla="*/ 2353 h 2843"/>
                <a:gd name="T94" fmla="*/ 467 w 15352"/>
                <a:gd name="T95" fmla="*/ 55 h 2843"/>
                <a:gd name="T96" fmla="*/ 1863 w 15352"/>
                <a:gd name="T97" fmla="*/ 383 h 2843"/>
                <a:gd name="T98" fmla="*/ 2284 w 15352"/>
                <a:gd name="T99" fmla="*/ 195 h 2843"/>
                <a:gd name="T100" fmla="*/ 3576 w 15352"/>
                <a:gd name="T101" fmla="*/ 379 h 2843"/>
                <a:gd name="T102" fmla="*/ 4379 w 15352"/>
                <a:gd name="T103" fmla="*/ 326 h 2843"/>
                <a:gd name="T104" fmla="*/ 4710 w 15352"/>
                <a:gd name="T105" fmla="*/ 525 h 2843"/>
                <a:gd name="T106" fmla="*/ 4876 w 15352"/>
                <a:gd name="T107" fmla="*/ 543 h 2843"/>
                <a:gd name="T108" fmla="*/ 5765 w 15352"/>
                <a:gd name="T109" fmla="*/ 507 h 2843"/>
                <a:gd name="T110" fmla="*/ 7886 w 15352"/>
                <a:gd name="T111" fmla="*/ 651 h 2843"/>
                <a:gd name="T112" fmla="*/ 9421 w 15352"/>
                <a:gd name="T113" fmla="*/ 658 h 2843"/>
                <a:gd name="T114" fmla="*/ 11147 w 15352"/>
                <a:gd name="T115" fmla="*/ 651 h 2843"/>
                <a:gd name="T116" fmla="*/ 11703 w 15352"/>
                <a:gd name="T117" fmla="*/ 383 h 2843"/>
                <a:gd name="T118" fmla="*/ 11918 w 15352"/>
                <a:gd name="T119" fmla="*/ 169 h 2843"/>
                <a:gd name="T120" fmla="*/ 12136 w 15352"/>
                <a:gd name="T121" fmla="*/ 541 h 2843"/>
                <a:gd name="T122" fmla="*/ 12161 w 15352"/>
                <a:gd name="T123" fmla="*/ 585 h 2843"/>
                <a:gd name="T124" fmla="*/ 12570 w 15352"/>
                <a:gd name="T125" fmla="*/ 717 h 28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843">
                  <a:moveTo>
                    <a:pt x="11896" y="212"/>
                  </a:moveTo>
                  <a:lnTo>
                    <a:pt x="11893" y="218"/>
                  </a:lnTo>
                  <a:lnTo>
                    <a:pt x="11893" y="222"/>
                  </a:lnTo>
                  <a:lnTo>
                    <a:pt x="11895" y="222"/>
                  </a:lnTo>
                  <a:lnTo>
                    <a:pt x="11896" y="227"/>
                  </a:lnTo>
                  <a:lnTo>
                    <a:pt x="11895" y="238"/>
                  </a:lnTo>
                  <a:lnTo>
                    <a:pt x="11896" y="244"/>
                  </a:lnTo>
                  <a:lnTo>
                    <a:pt x="11899" y="245"/>
                  </a:lnTo>
                  <a:lnTo>
                    <a:pt x="11912" y="246"/>
                  </a:lnTo>
                  <a:lnTo>
                    <a:pt x="11931" y="242"/>
                  </a:lnTo>
                  <a:lnTo>
                    <a:pt x="11938" y="241"/>
                  </a:lnTo>
                  <a:lnTo>
                    <a:pt x="11934" y="237"/>
                  </a:lnTo>
                  <a:lnTo>
                    <a:pt x="11930" y="233"/>
                  </a:lnTo>
                  <a:lnTo>
                    <a:pt x="11926" y="230"/>
                  </a:lnTo>
                  <a:lnTo>
                    <a:pt x="11923" y="226"/>
                  </a:lnTo>
                  <a:lnTo>
                    <a:pt x="11918" y="216"/>
                  </a:lnTo>
                  <a:lnTo>
                    <a:pt x="11916" y="212"/>
                  </a:lnTo>
                  <a:lnTo>
                    <a:pt x="11912" y="214"/>
                  </a:lnTo>
                  <a:lnTo>
                    <a:pt x="11908" y="216"/>
                  </a:lnTo>
                  <a:lnTo>
                    <a:pt x="11906" y="214"/>
                  </a:lnTo>
                  <a:lnTo>
                    <a:pt x="11900" y="210"/>
                  </a:lnTo>
                  <a:lnTo>
                    <a:pt x="11896" y="212"/>
                  </a:lnTo>
                  <a:close/>
                  <a:moveTo>
                    <a:pt x="1280" y="2651"/>
                  </a:moveTo>
                  <a:lnTo>
                    <a:pt x="1284" y="2640"/>
                  </a:lnTo>
                  <a:lnTo>
                    <a:pt x="1283" y="2543"/>
                  </a:lnTo>
                  <a:lnTo>
                    <a:pt x="1262" y="2549"/>
                  </a:lnTo>
                  <a:lnTo>
                    <a:pt x="1262" y="2641"/>
                  </a:lnTo>
                  <a:lnTo>
                    <a:pt x="1268" y="2643"/>
                  </a:lnTo>
                  <a:lnTo>
                    <a:pt x="1275" y="2645"/>
                  </a:lnTo>
                  <a:lnTo>
                    <a:pt x="1280" y="2649"/>
                  </a:lnTo>
                  <a:lnTo>
                    <a:pt x="1280" y="2651"/>
                  </a:lnTo>
                  <a:close/>
                  <a:moveTo>
                    <a:pt x="1330" y="2597"/>
                  </a:moveTo>
                  <a:lnTo>
                    <a:pt x="1330" y="2510"/>
                  </a:lnTo>
                  <a:lnTo>
                    <a:pt x="1319" y="2497"/>
                  </a:lnTo>
                  <a:lnTo>
                    <a:pt x="1314" y="2509"/>
                  </a:lnTo>
                  <a:lnTo>
                    <a:pt x="1307" y="2521"/>
                  </a:lnTo>
                  <a:lnTo>
                    <a:pt x="1307" y="2609"/>
                  </a:lnTo>
                  <a:lnTo>
                    <a:pt x="1318" y="2602"/>
                  </a:lnTo>
                  <a:lnTo>
                    <a:pt x="1330" y="2597"/>
                  </a:lnTo>
                  <a:close/>
                  <a:moveTo>
                    <a:pt x="1346" y="2409"/>
                  </a:moveTo>
                  <a:lnTo>
                    <a:pt x="1346" y="2348"/>
                  </a:lnTo>
                  <a:lnTo>
                    <a:pt x="1345" y="2345"/>
                  </a:lnTo>
                  <a:lnTo>
                    <a:pt x="1329" y="2344"/>
                  </a:lnTo>
                  <a:lnTo>
                    <a:pt x="1329" y="2421"/>
                  </a:lnTo>
                  <a:lnTo>
                    <a:pt x="1337" y="2414"/>
                  </a:lnTo>
                  <a:lnTo>
                    <a:pt x="1346" y="2409"/>
                  </a:lnTo>
                  <a:close/>
                  <a:moveTo>
                    <a:pt x="1371" y="2367"/>
                  </a:moveTo>
                  <a:lnTo>
                    <a:pt x="1371" y="2406"/>
                  </a:lnTo>
                  <a:lnTo>
                    <a:pt x="1380" y="2409"/>
                  </a:lnTo>
                  <a:lnTo>
                    <a:pt x="1388" y="2413"/>
                  </a:lnTo>
                  <a:lnTo>
                    <a:pt x="1388" y="2372"/>
                  </a:lnTo>
                  <a:lnTo>
                    <a:pt x="1379" y="2369"/>
                  </a:lnTo>
                  <a:lnTo>
                    <a:pt x="1371" y="2367"/>
                  </a:lnTo>
                  <a:close/>
                  <a:moveTo>
                    <a:pt x="1390" y="2606"/>
                  </a:moveTo>
                  <a:lnTo>
                    <a:pt x="1390" y="2533"/>
                  </a:lnTo>
                  <a:lnTo>
                    <a:pt x="1384" y="2532"/>
                  </a:lnTo>
                  <a:lnTo>
                    <a:pt x="1377" y="2529"/>
                  </a:lnTo>
                  <a:lnTo>
                    <a:pt x="1371" y="2524"/>
                  </a:lnTo>
                  <a:lnTo>
                    <a:pt x="1364" y="2525"/>
                  </a:lnTo>
                  <a:lnTo>
                    <a:pt x="1353" y="2524"/>
                  </a:lnTo>
                  <a:lnTo>
                    <a:pt x="1353" y="2593"/>
                  </a:lnTo>
                  <a:lnTo>
                    <a:pt x="1373" y="2597"/>
                  </a:lnTo>
                  <a:lnTo>
                    <a:pt x="1390" y="2606"/>
                  </a:lnTo>
                  <a:close/>
                  <a:moveTo>
                    <a:pt x="1432" y="2633"/>
                  </a:moveTo>
                  <a:lnTo>
                    <a:pt x="1432" y="2555"/>
                  </a:lnTo>
                  <a:lnTo>
                    <a:pt x="1422" y="2541"/>
                  </a:lnTo>
                  <a:lnTo>
                    <a:pt x="1415" y="2524"/>
                  </a:lnTo>
                  <a:lnTo>
                    <a:pt x="1414" y="2635"/>
                  </a:lnTo>
                  <a:lnTo>
                    <a:pt x="1419" y="2648"/>
                  </a:lnTo>
                  <a:lnTo>
                    <a:pt x="1425" y="2640"/>
                  </a:lnTo>
                  <a:lnTo>
                    <a:pt x="1432" y="2633"/>
                  </a:lnTo>
                  <a:close/>
                  <a:moveTo>
                    <a:pt x="1433" y="2433"/>
                  </a:moveTo>
                  <a:lnTo>
                    <a:pt x="1433" y="2364"/>
                  </a:lnTo>
                  <a:lnTo>
                    <a:pt x="1413" y="2372"/>
                  </a:lnTo>
                  <a:lnTo>
                    <a:pt x="1413" y="2444"/>
                  </a:lnTo>
                  <a:lnTo>
                    <a:pt x="1414" y="2453"/>
                  </a:lnTo>
                  <a:lnTo>
                    <a:pt x="1415" y="2463"/>
                  </a:lnTo>
                  <a:lnTo>
                    <a:pt x="1423" y="2447"/>
                  </a:lnTo>
                  <a:lnTo>
                    <a:pt x="1433" y="2433"/>
                  </a:lnTo>
                  <a:close/>
                  <a:moveTo>
                    <a:pt x="1473" y="2621"/>
                  </a:moveTo>
                  <a:lnTo>
                    <a:pt x="1473" y="2580"/>
                  </a:lnTo>
                  <a:lnTo>
                    <a:pt x="1464" y="2578"/>
                  </a:lnTo>
                  <a:lnTo>
                    <a:pt x="1456" y="2574"/>
                  </a:lnTo>
                  <a:lnTo>
                    <a:pt x="1455" y="2621"/>
                  </a:lnTo>
                  <a:lnTo>
                    <a:pt x="1464" y="2620"/>
                  </a:lnTo>
                  <a:lnTo>
                    <a:pt x="1473" y="2621"/>
                  </a:lnTo>
                  <a:close/>
                  <a:moveTo>
                    <a:pt x="1480" y="2410"/>
                  </a:moveTo>
                  <a:lnTo>
                    <a:pt x="1480" y="2333"/>
                  </a:lnTo>
                  <a:lnTo>
                    <a:pt x="1469" y="2319"/>
                  </a:lnTo>
                  <a:lnTo>
                    <a:pt x="1457" y="2342"/>
                  </a:lnTo>
                  <a:lnTo>
                    <a:pt x="1457" y="2415"/>
                  </a:lnTo>
                  <a:lnTo>
                    <a:pt x="1468" y="2411"/>
                  </a:lnTo>
                  <a:lnTo>
                    <a:pt x="1480" y="2410"/>
                  </a:lnTo>
                  <a:close/>
                  <a:moveTo>
                    <a:pt x="1712" y="2250"/>
                  </a:moveTo>
                  <a:lnTo>
                    <a:pt x="1712" y="2303"/>
                  </a:lnTo>
                  <a:lnTo>
                    <a:pt x="1725" y="2313"/>
                  </a:lnTo>
                  <a:lnTo>
                    <a:pt x="1725" y="2226"/>
                  </a:lnTo>
                  <a:lnTo>
                    <a:pt x="1712" y="2250"/>
                  </a:lnTo>
                  <a:close/>
                  <a:moveTo>
                    <a:pt x="1690" y="2464"/>
                  </a:moveTo>
                  <a:lnTo>
                    <a:pt x="1690" y="2503"/>
                  </a:lnTo>
                  <a:lnTo>
                    <a:pt x="1712" y="2490"/>
                  </a:lnTo>
                  <a:lnTo>
                    <a:pt x="1712" y="2457"/>
                  </a:lnTo>
                  <a:lnTo>
                    <a:pt x="1690" y="2464"/>
                  </a:lnTo>
                  <a:close/>
                  <a:moveTo>
                    <a:pt x="1667" y="2280"/>
                  </a:moveTo>
                  <a:lnTo>
                    <a:pt x="1667" y="2295"/>
                  </a:lnTo>
                  <a:lnTo>
                    <a:pt x="1678" y="2294"/>
                  </a:lnTo>
                  <a:lnTo>
                    <a:pt x="1689" y="2295"/>
                  </a:lnTo>
                  <a:lnTo>
                    <a:pt x="1689" y="2272"/>
                  </a:lnTo>
                  <a:lnTo>
                    <a:pt x="1667" y="2280"/>
                  </a:lnTo>
                  <a:close/>
                  <a:moveTo>
                    <a:pt x="1648" y="2510"/>
                  </a:moveTo>
                  <a:lnTo>
                    <a:pt x="1648" y="2532"/>
                  </a:lnTo>
                  <a:lnTo>
                    <a:pt x="1653" y="2533"/>
                  </a:lnTo>
                  <a:lnTo>
                    <a:pt x="1666" y="2540"/>
                  </a:lnTo>
                  <a:lnTo>
                    <a:pt x="1667" y="2464"/>
                  </a:lnTo>
                  <a:lnTo>
                    <a:pt x="1658" y="2463"/>
                  </a:lnTo>
                  <a:lnTo>
                    <a:pt x="1649" y="2459"/>
                  </a:lnTo>
                  <a:lnTo>
                    <a:pt x="1648" y="2480"/>
                  </a:lnTo>
                  <a:lnTo>
                    <a:pt x="1651" y="2494"/>
                  </a:lnTo>
                  <a:lnTo>
                    <a:pt x="1651" y="2497"/>
                  </a:lnTo>
                  <a:lnTo>
                    <a:pt x="1648" y="2510"/>
                  </a:lnTo>
                  <a:close/>
                  <a:moveTo>
                    <a:pt x="1625" y="2273"/>
                  </a:moveTo>
                  <a:lnTo>
                    <a:pt x="1625" y="2318"/>
                  </a:lnTo>
                  <a:lnTo>
                    <a:pt x="1644" y="2303"/>
                  </a:lnTo>
                  <a:lnTo>
                    <a:pt x="1644" y="2280"/>
                  </a:lnTo>
                  <a:lnTo>
                    <a:pt x="1635" y="2277"/>
                  </a:lnTo>
                  <a:lnTo>
                    <a:pt x="1626" y="2275"/>
                  </a:lnTo>
                  <a:lnTo>
                    <a:pt x="1625" y="2273"/>
                  </a:lnTo>
                  <a:close/>
                  <a:moveTo>
                    <a:pt x="1584" y="2225"/>
                  </a:moveTo>
                  <a:lnTo>
                    <a:pt x="1584" y="2341"/>
                  </a:lnTo>
                  <a:lnTo>
                    <a:pt x="1594" y="2342"/>
                  </a:lnTo>
                  <a:lnTo>
                    <a:pt x="1602" y="2346"/>
                  </a:lnTo>
                  <a:lnTo>
                    <a:pt x="1602" y="2254"/>
                  </a:lnTo>
                  <a:lnTo>
                    <a:pt x="1593" y="2241"/>
                  </a:lnTo>
                  <a:lnTo>
                    <a:pt x="1586" y="2223"/>
                  </a:lnTo>
                  <a:lnTo>
                    <a:pt x="1584" y="2225"/>
                  </a:lnTo>
                  <a:close/>
                  <a:moveTo>
                    <a:pt x="1514" y="2346"/>
                  </a:moveTo>
                  <a:lnTo>
                    <a:pt x="1503" y="2346"/>
                  </a:lnTo>
                  <a:lnTo>
                    <a:pt x="1503" y="2411"/>
                  </a:lnTo>
                  <a:lnTo>
                    <a:pt x="1519" y="2419"/>
                  </a:lnTo>
                  <a:lnTo>
                    <a:pt x="1534" y="2432"/>
                  </a:lnTo>
                  <a:lnTo>
                    <a:pt x="1545" y="2447"/>
                  </a:lnTo>
                  <a:lnTo>
                    <a:pt x="1553" y="2464"/>
                  </a:lnTo>
                  <a:lnTo>
                    <a:pt x="1567" y="2448"/>
                  </a:lnTo>
                  <a:lnTo>
                    <a:pt x="1583" y="2438"/>
                  </a:lnTo>
                  <a:lnTo>
                    <a:pt x="1583" y="2418"/>
                  </a:lnTo>
                  <a:lnTo>
                    <a:pt x="1578" y="2417"/>
                  </a:lnTo>
                  <a:lnTo>
                    <a:pt x="1567" y="2411"/>
                  </a:lnTo>
                  <a:lnTo>
                    <a:pt x="1560" y="2403"/>
                  </a:lnTo>
                  <a:lnTo>
                    <a:pt x="1555" y="2394"/>
                  </a:lnTo>
                  <a:lnTo>
                    <a:pt x="1552" y="2382"/>
                  </a:lnTo>
                  <a:lnTo>
                    <a:pt x="1552" y="2379"/>
                  </a:lnTo>
                  <a:lnTo>
                    <a:pt x="1555" y="2365"/>
                  </a:lnTo>
                  <a:lnTo>
                    <a:pt x="1560" y="2355"/>
                  </a:lnTo>
                  <a:lnTo>
                    <a:pt x="1560" y="2314"/>
                  </a:lnTo>
                  <a:lnTo>
                    <a:pt x="1552" y="2327"/>
                  </a:lnTo>
                  <a:lnTo>
                    <a:pt x="1541" y="2338"/>
                  </a:lnTo>
                  <a:lnTo>
                    <a:pt x="1529" y="2345"/>
                  </a:lnTo>
                  <a:lnTo>
                    <a:pt x="1514" y="2346"/>
                  </a:lnTo>
                  <a:close/>
                  <a:moveTo>
                    <a:pt x="2990" y="436"/>
                  </a:moveTo>
                  <a:lnTo>
                    <a:pt x="2990" y="461"/>
                  </a:lnTo>
                  <a:lnTo>
                    <a:pt x="3012" y="461"/>
                  </a:lnTo>
                  <a:lnTo>
                    <a:pt x="3011" y="434"/>
                  </a:lnTo>
                  <a:lnTo>
                    <a:pt x="2990" y="436"/>
                  </a:lnTo>
                  <a:close/>
                  <a:moveTo>
                    <a:pt x="2990" y="480"/>
                  </a:moveTo>
                  <a:lnTo>
                    <a:pt x="2990" y="507"/>
                  </a:lnTo>
                  <a:lnTo>
                    <a:pt x="3012" y="507"/>
                  </a:lnTo>
                  <a:lnTo>
                    <a:pt x="3012" y="480"/>
                  </a:lnTo>
                  <a:lnTo>
                    <a:pt x="2990" y="480"/>
                  </a:lnTo>
                  <a:close/>
                  <a:moveTo>
                    <a:pt x="2992" y="526"/>
                  </a:moveTo>
                  <a:lnTo>
                    <a:pt x="2992" y="553"/>
                  </a:lnTo>
                  <a:lnTo>
                    <a:pt x="3012" y="553"/>
                  </a:lnTo>
                  <a:lnTo>
                    <a:pt x="3012" y="526"/>
                  </a:lnTo>
                  <a:lnTo>
                    <a:pt x="2992" y="526"/>
                  </a:lnTo>
                  <a:close/>
                  <a:moveTo>
                    <a:pt x="2992" y="572"/>
                  </a:moveTo>
                  <a:lnTo>
                    <a:pt x="2992" y="599"/>
                  </a:lnTo>
                  <a:lnTo>
                    <a:pt x="3013" y="599"/>
                  </a:lnTo>
                  <a:lnTo>
                    <a:pt x="3013" y="572"/>
                  </a:lnTo>
                  <a:lnTo>
                    <a:pt x="2992" y="572"/>
                  </a:lnTo>
                  <a:close/>
                  <a:moveTo>
                    <a:pt x="2993" y="645"/>
                  </a:moveTo>
                  <a:lnTo>
                    <a:pt x="3013" y="645"/>
                  </a:lnTo>
                  <a:lnTo>
                    <a:pt x="3013" y="618"/>
                  </a:lnTo>
                  <a:lnTo>
                    <a:pt x="2993" y="618"/>
                  </a:lnTo>
                  <a:lnTo>
                    <a:pt x="2993" y="645"/>
                  </a:lnTo>
                  <a:close/>
                  <a:moveTo>
                    <a:pt x="3038" y="480"/>
                  </a:moveTo>
                  <a:lnTo>
                    <a:pt x="3038" y="507"/>
                  </a:lnTo>
                  <a:lnTo>
                    <a:pt x="3059" y="507"/>
                  </a:lnTo>
                  <a:lnTo>
                    <a:pt x="3059" y="480"/>
                  </a:lnTo>
                  <a:lnTo>
                    <a:pt x="3038" y="480"/>
                  </a:lnTo>
                  <a:close/>
                  <a:moveTo>
                    <a:pt x="3039" y="526"/>
                  </a:moveTo>
                  <a:lnTo>
                    <a:pt x="3039" y="553"/>
                  </a:lnTo>
                  <a:lnTo>
                    <a:pt x="3059" y="553"/>
                  </a:lnTo>
                  <a:lnTo>
                    <a:pt x="3059" y="526"/>
                  </a:lnTo>
                  <a:lnTo>
                    <a:pt x="3039" y="526"/>
                  </a:lnTo>
                  <a:close/>
                  <a:moveTo>
                    <a:pt x="3039" y="572"/>
                  </a:moveTo>
                  <a:lnTo>
                    <a:pt x="3039" y="599"/>
                  </a:lnTo>
                  <a:lnTo>
                    <a:pt x="3061" y="599"/>
                  </a:lnTo>
                  <a:lnTo>
                    <a:pt x="3059" y="572"/>
                  </a:lnTo>
                  <a:lnTo>
                    <a:pt x="3039" y="572"/>
                  </a:lnTo>
                  <a:close/>
                  <a:moveTo>
                    <a:pt x="3040" y="645"/>
                  </a:moveTo>
                  <a:lnTo>
                    <a:pt x="3061" y="644"/>
                  </a:lnTo>
                  <a:lnTo>
                    <a:pt x="3061" y="618"/>
                  </a:lnTo>
                  <a:lnTo>
                    <a:pt x="3039" y="618"/>
                  </a:lnTo>
                  <a:lnTo>
                    <a:pt x="3040" y="645"/>
                  </a:lnTo>
                  <a:close/>
                  <a:moveTo>
                    <a:pt x="3212" y="589"/>
                  </a:moveTo>
                  <a:lnTo>
                    <a:pt x="3232" y="587"/>
                  </a:lnTo>
                  <a:lnTo>
                    <a:pt x="3232" y="560"/>
                  </a:lnTo>
                  <a:lnTo>
                    <a:pt x="3212" y="562"/>
                  </a:lnTo>
                  <a:lnTo>
                    <a:pt x="3212" y="589"/>
                  </a:lnTo>
                  <a:close/>
                  <a:moveTo>
                    <a:pt x="3320" y="498"/>
                  </a:moveTo>
                  <a:lnTo>
                    <a:pt x="3342" y="498"/>
                  </a:lnTo>
                  <a:lnTo>
                    <a:pt x="3342" y="471"/>
                  </a:lnTo>
                  <a:lnTo>
                    <a:pt x="3320" y="471"/>
                  </a:lnTo>
                  <a:lnTo>
                    <a:pt x="3320" y="498"/>
                  </a:lnTo>
                  <a:close/>
                  <a:moveTo>
                    <a:pt x="3368" y="472"/>
                  </a:moveTo>
                  <a:lnTo>
                    <a:pt x="3368" y="499"/>
                  </a:lnTo>
                  <a:lnTo>
                    <a:pt x="3389" y="499"/>
                  </a:lnTo>
                  <a:lnTo>
                    <a:pt x="3388" y="472"/>
                  </a:lnTo>
                  <a:lnTo>
                    <a:pt x="3368" y="472"/>
                  </a:lnTo>
                  <a:close/>
                  <a:moveTo>
                    <a:pt x="3368" y="525"/>
                  </a:moveTo>
                  <a:lnTo>
                    <a:pt x="3369" y="552"/>
                  </a:lnTo>
                  <a:lnTo>
                    <a:pt x="3389" y="552"/>
                  </a:lnTo>
                  <a:lnTo>
                    <a:pt x="3389" y="525"/>
                  </a:lnTo>
                  <a:lnTo>
                    <a:pt x="3368" y="525"/>
                  </a:lnTo>
                  <a:close/>
                  <a:moveTo>
                    <a:pt x="3369" y="605"/>
                  </a:moveTo>
                  <a:lnTo>
                    <a:pt x="3391" y="605"/>
                  </a:lnTo>
                  <a:lnTo>
                    <a:pt x="3389" y="578"/>
                  </a:lnTo>
                  <a:lnTo>
                    <a:pt x="3369" y="578"/>
                  </a:lnTo>
                  <a:lnTo>
                    <a:pt x="3369" y="605"/>
                  </a:lnTo>
                  <a:close/>
                  <a:moveTo>
                    <a:pt x="3527" y="426"/>
                  </a:moveTo>
                  <a:lnTo>
                    <a:pt x="3548" y="426"/>
                  </a:lnTo>
                  <a:lnTo>
                    <a:pt x="3548" y="399"/>
                  </a:lnTo>
                  <a:lnTo>
                    <a:pt x="3526" y="399"/>
                  </a:lnTo>
                  <a:lnTo>
                    <a:pt x="3527" y="426"/>
                  </a:lnTo>
                  <a:close/>
                  <a:moveTo>
                    <a:pt x="4132" y="614"/>
                  </a:moveTo>
                  <a:lnTo>
                    <a:pt x="4132" y="570"/>
                  </a:lnTo>
                  <a:lnTo>
                    <a:pt x="4124" y="559"/>
                  </a:lnTo>
                  <a:lnTo>
                    <a:pt x="4119" y="547"/>
                  </a:lnTo>
                  <a:lnTo>
                    <a:pt x="4119" y="617"/>
                  </a:lnTo>
                  <a:lnTo>
                    <a:pt x="4132" y="614"/>
                  </a:lnTo>
                  <a:close/>
                  <a:moveTo>
                    <a:pt x="4162" y="609"/>
                  </a:moveTo>
                  <a:lnTo>
                    <a:pt x="4162" y="587"/>
                  </a:lnTo>
                  <a:lnTo>
                    <a:pt x="4150" y="583"/>
                  </a:lnTo>
                  <a:lnTo>
                    <a:pt x="4150" y="612"/>
                  </a:lnTo>
                  <a:lnTo>
                    <a:pt x="4162" y="609"/>
                  </a:lnTo>
                  <a:close/>
                  <a:moveTo>
                    <a:pt x="4196" y="605"/>
                  </a:moveTo>
                  <a:lnTo>
                    <a:pt x="4196" y="582"/>
                  </a:lnTo>
                  <a:lnTo>
                    <a:pt x="4181" y="587"/>
                  </a:lnTo>
                  <a:lnTo>
                    <a:pt x="4181" y="608"/>
                  </a:lnTo>
                  <a:lnTo>
                    <a:pt x="4196" y="605"/>
                  </a:lnTo>
                  <a:close/>
                  <a:moveTo>
                    <a:pt x="4231" y="602"/>
                  </a:moveTo>
                  <a:lnTo>
                    <a:pt x="4231" y="559"/>
                  </a:lnTo>
                  <a:lnTo>
                    <a:pt x="4223" y="548"/>
                  </a:lnTo>
                  <a:lnTo>
                    <a:pt x="4213" y="566"/>
                  </a:lnTo>
                  <a:lnTo>
                    <a:pt x="4213" y="603"/>
                  </a:lnTo>
                  <a:lnTo>
                    <a:pt x="4231" y="602"/>
                  </a:lnTo>
                  <a:close/>
                  <a:moveTo>
                    <a:pt x="4243" y="483"/>
                  </a:moveTo>
                  <a:lnTo>
                    <a:pt x="4243" y="437"/>
                  </a:lnTo>
                  <a:lnTo>
                    <a:pt x="4236" y="426"/>
                  </a:lnTo>
                  <a:lnTo>
                    <a:pt x="4231" y="414"/>
                  </a:lnTo>
                  <a:lnTo>
                    <a:pt x="4230" y="493"/>
                  </a:lnTo>
                  <a:lnTo>
                    <a:pt x="4243" y="483"/>
                  </a:lnTo>
                  <a:close/>
                  <a:moveTo>
                    <a:pt x="4261" y="452"/>
                  </a:moveTo>
                  <a:lnTo>
                    <a:pt x="4261" y="482"/>
                  </a:lnTo>
                  <a:lnTo>
                    <a:pt x="4274" y="486"/>
                  </a:lnTo>
                  <a:lnTo>
                    <a:pt x="4274" y="456"/>
                  </a:lnTo>
                  <a:lnTo>
                    <a:pt x="4261" y="452"/>
                  </a:lnTo>
                  <a:close/>
                  <a:moveTo>
                    <a:pt x="4276" y="601"/>
                  </a:moveTo>
                  <a:lnTo>
                    <a:pt x="4276" y="575"/>
                  </a:lnTo>
                  <a:lnTo>
                    <a:pt x="4268" y="574"/>
                  </a:lnTo>
                  <a:lnTo>
                    <a:pt x="4261" y="568"/>
                  </a:lnTo>
                  <a:lnTo>
                    <a:pt x="4255" y="570"/>
                  </a:lnTo>
                  <a:lnTo>
                    <a:pt x="4249" y="568"/>
                  </a:lnTo>
                  <a:lnTo>
                    <a:pt x="4249" y="602"/>
                  </a:lnTo>
                  <a:lnTo>
                    <a:pt x="4276" y="601"/>
                  </a:lnTo>
                  <a:close/>
                  <a:moveTo>
                    <a:pt x="4305" y="601"/>
                  </a:moveTo>
                  <a:lnTo>
                    <a:pt x="4305" y="591"/>
                  </a:lnTo>
                  <a:lnTo>
                    <a:pt x="4299" y="580"/>
                  </a:lnTo>
                  <a:lnTo>
                    <a:pt x="4293" y="568"/>
                  </a:lnTo>
                  <a:lnTo>
                    <a:pt x="4293" y="601"/>
                  </a:lnTo>
                  <a:lnTo>
                    <a:pt x="4305" y="601"/>
                  </a:lnTo>
                  <a:close/>
                  <a:moveTo>
                    <a:pt x="4307" y="502"/>
                  </a:moveTo>
                  <a:lnTo>
                    <a:pt x="4307" y="451"/>
                  </a:lnTo>
                  <a:lnTo>
                    <a:pt x="4292" y="456"/>
                  </a:lnTo>
                  <a:lnTo>
                    <a:pt x="4292" y="509"/>
                  </a:lnTo>
                  <a:lnTo>
                    <a:pt x="4295" y="524"/>
                  </a:lnTo>
                  <a:lnTo>
                    <a:pt x="4300" y="511"/>
                  </a:lnTo>
                  <a:lnTo>
                    <a:pt x="4307" y="502"/>
                  </a:lnTo>
                  <a:close/>
                  <a:moveTo>
                    <a:pt x="4342" y="484"/>
                  </a:moveTo>
                  <a:lnTo>
                    <a:pt x="4342" y="426"/>
                  </a:lnTo>
                  <a:lnTo>
                    <a:pt x="4334" y="417"/>
                  </a:lnTo>
                  <a:lnTo>
                    <a:pt x="4324" y="434"/>
                  </a:lnTo>
                  <a:lnTo>
                    <a:pt x="4324" y="488"/>
                  </a:lnTo>
                  <a:lnTo>
                    <a:pt x="4342" y="484"/>
                  </a:lnTo>
                  <a:close/>
                  <a:moveTo>
                    <a:pt x="4404" y="610"/>
                  </a:moveTo>
                  <a:lnTo>
                    <a:pt x="4404" y="580"/>
                  </a:lnTo>
                  <a:lnTo>
                    <a:pt x="4397" y="570"/>
                  </a:lnTo>
                  <a:lnTo>
                    <a:pt x="4388" y="589"/>
                  </a:lnTo>
                  <a:lnTo>
                    <a:pt x="4388" y="608"/>
                  </a:lnTo>
                  <a:lnTo>
                    <a:pt x="4404" y="610"/>
                  </a:lnTo>
                  <a:close/>
                  <a:moveTo>
                    <a:pt x="4419" y="505"/>
                  </a:moveTo>
                  <a:lnTo>
                    <a:pt x="4419" y="490"/>
                  </a:lnTo>
                  <a:lnTo>
                    <a:pt x="4410" y="487"/>
                  </a:lnTo>
                  <a:lnTo>
                    <a:pt x="4403" y="482"/>
                  </a:lnTo>
                  <a:lnTo>
                    <a:pt x="4397" y="474"/>
                  </a:lnTo>
                  <a:lnTo>
                    <a:pt x="4395" y="463"/>
                  </a:lnTo>
                  <a:lnTo>
                    <a:pt x="4396" y="460"/>
                  </a:lnTo>
                  <a:lnTo>
                    <a:pt x="4397" y="451"/>
                  </a:lnTo>
                  <a:lnTo>
                    <a:pt x="4402" y="442"/>
                  </a:lnTo>
                  <a:lnTo>
                    <a:pt x="4402" y="413"/>
                  </a:lnTo>
                  <a:lnTo>
                    <a:pt x="4396" y="422"/>
                  </a:lnTo>
                  <a:lnTo>
                    <a:pt x="4388" y="430"/>
                  </a:lnTo>
                  <a:lnTo>
                    <a:pt x="4379" y="436"/>
                  </a:lnTo>
                  <a:lnTo>
                    <a:pt x="4366" y="437"/>
                  </a:lnTo>
                  <a:lnTo>
                    <a:pt x="4360" y="437"/>
                  </a:lnTo>
                  <a:lnTo>
                    <a:pt x="4360" y="486"/>
                  </a:lnTo>
                  <a:lnTo>
                    <a:pt x="4372" y="491"/>
                  </a:lnTo>
                  <a:lnTo>
                    <a:pt x="4383" y="499"/>
                  </a:lnTo>
                  <a:lnTo>
                    <a:pt x="4391" y="511"/>
                  </a:lnTo>
                  <a:lnTo>
                    <a:pt x="4397" y="524"/>
                  </a:lnTo>
                  <a:lnTo>
                    <a:pt x="4406" y="513"/>
                  </a:lnTo>
                  <a:lnTo>
                    <a:pt x="4419" y="505"/>
                  </a:lnTo>
                  <a:close/>
                  <a:moveTo>
                    <a:pt x="4419" y="433"/>
                  </a:moveTo>
                  <a:lnTo>
                    <a:pt x="4433" y="437"/>
                  </a:lnTo>
                  <a:lnTo>
                    <a:pt x="4433" y="369"/>
                  </a:lnTo>
                  <a:lnTo>
                    <a:pt x="4425" y="359"/>
                  </a:lnTo>
                  <a:lnTo>
                    <a:pt x="4420" y="346"/>
                  </a:lnTo>
                  <a:lnTo>
                    <a:pt x="4419" y="433"/>
                  </a:lnTo>
                  <a:close/>
                  <a:moveTo>
                    <a:pt x="4439" y="603"/>
                  </a:moveTo>
                  <a:lnTo>
                    <a:pt x="4441" y="595"/>
                  </a:lnTo>
                  <a:lnTo>
                    <a:pt x="4443" y="589"/>
                  </a:lnTo>
                  <a:lnTo>
                    <a:pt x="4430" y="591"/>
                  </a:lnTo>
                  <a:lnTo>
                    <a:pt x="4423" y="591"/>
                  </a:lnTo>
                  <a:lnTo>
                    <a:pt x="4423" y="613"/>
                  </a:lnTo>
                  <a:lnTo>
                    <a:pt x="4443" y="617"/>
                  </a:lnTo>
                  <a:lnTo>
                    <a:pt x="4439" y="603"/>
                  </a:lnTo>
                  <a:close/>
                  <a:moveTo>
                    <a:pt x="4449" y="509"/>
                  </a:moveTo>
                  <a:lnTo>
                    <a:pt x="4449" y="506"/>
                  </a:lnTo>
                  <a:lnTo>
                    <a:pt x="4442" y="495"/>
                  </a:lnTo>
                  <a:lnTo>
                    <a:pt x="4437" y="483"/>
                  </a:lnTo>
                  <a:lnTo>
                    <a:pt x="4437" y="503"/>
                  </a:lnTo>
                  <a:lnTo>
                    <a:pt x="4449" y="509"/>
                  </a:lnTo>
                  <a:close/>
                  <a:moveTo>
                    <a:pt x="4464" y="406"/>
                  </a:moveTo>
                  <a:lnTo>
                    <a:pt x="4464" y="387"/>
                  </a:lnTo>
                  <a:lnTo>
                    <a:pt x="4450" y="383"/>
                  </a:lnTo>
                  <a:lnTo>
                    <a:pt x="4450" y="417"/>
                  </a:lnTo>
                  <a:lnTo>
                    <a:pt x="4464" y="406"/>
                  </a:lnTo>
                  <a:close/>
                  <a:moveTo>
                    <a:pt x="4480" y="580"/>
                  </a:moveTo>
                  <a:lnTo>
                    <a:pt x="4480" y="525"/>
                  </a:lnTo>
                  <a:lnTo>
                    <a:pt x="4468" y="520"/>
                  </a:lnTo>
                  <a:lnTo>
                    <a:pt x="4468" y="537"/>
                  </a:lnTo>
                  <a:lnTo>
                    <a:pt x="4468" y="547"/>
                  </a:lnTo>
                  <a:lnTo>
                    <a:pt x="4468" y="548"/>
                  </a:lnTo>
                  <a:lnTo>
                    <a:pt x="4468" y="557"/>
                  </a:lnTo>
                  <a:lnTo>
                    <a:pt x="4468" y="575"/>
                  </a:lnTo>
                  <a:lnTo>
                    <a:pt x="4475" y="576"/>
                  </a:lnTo>
                  <a:lnTo>
                    <a:pt x="4480" y="580"/>
                  </a:lnTo>
                  <a:close/>
                  <a:moveTo>
                    <a:pt x="4496" y="399"/>
                  </a:moveTo>
                  <a:lnTo>
                    <a:pt x="4496" y="382"/>
                  </a:lnTo>
                  <a:lnTo>
                    <a:pt x="4481" y="387"/>
                  </a:lnTo>
                  <a:lnTo>
                    <a:pt x="4481" y="399"/>
                  </a:lnTo>
                  <a:lnTo>
                    <a:pt x="4489" y="398"/>
                  </a:lnTo>
                  <a:lnTo>
                    <a:pt x="4496" y="399"/>
                  </a:lnTo>
                  <a:close/>
                  <a:moveTo>
                    <a:pt x="4514" y="544"/>
                  </a:moveTo>
                  <a:lnTo>
                    <a:pt x="4514" y="520"/>
                  </a:lnTo>
                  <a:lnTo>
                    <a:pt x="4498" y="525"/>
                  </a:lnTo>
                  <a:lnTo>
                    <a:pt x="4498" y="553"/>
                  </a:lnTo>
                  <a:lnTo>
                    <a:pt x="4514" y="544"/>
                  </a:lnTo>
                  <a:close/>
                  <a:moveTo>
                    <a:pt x="4523" y="413"/>
                  </a:moveTo>
                  <a:lnTo>
                    <a:pt x="4523" y="348"/>
                  </a:lnTo>
                  <a:lnTo>
                    <a:pt x="4514" y="365"/>
                  </a:lnTo>
                  <a:lnTo>
                    <a:pt x="4514" y="405"/>
                  </a:lnTo>
                  <a:lnTo>
                    <a:pt x="4523" y="413"/>
                  </a:lnTo>
                  <a:close/>
                  <a:moveTo>
                    <a:pt x="4667" y="576"/>
                  </a:moveTo>
                  <a:lnTo>
                    <a:pt x="4659" y="582"/>
                  </a:lnTo>
                  <a:lnTo>
                    <a:pt x="4675" y="598"/>
                  </a:lnTo>
                  <a:lnTo>
                    <a:pt x="4667" y="576"/>
                  </a:lnTo>
                  <a:close/>
                  <a:moveTo>
                    <a:pt x="4676" y="616"/>
                  </a:moveTo>
                  <a:lnTo>
                    <a:pt x="4683" y="616"/>
                  </a:lnTo>
                  <a:lnTo>
                    <a:pt x="4680" y="610"/>
                  </a:lnTo>
                  <a:lnTo>
                    <a:pt x="4656" y="594"/>
                  </a:lnTo>
                  <a:lnTo>
                    <a:pt x="4656" y="602"/>
                  </a:lnTo>
                  <a:lnTo>
                    <a:pt x="4676" y="616"/>
                  </a:lnTo>
                  <a:close/>
                  <a:moveTo>
                    <a:pt x="4688" y="610"/>
                  </a:moveTo>
                  <a:lnTo>
                    <a:pt x="4690" y="608"/>
                  </a:lnTo>
                  <a:lnTo>
                    <a:pt x="4684" y="570"/>
                  </a:lnTo>
                  <a:lnTo>
                    <a:pt x="4676" y="572"/>
                  </a:lnTo>
                  <a:lnTo>
                    <a:pt x="4686" y="608"/>
                  </a:lnTo>
                  <a:lnTo>
                    <a:pt x="4688" y="610"/>
                  </a:lnTo>
                  <a:close/>
                  <a:moveTo>
                    <a:pt x="4826" y="480"/>
                  </a:moveTo>
                  <a:lnTo>
                    <a:pt x="4826" y="484"/>
                  </a:lnTo>
                  <a:lnTo>
                    <a:pt x="4829" y="494"/>
                  </a:lnTo>
                  <a:lnTo>
                    <a:pt x="4832" y="505"/>
                  </a:lnTo>
                  <a:lnTo>
                    <a:pt x="4833" y="509"/>
                  </a:lnTo>
                  <a:lnTo>
                    <a:pt x="4835" y="511"/>
                  </a:lnTo>
                  <a:lnTo>
                    <a:pt x="4836" y="514"/>
                  </a:lnTo>
                  <a:lnTo>
                    <a:pt x="4836" y="516"/>
                  </a:lnTo>
                  <a:lnTo>
                    <a:pt x="4839" y="517"/>
                  </a:lnTo>
                  <a:lnTo>
                    <a:pt x="4841" y="520"/>
                  </a:lnTo>
                  <a:lnTo>
                    <a:pt x="4843" y="524"/>
                  </a:lnTo>
                  <a:lnTo>
                    <a:pt x="4847" y="525"/>
                  </a:lnTo>
                  <a:lnTo>
                    <a:pt x="4859" y="524"/>
                  </a:lnTo>
                  <a:lnTo>
                    <a:pt x="4856" y="520"/>
                  </a:lnTo>
                  <a:lnTo>
                    <a:pt x="4849" y="517"/>
                  </a:lnTo>
                  <a:lnTo>
                    <a:pt x="4847" y="510"/>
                  </a:lnTo>
                  <a:lnTo>
                    <a:pt x="4843" y="502"/>
                  </a:lnTo>
                  <a:lnTo>
                    <a:pt x="4836" y="486"/>
                  </a:lnTo>
                  <a:lnTo>
                    <a:pt x="4837" y="479"/>
                  </a:lnTo>
                  <a:lnTo>
                    <a:pt x="4836" y="475"/>
                  </a:lnTo>
                  <a:lnTo>
                    <a:pt x="4833" y="471"/>
                  </a:lnTo>
                  <a:lnTo>
                    <a:pt x="4832" y="467"/>
                  </a:lnTo>
                  <a:lnTo>
                    <a:pt x="4829" y="471"/>
                  </a:lnTo>
                  <a:lnTo>
                    <a:pt x="4826" y="475"/>
                  </a:lnTo>
                  <a:lnTo>
                    <a:pt x="4826" y="480"/>
                  </a:lnTo>
                  <a:close/>
                  <a:moveTo>
                    <a:pt x="4797" y="488"/>
                  </a:moveTo>
                  <a:lnTo>
                    <a:pt x="4794" y="490"/>
                  </a:lnTo>
                  <a:lnTo>
                    <a:pt x="4794" y="493"/>
                  </a:lnTo>
                  <a:lnTo>
                    <a:pt x="4797" y="502"/>
                  </a:lnTo>
                  <a:lnTo>
                    <a:pt x="4799" y="516"/>
                  </a:lnTo>
                  <a:lnTo>
                    <a:pt x="4802" y="524"/>
                  </a:lnTo>
                  <a:lnTo>
                    <a:pt x="4805" y="532"/>
                  </a:lnTo>
                  <a:lnTo>
                    <a:pt x="4806" y="536"/>
                  </a:lnTo>
                  <a:lnTo>
                    <a:pt x="4806" y="540"/>
                  </a:lnTo>
                  <a:lnTo>
                    <a:pt x="4824" y="540"/>
                  </a:lnTo>
                  <a:lnTo>
                    <a:pt x="4824" y="537"/>
                  </a:lnTo>
                  <a:lnTo>
                    <a:pt x="4824" y="534"/>
                  </a:lnTo>
                  <a:lnTo>
                    <a:pt x="4822" y="529"/>
                  </a:lnTo>
                  <a:lnTo>
                    <a:pt x="4824" y="525"/>
                  </a:lnTo>
                  <a:lnTo>
                    <a:pt x="4828" y="525"/>
                  </a:lnTo>
                  <a:lnTo>
                    <a:pt x="4826" y="522"/>
                  </a:lnTo>
                  <a:lnTo>
                    <a:pt x="4825" y="521"/>
                  </a:lnTo>
                  <a:lnTo>
                    <a:pt x="4820" y="520"/>
                  </a:lnTo>
                  <a:lnTo>
                    <a:pt x="4820" y="516"/>
                  </a:lnTo>
                  <a:lnTo>
                    <a:pt x="4818" y="513"/>
                  </a:lnTo>
                  <a:lnTo>
                    <a:pt x="4816" y="505"/>
                  </a:lnTo>
                  <a:lnTo>
                    <a:pt x="4813" y="498"/>
                  </a:lnTo>
                  <a:lnTo>
                    <a:pt x="4806" y="486"/>
                  </a:lnTo>
                  <a:lnTo>
                    <a:pt x="4805" y="482"/>
                  </a:lnTo>
                  <a:lnTo>
                    <a:pt x="4802" y="484"/>
                  </a:lnTo>
                  <a:lnTo>
                    <a:pt x="4799" y="484"/>
                  </a:lnTo>
                  <a:lnTo>
                    <a:pt x="4798" y="486"/>
                  </a:lnTo>
                  <a:lnTo>
                    <a:pt x="4797" y="488"/>
                  </a:lnTo>
                  <a:close/>
                  <a:moveTo>
                    <a:pt x="4722" y="580"/>
                  </a:moveTo>
                  <a:lnTo>
                    <a:pt x="4705" y="610"/>
                  </a:lnTo>
                  <a:lnTo>
                    <a:pt x="4710" y="605"/>
                  </a:lnTo>
                  <a:lnTo>
                    <a:pt x="4729" y="587"/>
                  </a:lnTo>
                  <a:lnTo>
                    <a:pt x="4722" y="580"/>
                  </a:lnTo>
                  <a:close/>
                  <a:moveTo>
                    <a:pt x="4695" y="570"/>
                  </a:moveTo>
                  <a:lnTo>
                    <a:pt x="4696" y="591"/>
                  </a:lnTo>
                  <a:lnTo>
                    <a:pt x="4705" y="572"/>
                  </a:lnTo>
                  <a:lnTo>
                    <a:pt x="4695" y="570"/>
                  </a:lnTo>
                  <a:close/>
                  <a:moveTo>
                    <a:pt x="4721" y="618"/>
                  </a:moveTo>
                  <a:lnTo>
                    <a:pt x="4705" y="621"/>
                  </a:lnTo>
                  <a:lnTo>
                    <a:pt x="4710" y="622"/>
                  </a:lnTo>
                  <a:lnTo>
                    <a:pt x="4726" y="622"/>
                  </a:lnTo>
                  <a:lnTo>
                    <a:pt x="4721" y="618"/>
                  </a:lnTo>
                  <a:close/>
                  <a:moveTo>
                    <a:pt x="4724" y="645"/>
                  </a:moveTo>
                  <a:lnTo>
                    <a:pt x="4730" y="644"/>
                  </a:lnTo>
                  <a:lnTo>
                    <a:pt x="4729" y="643"/>
                  </a:lnTo>
                  <a:lnTo>
                    <a:pt x="4729" y="640"/>
                  </a:lnTo>
                  <a:lnTo>
                    <a:pt x="4701" y="624"/>
                  </a:lnTo>
                  <a:lnTo>
                    <a:pt x="4724" y="645"/>
                  </a:lnTo>
                  <a:close/>
                  <a:moveTo>
                    <a:pt x="4734" y="601"/>
                  </a:moveTo>
                  <a:lnTo>
                    <a:pt x="4737" y="599"/>
                  </a:lnTo>
                  <a:lnTo>
                    <a:pt x="4734" y="595"/>
                  </a:lnTo>
                  <a:lnTo>
                    <a:pt x="4713" y="609"/>
                  </a:lnTo>
                  <a:lnTo>
                    <a:pt x="4707" y="612"/>
                  </a:lnTo>
                  <a:lnTo>
                    <a:pt x="4726" y="608"/>
                  </a:lnTo>
                  <a:lnTo>
                    <a:pt x="4732" y="603"/>
                  </a:lnTo>
                  <a:lnTo>
                    <a:pt x="4734" y="601"/>
                  </a:lnTo>
                  <a:close/>
                  <a:moveTo>
                    <a:pt x="4741" y="591"/>
                  </a:moveTo>
                  <a:lnTo>
                    <a:pt x="4744" y="587"/>
                  </a:lnTo>
                  <a:lnTo>
                    <a:pt x="4733" y="545"/>
                  </a:lnTo>
                  <a:lnTo>
                    <a:pt x="4721" y="570"/>
                  </a:lnTo>
                  <a:lnTo>
                    <a:pt x="4732" y="579"/>
                  </a:lnTo>
                  <a:lnTo>
                    <a:pt x="4741" y="591"/>
                  </a:lnTo>
                  <a:close/>
                  <a:moveTo>
                    <a:pt x="4770" y="551"/>
                  </a:moveTo>
                  <a:lnTo>
                    <a:pt x="4770" y="544"/>
                  </a:lnTo>
                  <a:lnTo>
                    <a:pt x="4738" y="544"/>
                  </a:lnTo>
                  <a:lnTo>
                    <a:pt x="4747" y="580"/>
                  </a:lnTo>
                  <a:lnTo>
                    <a:pt x="4747" y="574"/>
                  </a:lnTo>
                  <a:lnTo>
                    <a:pt x="4745" y="566"/>
                  </a:lnTo>
                  <a:lnTo>
                    <a:pt x="4748" y="562"/>
                  </a:lnTo>
                  <a:lnTo>
                    <a:pt x="4749" y="559"/>
                  </a:lnTo>
                  <a:lnTo>
                    <a:pt x="4751" y="560"/>
                  </a:lnTo>
                  <a:lnTo>
                    <a:pt x="4753" y="560"/>
                  </a:lnTo>
                  <a:lnTo>
                    <a:pt x="4756" y="563"/>
                  </a:lnTo>
                  <a:lnTo>
                    <a:pt x="4770" y="551"/>
                  </a:lnTo>
                  <a:close/>
                  <a:moveTo>
                    <a:pt x="4776" y="602"/>
                  </a:moveTo>
                  <a:lnTo>
                    <a:pt x="4778" y="606"/>
                  </a:lnTo>
                  <a:lnTo>
                    <a:pt x="4782" y="601"/>
                  </a:lnTo>
                  <a:lnTo>
                    <a:pt x="4782" y="598"/>
                  </a:lnTo>
                  <a:lnTo>
                    <a:pt x="4784" y="598"/>
                  </a:lnTo>
                  <a:lnTo>
                    <a:pt x="4791" y="591"/>
                  </a:lnTo>
                  <a:lnTo>
                    <a:pt x="4793" y="590"/>
                  </a:lnTo>
                  <a:lnTo>
                    <a:pt x="4794" y="593"/>
                  </a:lnTo>
                  <a:lnTo>
                    <a:pt x="4791" y="594"/>
                  </a:lnTo>
                  <a:lnTo>
                    <a:pt x="4787" y="601"/>
                  </a:lnTo>
                  <a:lnTo>
                    <a:pt x="4828" y="557"/>
                  </a:lnTo>
                  <a:lnTo>
                    <a:pt x="4824" y="557"/>
                  </a:lnTo>
                  <a:lnTo>
                    <a:pt x="4821" y="555"/>
                  </a:lnTo>
                  <a:lnTo>
                    <a:pt x="4822" y="552"/>
                  </a:lnTo>
                  <a:lnTo>
                    <a:pt x="4826" y="552"/>
                  </a:lnTo>
                  <a:lnTo>
                    <a:pt x="4821" y="549"/>
                  </a:lnTo>
                  <a:lnTo>
                    <a:pt x="4814" y="545"/>
                  </a:lnTo>
                  <a:lnTo>
                    <a:pt x="4806" y="545"/>
                  </a:lnTo>
                  <a:lnTo>
                    <a:pt x="4798" y="556"/>
                  </a:lnTo>
                  <a:lnTo>
                    <a:pt x="4794" y="564"/>
                  </a:lnTo>
                  <a:lnTo>
                    <a:pt x="4787" y="576"/>
                  </a:lnTo>
                  <a:lnTo>
                    <a:pt x="4779" y="591"/>
                  </a:lnTo>
                  <a:lnTo>
                    <a:pt x="4780" y="594"/>
                  </a:lnTo>
                  <a:lnTo>
                    <a:pt x="4779" y="595"/>
                  </a:lnTo>
                  <a:lnTo>
                    <a:pt x="4776" y="595"/>
                  </a:lnTo>
                  <a:lnTo>
                    <a:pt x="4776" y="602"/>
                  </a:lnTo>
                  <a:close/>
                  <a:moveTo>
                    <a:pt x="4779" y="637"/>
                  </a:moveTo>
                  <a:lnTo>
                    <a:pt x="4802" y="633"/>
                  </a:lnTo>
                  <a:lnTo>
                    <a:pt x="4801" y="622"/>
                  </a:lnTo>
                  <a:lnTo>
                    <a:pt x="4803" y="606"/>
                  </a:lnTo>
                  <a:lnTo>
                    <a:pt x="4809" y="591"/>
                  </a:lnTo>
                  <a:lnTo>
                    <a:pt x="4818" y="579"/>
                  </a:lnTo>
                  <a:lnTo>
                    <a:pt x="4830" y="571"/>
                  </a:lnTo>
                  <a:lnTo>
                    <a:pt x="4832" y="566"/>
                  </a:lnTo>
                  <a:lnTo>
                    <a:pt x="4783" y="613"/>
                  </a:lnTo>
                  <a:lnTo>
                    <a:pt x="4790" y="616"/>
                  </a:lnTo>
                  <a:lnTo>
                    <a:pt x="4794" y="616"/>
                  </a:lnTo>
                  <a:lnTo>
                    <a:pt x="4797" y="618"/>
                  </a:lnTo>
                  <a:lnTo>
                    <a:pt x="4795" y="622"/>
                  </a:lnTo>
                  <a:lnTo>
                    <a:pt x="4790" y="624"/>
                  </a:lnTo>
                  <a:lnTo>
                    <a:pt x="4788" y="626"/>
                  </a:lnTo>
                  <a:lnTo>
                    <a:pt x="4786" y="629"/>
                  </a:lnTo>
                  <a:lnTo>
                    <a:pt x="4783" y="631"/>
                  </a:lnTo>
                  <a:lnTo>
                    <a:pt x="4779" y="632"/>
                  </a:lnTo>
                  <a:lnTo>
                    <a:pt x="4779" y="635"/>
                  </a:lnTo>
                  <a:lnTo>
                    <a:pt x="4779" y="637"/>
                  </a:lnTo>
                  <a:close/>
                  <a:moveTo>
                    <a:pt x="4809" y="613"/>
                  </a:moveTo>
                  <a:lnTo>
                    <a:pt x="4833" y="617"/>
                  </a:lnTo>
                  <a:lnTo>
                    <a:pt x="4810" y="609"/>
                  </a:lnTo>
                  <a:lnTo>
                    <a:pt x="4809" y="613"/>
                  </a:lnTo>
                  <a:close/>
                  <a:moveTo>
                    <a:pt x="4812" y="603"/>
                  </a:moveTo>
                  <a:lnTo>
                    <a:pt x="4843" y="613"/>
                  </a:lnTo>
                  <a:lnTo>
                    <a:pt x="4839" y="610"/>
                  </a:lnTo>
                  <a:lnTo>
                    <a:pt x="4816" y="595"/>
                  </a:lnTo>
                  <a:lnTo>
                    <a:pt x="4812" y="603"/>
                  </a:lnTo>
                  <a:close/>
                  <a:moveTo>
                    <a:pt x="4843" y="608"/>
                  </a:moveTo>
                  <a:lnTo>
                    <a:pt x="4848" y="613"/>
                  </a:lnTo>
                  <a:lnTo>
                    <a:pt x="4829" y="580"/>
                  </a:lnTo>
                  <a:lnTo>
                    <a:pt x="4822" y="586"/>
                  </a:lnTo>
                  <a:lnTo>
                    <a:pt x="4843" y="608"/>
                  </a:lnTo>
                  <a:close/>
                  <a:moveTo>
                    <a:pt x="4853" y="591"/>
                  </a:moveTo>
                  <a:lnTo>
                    <a:pt x="4856" y="572"/>
                  </a:lnTo>
                  <a:lnTo>
                    <a:pt x="4849" y="572"/>
                  </a:lnTo>
                  <a:lnTo>
                    <a:pt x="4853" y="591"/>
                  </a:lnTo>
                  <a:close/>
                  <a:moveTo>
                    <a:pt x="4883" y="580"/>
                  </a:moveTo>
                  <a:lnTo>
                    <a:pt x="4874" y="599"/>
                  </a:lnTo>
                  <a:lnTo>
                    <a:pt x="4889" y="586"/>
                  </a:lnTo>
                  <a:lnTo>
                    <a:pt x="4883" y="580"/>
                  </a:lnTo>
                  <a:close/>
                  <a:moveTo>
                    <a:pt x="4860" y="613"/>
                  </a:moveTo>
                  <a:lnTo>
                    <a:pt x="4874" y="575"/>
                  </a:lnTo>
                  <a:lnTo>
                    <a:pt x="4866" y="572"/>
                  </a:lnTo>
                  <a:lnTo>
                    <a:pt x="4859" y="610"/>
                  </a:lnTo>
                  <a:lnTo>
                    <a:pt x="4860" y="613"/>
                  </a:lnTo>
                  <a:close/>
                  <a:moveTo>
                    <a:pt x="4866" y="620"/>
                  </a:moveTo>
                  <a:lnTo>
                    <a:pt x="4899" y="601"/>
                  </a:lnTo>
                  <a:lnTo>
                    <a:pt x="4897" y="594"/>
                  </a:lnTo>
                  <a:lnTo>
                    <a:pt x="4868" y="613"/>
                  </a:lnTo>
                  <a:lnTo>
                    <a:pt x="4864" y="620"/>
                  </a:lnTo>
                  <a:lnTo>
                    <a:pt x="4866" y="620"/>
                  </a:lnTo>
                  <a:close/>
                  <a:moveTo>
                    <a:pt x="5637" y="609"/>
                  </a:moveTo>
                  <a:lnTo>
                    <a:pt x="5665" y="603"/>
                  </a:lnTo>
                  <a:lnTo>
                    <a:pt x="5637" y="603"/>
                  </a:lnTo>
                  <a:lnTo>
                    <a:pt x="5637" y="609"/>
                  </a:lnTo>
                  <a:close/>
                  <a:moveTo>
                    <a:pt x="5756" y="587"/>
                  </a:moveTo>
                  <a:lnTo>
                    <a:pt x="5760" y="564"/>
                  </a:lnTo>
                  <a:lnTo>
                    <a:pt x="5740" y="564"/>
                  </a:lnTo>
                  <a:lnTo>
                    <a:pt x="5740" y="589"/>
                  </a:lnTo>
                  <a:lnTo>
                    <a:pt x="5756" y="587"/>
                  </a:lnTo>
                  <a:close/>
                  <a:moveTo>
                    <a:pt x="5863" y="575"/>
                  </a:moveTo>
                  <a:lnTo>
                    <a:pt x="5863" y="548"/>
                  </a:lnTo>
                  <a:lnTo>
                    <a:pt x="5844" y="548"/>
                  </a:lnTo>
                  <a:lnTo>
                    <a:pt x="5844" y="553"/>
                  </a:lnTo>
                  <a:lnTo>
                    <a:pt x="5818" y="563"/>
                  </a:lnTo>
                  <a:lnTo>
                    <a:pt x="5818" y="567"/>
                  </a:lnTo>
                  <a:lnTo>
                    <a:pt x="5848" y="572"/>
                  </a:lnTo>
                  <a:lnTo>
                    <a:pt x="5849" y="576"/>
                  </a:lnTo>
                  <a:lnTo>
                    <a:pt x="5863" y="575"/>
                  </a:lnTo>
                  <a:close/>
                  <a:moveTo>
                    <a:pt x="6660" y="686"/>
                  </a:moveTo>
                  <a:lnTo>
                    <a:pt x="6878" y="694"/>
                  </a:lnTo>
                  <a:lnTo>
                    <a:pt x="6870" y="686"/>
                  </a:lnTo>
                  <a:lnTo>
                    <a:pt x="6865" y="675"/>
                  </a:lnTo>
                  <a:lnTo>
                    <a:pt x="6849" y="675"/>
                  </a:lnTo>
                  <a:lnTo>
                    <a:pt x="6834" y="675"/>
                  </a:lnTo>
                  <a:lnTo>
                    <a:pt x="6631" y="675"/>
                  </a:lnTo>
                  <a:lnTo>
                    <a:pt x="6627" y="686"/>
                  </a:lnTo>
                  <a:lnTo>
                    <a:pt x="6660" y="686"/>
                  </a:lnTo>
                  <a:close/>
                  <a:moveTo>
                    <a:pt x="7284" y="2285"/>
                  </a:moveTo>
                  <a:lnTo>
                    <a:pt x="7284" y="2226"/>
                  </a:lnTo>
                  <a:lnTo>
                    <a:pt x="7281" y="2218"/>
                  </a:lnTo>
                  <a:lnTo>
                    <a:pt x="7277" y="2215"/>
                  </a:lnTo>
                  <a:lnTo>
                    <a:pt x="7261" y="2215"/>
                  </a:lnTo>
                  <a:lnTo>
                    <a:pt x="7255" y="2218"/>
                  </a:lnTo>
                  <a:lnTo>
                    <a:pt x="7254" y="2226"/>
                  </a:lnTo>
                  <a:lnTo>
                    <a:pt x="7248" y="2267"/>
                  </a:lnTo>
                  <a:lnTo>
                    <a:pt x="7248" y="2285"/>
                  </a:lnTo>
                  <a:lnTo>
                    <a:pt x="7250" y="2292"/>
                  </a:lnTo>
                  <a:lnTo>
                    <a:pt x="7255" y="2296"/>
                  </a:lnTo>
                  <a:lnTo>
                    <a:pt x="7277" y="2296"/>
                  </a:lnTo>
                  <a:lnTo>
                    <a:pt x="7281" y="2292"/>
                  </a:lnTo>
                  <a:lnTo>
                    <a:pt x="7284" y="2285"/>
                  </a:lnTo>
                  <a:close/>
                  <a:moveTo>
                    <a:pt x="7330" y="2285"/>
                  </a:moveTo>
                  <a:lnTo>
                    <a:pt x="7330" y="2226"/>
                  </a:lnTo>
                  <a:lnTo>
                    <a:pt x="7327" y="2218"/>
                  </a:lnTo>
                  <a:lnTo>
                    <a:pt x="7321" y="2215"/>
                  </a:lnTo>
                  <a:lnTo>
                    <a:pt x="7304" y="2215"/>
                  </a:lnTo>
                  <a:lnTo>
                    <a:pt x="7297" y="2218"/>
                  </a:lnTo>
                  <a:lnTo>
                    <a:pt x="7294" y="2226"/>
                  </a:lnTo>
                  <a:lnTo>
                    <a:pt x="7294" y="2285"/>
                  </a:lnTo>
                  <a:lnTo>
                    <a:pt x="7297" y="2292"/>
                  </a:lnTo>
                  <a:lnTo>
                    <a:pt x="7304" y="2296"/>
                  </a:lnTo>
                  <a:lnTo>
                    <a:pt x="7321" y="2296"/>
                  </a:lnTo>
                  <a:lnTo>
                    <a:pt x="7327" y="2292"/>
                  </a:lnTo>
                  <a:lnTo>
                    <a:pt x="7330" y="2285"/>
                  </a:lnTo>
                  <a:close/>
                  <a:moveTo>
                    <a:pt x="7432" y="2285"/>
                  </a:moveTo>
                  <a:lnTo>
                    <a:pt x="7432" y="2226"/>
                  </a:lnTo>
                  <a:lnTo>
                    <a:pt x="7430" y="2219"/>
                  </a:lnTo>
                  <a:lnTo>
                    <a:pt x="7424" y="2216"/>
                  </a:lnTo>
                  <a:lnTo>
                    <a:pt x="7407" y="2216"/>
                  </a:lnTo>
                  <a:lnTo>
                    <a:pt x="7400" y="2219"/>
                  </a:lnTo>
                  <a:lnTo>
                    <a:pt x="7397" y="2226"/>
                  </a:lnTo>
                  <a:lnTo>
                    <a:pt x="7397" y="2285"/>
                  </a:lnTo>
                  <a:lnTo>
                    <a:pt x="7400" y="2294"/>
                  </a:lnTo>
                  <a:lnTo>
                    <a:pt x="7407" y="2296"/>
                  </a:lnTo>
                  <a:lnTo>
                    <a:pt x="7424" y="2296"/>
                  </a:lnTo>
                  <a:lnTo>
                    <a:pt x="7430" y="2294"/>
                  </a:lnTo>
                  <a:lnTo>
                    <a:pt x="7432" y="2285"/>
                  </a:lnTo>
                  <a:close/>
                  <a:moveTo>
                    <a:pt x="8518" y="2226"/>
                  </a:moveTo>
                  <a:lnTo>
                    <a:pt x="8518" y="2285"/>
                  </a:lnTo>
                  <a:lnTo>
                    <a:pt x="8520" y="2294"/>
                  </a:lnTo>
                  <a:lnTo>
                    <a:pt x="8524" y="2296"/>
                  </a:lnTo>
                  <a:lnTo>
                    <a:pt x="8546" y="2296"/>
                  </a:lnTo>
                  <a:lnTo>
                    <a:pt x="8550" y="2294"/>
                  </a:lnTo>
                  <a:lnTo>
                    <a:pt x="8553" y="2285"/>
                  </a:lnTo>
                  <a:lnTo>
                    <a:pt x="8553" y="2268"/>
                  </a:lnTo>
                  <a:lnTo>
                    <a:pt x="8547" y="2226"/>
                  </a:lnTo>
                  <a:lnTo>
                    <a:pt x="8545" y="2219"/>
                  </a:lnTo>
                  <a:lnTo>
                    <a:pt x="8541" y="2216"/>
                  </a:lnTo>
                  <a:lnTo>
                    <a:pt x="8524" y="2216"/>
                  </a:lnTo>
                  <a:lnTo>
                    <a:pt x="8519" y="2219"/>
                  </a:lnTo>
                  <a:lnTo>
                    <a:pt x="8518" y="2226"/>
                  </a:lnTo>
                  <a:close/>
                  <a:moveTo>
                    <a:pt x="8470" y="2226"/>
                  </a:moveTo>
                  <a:lnTo>
                    <a:pt x="8470" y="2285"/>
                  </a:lnTo>
                  <a:lnTo>
                    <a:pt x="8473" y="2294"/>
                  </a:lnTo>
                  <a:lnTo>
                    <a:pt x="8480" y="2296"/>
                  </a:lnTo>
                  <a:lnTo>
                    <a:pt x="8497" y="2296"/>
                  </a:lnTo>
                  <a:lnTo>
                    <a:pt x="8503" y="2294"/>
                  </a:lnTo>
                  <a:lnTo>
                    <a:pt x="8505" y="2285"/>
                  </a:lnTo>
                  <a:lnTo>
                    <a:pt x="8505" y="2226"/>
                  </a:lnTo>
                  <a:lnTo>
                    <a:pt x="8503" y="2219"/>
                  </a:lnTo>
                  <a:lnTo>
                    <a:pt x="8497" y="2216"/>
                  </a:lnTo>
                  <a:lnTo>
                    <a:pt x="8480" y="2216"/>
                  </a:lnTo>
                  <a:lnTo>
                    <a:pt x="8473" y="2219"/>
                  </a:lnTo>
                  <a:lnTo>
                    <a:pt x="8470" y="2226"/>
                  </a:lnTo>
                  <a:close/>
                  <a:moveTo>
                    <a:pt x="8367" y="2226"/>
                  </a:moveTo>
                  <a:lnTo>
                    <a:pt x="8367" y="2285"/>
                  </a:lnTo>
                  <a:lnTo>
                    <a:pt x="8370" y="2294"/>
                  </a:lnTo>
                  <a:lnTo>
                    <a:pt x="8375" y="2296"/>
                  </a:lnTo>
                  <a:lnTo>
                    <a:pt x="8394" y="2296"/>
                  </a:lnTo>
                  <a:lnTo>
                    <a:pt x="8400" y="2294"/>
                  </a:lnTo>
                  <a:lnTo>
                    <a:pt x="8403" y="2285"/>
                  </a:lnTo>
                  <a:lnTo>
                    <a:pt x="8403" y="2226"/>
                  </a:lnTo>
                  <a:lnTo>
                    <a:pt x="8400" y="2219"/>
                  </a:lnTo>
                  <a:lnTo>
                    <a:pt x="8394" y="2216"/>
                  </a:lnTo>
                  <a:lnTo>
                    <a:pt x="8375" y="2216"/>
                  </a:lnTo>
                  <a:lnTo>
                    <a:pt x="8370" y="2219"/>
                  </a:lnTo>
                  <a:lnTo>
                    <a:pt x="8367" y="2226"/>
                  </a:lnTo>
                  <a:close/>
                  <a:moveTo>
                    <a:pt x="8320" y="2226"/>
                  </a:moveTo>
                  <a:lnTo>
                    <a:pt x="8320" y="2285"/>
                  </a:lnTo>
                  <a:lnTo>
                    <a:pt x="8323" y="2294"/>
                  </a:lnTo>
                  <a:lnTo>
                    <a:pt x="8329" y="2296"/>
                  </a:lnTo>
                  <a:lnTo>
                    <a:pt x="8347" y="2296"/>
                  </a:lnTo>
                  <a:lnTo>
                    <a:pt x="8352" y="2294"/>
                  </a:lnTo>
                  <a:lnTo>
                    <a:pt x="8355" y="2285"/>
                  </a:lnTo>
                  <a:lnTo>
                    <a:pt x="8355" y="2226"/>
                  </a:lnTo>
                  <a:lnTo>
                    <a:pt x="8352" y="2219"/>
                  </a:lnTo>
                  <a:lnTo>
                    <a:pt x="8347" y="2216"/>
                  </a:lnTo>
                  <a:lnTo>
                    <a:pt x="8329" y="2216"/>
                  </a:lnTo>
                  <a:lnTo>
                    <a:pt x="8323" y="2219"/>
                  </a:lnTo>
                  <a:lnTo>
                    <a:pt x="8320" y="2226"/>
                  </a:lnTo>
                  <a:close/>
                  <a:moveTo>
                    <a:pt x="8156" y="2222"/>
                  </a:moveTo>
                  <a:lnTo>
                    <a:pt x="8156" y="2291"/>
                  </a:lnTo>
                  <a:lnTo>
                    <a:pt x="8159" y="2294"/>
                  </a:lnTo>
                  <a:lnTo>
                    <a:pt x="8164" y="2296"/>
                  </a:lnTo>
                  <a:lnTo>
                    <a:pt x="8251" y="2296"/>
                  </a:lnTo>
                  <a:lnTo>
                    <a:pt x="8256" y="2294"/>
                  </a:lnTo>
                  <a:lnTo>
                    <a:pt x="8259" y="2291"/>
                  </a:lnTo>
                  <a:lnTo>
                    <a:pt x="8259" y="2222"/>
                  </a:lnTo>
                  <a:lnTo>
                    <a:pt x="8256" y="2218"/>
                  </a:lnTo>
                  <a:lnTo>
                    <a:pt x="8251" y="2216"/>
                  </a:lnTo>
                  <a:lnTo>
                    <a:pt x="8164" y="2216"/>
                  </a:lnTo>
                  <a:lnTo>
                    <a:pt x="8159" y="2218"/>
                  </a:lnTo>
                  <a:lnTo>
                    <a:pt x="8156" y="2222"/>
                  </a:lnTo>
                  <a:close/>
                  <a:moveTo>
                    <a:pt x="8060" y="2226"/>
                  </a:moveTo>
                  <a:lnTo>
                    <a:pt x="8060" y="2285"/>
                  </a:lnTo>
                  <a:lnTo>
                    <a:pt x="8062" y="2294"/>
                  </a:lnTo>
                  <a:lnTo>
                    <a:pt x="8068" y="2296"/>
                  </a:lnTo>
                  <a:lnTo>
                    <a:pt x="8086" y="2296"/>
                  </a:lnTo>
                  <a:lnTo>
                    <a:pt x="8093" y="2294"/>
                  </a:lnTo>
                  <a:lnTo>
                    <a:pt x="8094" y="2285"/>
                  </a:lnTo>
                  <a:lnTo>
                    <a:pt x="8094" y="2226"/>
                  </a:lnTo>
                  <a:lnTo>
                    <a:pt x="8093" y="2219"/>
                  </a:lnTo>
                  <a:lnTo>
                    <a:pt x="8086" y="2216"/>
                  </a:lnTo>
                  <a:lnTo>
                    <a:pt x="8068" y="2216"/>
                  </a:lnTo>
                  <a:lnTo>
                    <a:pt x="8062" y="2219"/>
                  </a:lnTo>
                  <a:lnTo>
                    <a:pt x="8060" y="2226"/>
                  </a:lnTo>
                  <a:close/>
                  <a:moveTo>
                    <a:pt x="8013" y="2226"/>
                  </a:moveTo>
                  <a:lnTo>
                    <a:pt x="8013" y="2285"/>
                  </a:lnTo>
                  <a:lnTo>
                    <a:pt x="8016" y="2294"/>
                  </a:lnTo>
                  <a:lnTo>
                    <a:pt x="8021" y="2296"/>
                  </a:lnTo>
                  <a:lnTo>
                    <a:pt x="8039" y="2296"/>
                  </a:lnTo>
                  <a:lnTo>
                    <a:pt x="8045" y="2294"/>
                  </a:lnTo>
                  <a:lnTo>
                    <a:pt x="8048" y="2285"/>
                  </a:lnTo>
                  <a:lnTo>
                    <a:pt x="8048" y="2226"/>
                  </a:lnTo>
                  <a:lnTo>
                    <a:pt x="8045" y="2219"/>
                  </a:lnTo>
                  <a:lnTo>
                    <a:pt x="8039" y="2216"/>
                  </a:lnTo>
                  <a:lnTo>
                    <a:pt x="8021" y="2216"/>
                  </a:lnTo>
                  <a:lnTo>
                    <a:pt x="8016" y="2219"/>
                  </a:lnTo>
                  <a:lnTo>
                    <a:pt x="8013" y="2226"/>
                  </a:lnTo>
                  <a:close/>
                  <a:moveTo>
                    <a:pt x="7849" y="2222"/>
                  </a:moveTo>
                  <a:lnTo>
                    <a:pt x="7849" y="2291"/>
                  </a:lnTo>
                  <a:lnTo>
                    <a:pt x="7852" y="2294"/>
                  </a:lnTo>
                  <a:lnTo>
                    <a:pt x="7857" y="2296"/>
                  </a:lnTo>
                  <a:lnTo>
                    <a:pt x="7942" y="2296"/>
                  </a:lnTo>
                  <a:lnTo>
                    <a:pt x="7949" y="2294"/>
                  </a:lnTo>
                  <a:lnTo>
                    <a:pt x="7951" y="2291"/>
                  </a:lnTo>
                  <a:lnTo>
                    <a:pt x="7951" y="2222"/>
                  </a:lnTo>
                  <a:lnTo>
                    <a:pt x="7949" y="2218"/>
                  </a:lnTo>
                  <a:lnTo>
                    <a:pt x="7942" y="2216"/>
                  </a:lnTo>
                  <a:lnTo>
                    <a:pt x="7857" y="2216"/>
                  </a:lnTo>
                  <a:lnTo>
                    <a:pt x="7852" y="2218"/>
                  </a:lnTo>
                  <a:lnTo>
                    <a:pt x="7849" y="2222"/>
                  </a:lnTo>
                  <a:close/>
                  <a:moveTo>
                    <a:pt x="7752" y="2226"/>
                  </a:moveTo>
                  <a:lnTo>
                    <a:pt x="7752" y="2285"/>
                  </a:lnTo>
                  <a:lnTo>
                    <a:pt x="7754" y="2294"/>
                  </a:lnTo>
                  <a:lnTo>
                    <a:pt x="7761" y="2296"/>
                  </a:lnTo>
                  <a:lnTo>
                    <a:pt x="7779" y="2296"/>
                  </a:lnTo>
                  <a:lnTo>
                    <a:pt x="7784" y="2294"/>
                  </a:lnTo>
                  <a:lnTo>
                    <a:pt x="7787" y="2285"/>
                  </a:lnTo>
                  <a:lnTo>
                    <a:pt x="7787" y="2226"/>
                  </a:lnTo>
                  <a:lnTo>
                    <a:pt x="7784" y="2219"/>
                  </a:lnTo>
                  <a:lnTo>
                    <a:pt x="7779" y="2216"/>
                  </a:lnTo>
                  <a:lnTo>
                    <a:pt x="7761" y="2216"/>
                  </a:lnTo>
                  <a:lnTo>
                    <a:pt x="7754" y="2219"/>
                  </a:lnTo>
                  <a:lnTo>
                    <a:pt x="7752" y="2226"/>
                  </a:lnTo>
                  <a:close/>
                  <a:moveTo>
                    <a:pt x="7706" y="2226"/>
                  </a:moveTo>
                  <a:lnTo>
                    <a:pt x="7706" y="2285"/>
                  </a:lnTo>
                  <a:lnTo>
                    <a:pt x="7708" y="2294"/>
                  </a:lnTo>
                  <a:lnTo>
                    <a:pt x="7714" y="2296"/>
                  </a:lnTo>
                  <a:lnTo>
                    <a:pt x="7731" y="2296"/>
                  </a:lnTo>
                  <a:lnTo>
                    <a:pt x="7738" y="2294"/>
                  </a:lnTo>
                  <a:lnTo>
                    <a:pt x="7741" y="2285"/>
                  </a:lnTo>
                  <a:lnTo>
                    <a:pt x="7741" y="2226"/>
                  </a:lnTo>
                  <a:lnTo>
                    <a:pt x="7738" y="2219"/>
                  </a:lnTo>
                  <a:lnTo>
                    <a:pt x="7731" y="2216"/>
                  </a:lnTo>
                  <a:lnTo>
                    <a:pt x="7714" y="2216"/>
                  </a:lnTo>
                  <a:lnTo>
                    <a:pt x="7708" y="2219"/>
                  </a:lnTo>
                  <a:lnTo>
                    <a:pt x="7706" y="2226"/>
                  </a:lnTo>
                  <a:close/>
                  <a:moveTo>
                    <a:pt x="7541" y="2222"/>
                  </a:moveTo>
                  <a:lnTo>
                    <a:pt x="7541" y="2291"/>
                  </a:lnTo>
                  <a:lnTo>
                    <a:pt x="7543" y="2294"/>
                  </a:lnTo>
                  <a:lnTo>
                    <a:pt x="7549" y="2296"/>
                  </a:lnTo>
                  <a:lnTo>
                    <a:pt x="7635" y="2296"/>
                  </a:lnTo>
                  <a:lnTo>
                    <a:pt x="7641" y="2294"/>
                  </a:lnTo>
                  <a:lnTo>
                    <a:pt x="7643" y="2291"/>
                  </a:lnTo>
                  <a:lnTo>
                    <a:pt x="7643" y="2222"/>
                  </a:lnTo>
                  <a:lnTo>
                    <a:pt x="7641" y="2218"/>
                  </a:lnTo>
                  <a:lnTo>
                    <a:pt x="7635" y="2216"/>
                  </a:lnTo>
                  <a:lnTo>
                    <a:pt x="7549" y="2216"/>
                  </a:lnTo>
                  <a:lnTo>
                    <a:pt x="7543" y="2218"/>
                  </a:lnTo>
                  <a:lnTo>
                    <a:pt x="7541" y="2222"/>
                  </a:lnTo>
                  <a:close/>
                  <a:moveTo>
                    <a:pt x="7472" y="2216"/>
                  </a:moveTo>
                  <a:lnTo>
                    <a:pt x="7453" y="2216"/>
                  </a:lnTo>
                  <a:lnTo>
                    <a:pt x="7447" y="2219"/>
                  </a:lnTo>
                  <a:lnTo>
                    <a:pt x="7445" y="2226"/>
                  </a:lnTo>
                  <a:lnTo>
                    <a:pt x="7445" y="2285"/>
                  </a:lnTo>
                  <a:lnTo>
                    <a:pt x="7447" y="2294"/>
                  </a:lnTo>
                  <a:lnTo>
                    <a:pt x="7453" y="2296"/>
                  </a:lnTo>
                  <a:lnTo>
                    <a:pt x="7472" y="2296"/>
                  </a:lnTo>
                  <a:lnTo>
                    <a:pt x="7477" y="2294"/>
                  </a:lnTo>
                  <a:lnTo>
                    <a:pt x="7480" y="2285"/>
                  </a:lnTo>
                  <a:lnTo>
                    <a:pt x="7480" y="2226"/>
                  </a:lnTo>
                  <a:lnTo>
                    <a:pt x="7477" y="2219"/>
                  </a:lnTo>
                  <a:lnTo>
                    <a:pt x="7472" y="2216"/>
                  </a:lnTo>
                  <a:close/>
                  <a:moveTo>
                    <a:pt x="7642" y="767"/>
                  </a:moveTo>
                  <a:lnTo>
                    <a:pt x="7656" y="765"/>
                  </a:lnTo>
                  <a:lnTo>
                    <a:pt x="7666" y="760"/>
                  </a:lnTo>
                  <a:lnTo>
                    <a:pt x="7687" y="746"/>
                  </a:lnTo>
                  <a:lnTo>
                    <a:pt x="7700" y="724"/>
                  </a:lnTo>
                  <a:lnTo>
                    <a:pt x="7704" y="712"/>
                  </a:lnTo>
                  <a:lnTo>
                    <a:pt x="7704" y="698"/>
                  </a:lnTo>
                  <a:lnTo>
                    <a:pt x="7703" y="685"/>
                  </a:lnTo>
                  <a:lnTo>
                    <a:pt x="7699" y="671"/>
                  </a:lnTo>
                  <a:lnTo>
                    <a:pt x="7694" y="659"/>
                  </a:lnTo>
                  <a:lnTo>
                    <a:pt x="7684" y="649"/>
                  </a:lnTo>
                  <a:lnTo>
                    <a:pt x="7675" y="641"/>
                  </a:lnTo>
                  <a:lnTo>
                    <a:pt x="7662" y="635"/>
                  </a:lnTo>
                  <a:lnTo>
                    <a:pt x="7650" y="631"/>
                  </a:lnTo>
                  <a:lnTo>
                    <a:pt x="7635" y="629"/>
                  </a:lnTo>
                  <a:lnTo>
                    <a:pt x="7611" y="633"/>
                  </a:lnTo>
                  <a:lnTo>
                    <a:pt x="7599" y="639"/>
                  </a:lnTo>
                  <a:lnTo>
                    <a:pt x="7589" y="645"/>
                  </a:lnTo>
                  <a:lnTo>
                    <a:pt x="7464" y="662"/>
                  </a:lnTo>
                  <a:lnTo>
                    <a:pt x="7450" y="664"/>
                  </a:lnTo>
                  <a:lnTo>
                    <a:pt x="7443" y="668"/>
                  </a:lnTo>
                  <a:lnTo>
                    <a:pt x="7439" y="672"/>
                  </a:lnTo>
                  <a:lnTo>
                    <a:pt x="7431" y="685"/>
                  </a:lnTo>
                  <a:lnTo>
                    <a:pt x="7428" y="698"/>
                  </a:lnTo>
                  <a:lnTo>
                    <a:pt x="7430" y="710"/>
                  </a:lnTo>
                  <a:lnTo>
                    <a:pt x="7435" y="720"/>
                  </a:lnTo>
                  <a:lnTo>
                    <a:pt x="7443" y="728"/>
                  </a:lnTo>
                  <a:lnTo>
                    <a:pt x="7453" y="732"/>
                  </a:lnTo>
                  <a:lnTo>
                    <a:pt x="7465" y="735"/>
                  </a:lnTo>
                  <a:lnTo>
                    <a:pt x="7589" y="751"/>
                  </a:lnTo>
                  <a:lnTo>
                    <a:pt x="7610" y="763"/>
                  </a:lnTo>
                  <a:lnTo>
                    <a:pt x="7634" y="767"/>
                  </a:lnTo>
                  <a:lnTo>
                    <a:pt x="7642" y="767"/>
                  </a:lnTo>
                  <a:close/>
                  <a:moveTo>
                    <a:pt x="8288" y="978"/>
                  </a:moveTo>
                  <a:lnTo>
                    <a:pt x="8288" y="842"/>
                  </a:lnTo>
                  <a:lnTo>
                    <a:pt x="7832" y="842"/>
                  </a:lnTo>
                  <a:lnTo>
                    <a:pt x="7832" y="978"/>
                  </a:lnTo>
                  <a:lnTo>
                    <a:pt x="7861" y="978"/>
                  </a:lnTo>
                  <a:lnTo>
                    <a:pt x="7864" y="988"/>
                  </a:lnTo>
                  <a:lnTo>
                    <a:pt x="7868" y="996"/>
                  </a:lnTo>
                  <a:lnTo>
                    <a:pt x="7876" y="1001"/>
                  </a:lnTo>
                  <a:lnTo>
                    <a:pt x="7886" y="1003"/>
                  </a:lnTo>
                  <a:lnTo>
                    <a:pt x="7895" y="1001"/>
                  </a:lnTo>
                  <a:lnTo>
                    <a:pt x="7902" y="996"/>
                  </a:lnTo>
                  <a:lnTo>
                    <a:pt x="7907" y="988"/>
                  </a:lnTo>
                  <a:lnTo>
                    <a:pt x="7909" y="978"/>
                  </a:lnTo>
                  <a:lnTo>
                    <a:pt x="7930" y="978"/>
                  </a:lnTo>
                  <a:lnTo>
                    <a:pt x="7932" y="988"/>
                  </a:lnTo>
                  <a:lnTo>
                    <a:pt x="7937" y="996"/>
                  </a:lnTo>
                  <a:lnTo>
                    <a:pt x="7945" y="1001"/>
                  </a:lnTo>
                  <a:lnTo>
                    <a:pt x="7955" y="1003"/>
                  </a:lnTo>
                  <a:lnTo>
                    <a:pt x="7963" y="1001"/>
                  </a:lnTo>
                  <a:lnTo>
                    <a:pt x="7971" y="996"/>
                  </a:lnTo>
                  <a:lnTo>
                    <a:pt x="7976" y="988"/>
                  </a:lnTo>
                  <a:lnTo>
                    <a:pt x="7978" y="978"/>
                  </a:lnTo>
                  <a:lnTo>
                    <a:pt x="8208" y="978"/>
                  </a:lnTo>
                  <a:lnTo>
                    <a:pt x="8210" y="988"/>
                  </a:lnTo>
                  <a:lnTo>
                    <a:pt x="8214" y="996"/>
                  </a:lnTo>
                  <a:lnTo>
                    <a:pt x="8223" y="1001"/>
                  </a:lnTo>
                  <a:lnTo>
                    <a:pt x="8232" y="1003"/>
                  </a:lnTo>
                  <a:lnTo>
                    <a:pt x="8242" y="1001"/>
                  </a:lnTo>
                  <a:lnTo>
                    <a:pt x="8248" y="996"/>
                  </a:lnTo>
                  <a:lnTo>
                    <a:pt x="8254" y="988"/>
                  </a:lnTo>
                  <a:lnTo>
                    <a:pt x="8255" y="978"/>
                  </a:lnTo>
                  <a:lnTo>
                    <a:pt x="8288" y="978"/>
                  </a:lnTo>
                  <a:close/>
                  <a:moveTo>
                    <a:pt x="8605" y="978"/>
                  </a:moveTo>
                  <a:lnTo>
                    <a:pt x="8605" y="930"/>
                  </a:lnTo>
                  <a:lnTo>
                    <a:pt x="8760" y="930"/>
                  </a:lnTo>
                  <a:lnTo>
                    <a:pt x="8760" y="842"/>
                  </a:lnTo>
                  <a:lnTo>
                    <a:pt x="8605" y="842"/>
                  </a:lnTo>
                  <a:lnTo>
                    <a:pt x="8600" y="842"/>
                  </a:lnTo>
                  <a:lnTo>
                    <a:pt x="8308" y="842"/>
                  </a:lnTo>
                  <a:lnTo>
                    <a:pt x="8308" y="978"/>
                  </a:lnTo>
                  <a:lnTo>
                    <a:pt x="8329" y="978"/>
                  </a:lnTo>
                  <a:lnTo>
                    <a:pt x="8331" y="988"/>
                  </a:lnTo>
                  <a:lnTo>
                    <a:pt x="8336" y="996"/>
                  </a:lnTo>
                  <a:lnTo>
                    <a:pt x="8344" y="1001"/>
                  </a:lnTo>
                  <a:lnTo>
                    <a:pt x="8354" y="1003"/>
                  </a:lnTo>
                  <a:lnTo>
                    <a:pt x="8362" y="1001"/>
                  </a:lnTo>
                  <a:lnTo>
                    <a:pt x="8370" y="996"/>
                  </a:lnTo>
                  <a:lnTo>
                    <a:pt x="8375" y="988"/>
                  </a:lnTo>
                  <a:lnTo>
                    <a:pt x="8377" y="978"/>
                  </a:lnTo>
                  <a:lnTo>
                    <a:pt x="8404" y="978"/>
                  </a:lnTo>
                  <a:lnTo>
                    <a:pt x="8407" y="988"/>
                  </a:lnTo>
                  <a:lnTo>
                    <a:pt x="8411" y="996"/>
                  </a:lnTo>
                  <a:lnTo>
                    <a:pt x="8419" y="1001"/>
                  </a:lnTo>
                  <a:lnTo>
                    <a:pt x="8428" y="1003"/>
                  </a:lnTo>
                  <a:lnTo>
                    <a:pt x="8438" y="1001"/>
                  </a:lnTo>
                  <a:lnTo>
                    <a:pt x="8444" y="996"/>
                  </a:lnTo>
                  <a:lnTo>
                    <a:pt x="8450" y="988"/>
                  </a:lnTo>
                  <a:lnTo>
                    <a:pt x="8451" y="978"/>
                  </a:lnTo>
                  <a:lnTo>
                    <a:pt x="8605" y="978"/>
                  </a:lnTo>
                  <a:close/>
                  <a:moveTo>
                    <a:pt x="8936" y="978"/>
                  </a:moveTo>
                  <a:lnTo>
                    <a:pt x="8936" y="842"/>
                  </a:lnTo>
                  <a:lnTo>
                    <a:pt x="8790" y="842"/>
                  </a:lnTo>
                  <a:lnTo>
                    <a:pt x="8790" y="947"/>
                  </a:lnTo>
                  <a:lnTo>
                    <a:pt x="8630" y="947"/>
                  </a:lnTo>
                  <a:lnTo>
                    <a:pt x="8630" y="978"/>
                  </a:lnTo>
                  <a:lnTo>
                    <a:pt x="8647" y="978"/>
                  </a:lnTo>
                  <a:lnTo>
                    <a:pt x="8649" y="988"/>
                  </a:lnTo>
                  <a:lnTo>
                    <a:pt x="8654" y="996"/>
                  </a:lnTo>
                  <a:lnTo>
                    <a:pt x="8661" y="1001"/>
                  </a:lnTo>
                  <a:lnTo>
                    <a:pt x="8670" y="1003"/>
                  </a:lnTo>
                  <a:lnTo>
                    <a:pt x="8680" y="1001"/>
                  </a:lnTo>
                  <a:lnTo>
                    <a:pt x="8688" y="996"/>
                  </a:lnTo>
                  <a:lnTo>
                    <a:pt x="8692" y="988"/>
                  </a:lnTo>
                  <a:lnTo>
                    <a:pt x="8695" y="978"/>
                  </a:lnTo>
                  <a:lnTo>
                    <a:pt x="8721" y="978"/>
                  </a:lnTo>
                  <a:lnTo>
                    <a:pt x="8722" y="988"/>
                  </a:lnTo>
                  <a:lnTo>
                    <a:pt x="8727" y="996"/>
                  </a:lnTo>
                  <a:lnTo>
                    <a:pt x="8734" y="1001"/>
                  </a:lnTo>
                  <a:lnTo>
                    <a:pt x="8744" y="1003"/>
                  </a:lnTo>
                  <a:lnTo>
                    <a:pt x="8753" y="1001"/>
                  </a:lnTo>
                  <a:lnTo>
                    <a:pt x="8761" y="996"/>
                  </a:lnTo>
                  <a:lnTo>
                    <a:pt x="8765" y="988"/>
                  </a:lnTo>
                  <a:lnTo>
                    <a:pt x="8768" y="978"/>
                  </a:lnTo>
                  <a:lnTo>
                    <a:pt x="8790" y="978"/>
                  </a:lnTo>
                  <a:lnTo>
                    <a:pt x="8802" y="978"/>
                  </a:lnTo>
                  <a:lnTo>
                    <a:pt x="8863" y="978"/>
                  </a:lnTo>
                  <a:lnTo>
                    <a:pt x="8864" y="988"/>
                  </a:lnTo>
                  <a:lnTo>
                    <a:pt x="8869" y="996"/>
                  </a:lnTo>
                  <a:lnTo>
                    <a:pt x="8877" y="1001"/>
                  </a:lnTo>
                  <a:lnTo>
                    <a:pt x="8887" y="1003"/>
                  </a:lnTo>
                  <a:lnTo>
                    <a:pt x="8895" y="1001"/>
                  </a:lnTo>
                  <a:lnTo>
                    <a:pt x="8903" y="996"/>
                  </a:lnTo>
                  <a:lnTo>
                    <a:pt x="8909" y="988"/>
                  </a:lnTo>
                  <a:lnTo>
                    <a:pt x="8910" y="978"/>
                  </a:lnTo>
                  <a:lnTo>
                    <a:pt x="8936" y="978"/>
                  </a:lnTo>
                  <a:close/>
                  <a:moveTo>
                    <a:pt x="9329" y="732"/>
                  </a:moveTo>
                  <a:lnTo>
                    <a:pt x="9329" y="718"/>
                  </a:lnTo>
                  <a:lnTo>
                    <a:pt x="9275" y="718"/>
                  </a:lnTo>
                  <a:lnTo>
                    <a:pt x="9275" y="732"/>
                  </a:lnTo>
                  <a:lnTo>
                    <a:pt x="9329" y="732"/>
                  </a:lnTo>
                  <a:close/>
                  <a:moveTo>
                    <a:pt x="8654" y="2285"/>
                  </a:moveTo>
                  <a:lnTo>
                    <a:pt x="8654" y="2226"/>
                  </a:lnTo>
                  <a:lnTo>
                    <a:pt x="8652" y="2218"/>
                  </a:lnTo>
                  <a:lnTo>
                    <a:pt x="8647" y="2215"/>
                  </a:lnTo>
                  <a:lnTo>
                    <a:pt x="8631" y="2215"/>
                  </a:lnTo>
                  <a:lnTo>
                    <a:pt x="8626" y="2218"/>
                  </a:lnTo>
                  <a:lnTo>
                    <a:pt x="8624" y="2226"/>
                  </a:lnTo>
                  <a:lnTo>
                    <a:pt x="8619" y="2268"/>
                  </a:lnTo>
                  <a:lnTo>
                    <a:pt x="8619" y="2285"/>
                  </a:lnTo>
                  <a:lnTo>
                    <a:pt x="8622" y="2292"/>
                  </a:lnTo>
                  <a:lnTo>
                    <a:pt x="8626" y="2296"/>
                  </a:lnTo>
                  <a:lnTo>
                    <a:pt x="8647" y="2296"/>
                  </a:lnTo>
                  <a:lnTo>
                    <a:pt x="8652" y="2292"/>
                  </a:lnTo>
                  <a:lnTo>
                    <a:pt x="8654" y="2285"/>
                  </a:lnTo>
                  <a:close/>
                  <a:moveTo>
                    <a:pt x="8700" y="2285"/>
                  </a:moveTo>
                  <a:lnTo>
                    <a:pt x="8700" y="2226"/>
                  </a:lnTo>
                  <a:lnTo>
                    <a:pt x="8699" y="2219"/>
                  </a:lnTo>
                  <a:lnTo>
                    <a:pt x="8692" y="2215"/>
                  </a:lnTo>
                  <a:lnTo>
                    <a:pt x="8675" y="2215"/>
                  </a:lnTo>
                  <a:lnTo>
                    <a:pt x="8668" y="2219"/>
                  </a:lnTo>
                  <a:lnTo>
                    <a:pt x="8666" y="2226"/>
                  </a:lnTo>
                  <a:lnTo>
                    <a:pt x="8666" y="2285"/>
                  </a:lnTo>
                  <a:lnTo>
                    <a:pt x="8668" y="2292"/>
                  </a:lnTo>
                  <a:lnTo>
                    <a:pt x="8675" y="2296"/>
                  </a:lnTo>
                  <a:lnTo>
                    <a:pt x="8692" y="2296"/>
                  </a:lnTo>
                  <a:lnTo>
                    <a:pt x="8699" y="2292"/>
                  </a:lnTo>
                  <a:lnTo>
                    <a:pt x="8700" y="2285"/>
                  </a:lnTo>
                  <a:close/>
                  <a:moveTo>
                    <a:pt x="8804" y="2285"/>
                  </a:moveTo>
                  <a:lnTo>
                    <a:pt x="8804" y="2226"/>
                  </a:lnTo>
                  <a:lnTo>
                    <a:pt x="8802" y="2219"/>
                  </a:lnTo>
                  <a:lnTo>
                    <a:pt x="8795" y="2216"/>
                  </a:lnTo>
                  <a:lnTo>
                    <a:pt x="8777" y="2216"/>
                  </a:lnTo>
                  <a:lnTo>
                    <a:pt x="8771" y="2219"/>
                  </a:lnTo>
                  <a:lnTo>
                    <a:pt x="8769" y="2226"/>
                  </a:lnTo>
                  <a:lnTo>
                    <a:pt x="8769" y="2285"/>
                  </a:lnTo>
                  <a:lnTo>
                    <a:pt x="8771" y="2294"/>
                  </a:lnTo>
                  <a:lnTo>
                    <a:pt x="8777" y="2296"/>
                  </a:lnTo>
                  <a:lnTo>
                    <a:pt x="8795" y="2296"/>
                  </a:lnTo>
                  <a:lnTo>
                    <a:pt x="8802" y="2294"/>
                  </a:lnTo>
                  <a:lnTo>
                    <a:pt x="8804" y="2285"/>
                  </a:lnTo>
                  <a:close/>
                  <a:moveTo>
                    <a:pt x="8850" y="2285"/>
                  </a:moveTo>
                  <a:lnTo>
                    <a:pt x="8850" y="2226"/>
                  </a:lnTo>
                  <a:lnTo>
                    <a:pt x="8848" y="2219"/>
                  </a:lnTo>
                  <a:lnTo>
                    <a:pt x="8842" y="2216"/>
                  </a:lnTo>
                  <a:lnTo>
                    <a:pt x="8825" y="2216"/>
                  </a:lnTo>
                  <a:lnTo>
                    <a:pt x="8818" y="2219"/>
                  </a:lnTo>
                  <a:lnTo>
                    <a:pt x="8815" y="2226"/>
                  </a:lnTo>
                  <a:lnTo>
                    <a:pt x="8815" y="2285"/>
                  </a:lnTo>
                  <a:lnTo>
                    <a:pt x="8818" y="2294"/>
                  </a:lnTo>
                  <a:lnTo>
                    <a:pt x="8825" y="2296"/>
                  </a:lnTo>
                  <a:lnTo>
                    <a:pt x="8842" y="2296"/>
                  </a:lnTo>
                  <a:lnTo>
                    <a:pt x="8848" y="2294"/>
                  </a:lnTo>
                  <a:lnTo>
                    <a:pt x="8850" y="2285"/>
                  </a:lnTo>
                  <a:close/>
                  <a:moveTo>
                    <a:pt x="9014" y="2291"/>
                  </a:moveTo>
                  <a:lnTo>
                    <a:pt x="9014" y="2222"/>
                  </a:lnTo>
                  <a:lnTo>
                    <a:pt x="9013" y="2219"/>
                  </a:lnTo>
                  <a:lnTo>
                    <a:pt x="9006" y="2216"/>
                  </a:lnTo>
                  <a:lnTo>
                    <a:pt x="8921" y="2216"/>
                  </a:lnTo>
                  <a:lnTo>
                    <a:pt x="8914" y="2219"/>
                  </a:lnTo>
                  <a:lnTo>
                    <a:pt x="8911" y="2222"/>
                  </a:lnTo>
                  <a:lnTo>
                    <a:pt x="8911" y="2291"/>
                  </a:lnTo>
                  <a:lnTo>
                    <a:pt x="8914" y="2295"/>
                  </a:lnTo>
                  <a:lnTo>
                    <a:pt x="8921" y="2296"/>
                  </a:lnTo>
                  <a:lnTo>
                    <a:pt x="9006" y="2296"/>
                  </a:lnTo>
                  <a:lnTo>
                    <a:pt x="9013" y="2295"/>
                  </a:lnTo>
                  <a:lnTo>
                    <a:pt x="9014" y="2291"/>
                  </a:lnTo>
                  <a:close/>
                  <a:moveTo>
                    <a:pt x="9112" y="2285"/>
                  </a:moveTo>
                  <a:lnTo>
                    <a:pt x="9112" y="2226"/>
                  </a:lnTo>
                  <a:lnTo>
                    <a:pt x="9109" y="2219"/>
                  </a:lnTo>
                  <a:lnTo>
                    <a:pt x="9102" y="2216"/>
                  </a:lnTo>
                  <a:lnTo>
                    <a:pt x="9084" y="2216"/>
                  </a:lnTo>
                  <a:lnTo>
                    <a:pt x="9079" y="2219"/>
                  </a:lnTo>
                  <a:lnTo>
                    <a:pt x="9076" y="2226"/>
                  </a:lnTo>
                  <a:lnTo>
                    <a:pt x="9076" y="2285"/>
                  </a:lnTo>
                  <a:lnTo>
                    <a:pt x="9079" y="2294"/>
                  </a:lnTo>
                  <a:lnTo>
                    <a:pt x="9084" y="2296"/>
                  </a:lnTo>
                  <a:lnTo>
                    <a:pt x="9102" y="2296"/>
                  </a:lnTo>
                  <a:lnTo>
                    <a:pt x="9109" y="2294"/>
                  </a:lnTo>
                  <a:lnTo>
                    <a:pt x="9112" y="2285"/>
                  </a:lnTo>
                  <a:close/>
                  <a:moveTo>
                    <a:pt x="9158" y="2285"/>
                  </a:moveTo>
                  <a:lnTo>
                    <a:pt x="9158" y="2226"/>
                  </a:lnTo>
                  <a:lnTo>
                    <a:pt x="9156" y="2219"/>
                  </a:lnTo>
                  <a:lnTo>
                    <a:pt x="9149" y="2216"/>
                  </a:lnTo>
                  <a:lnTo>
                    <a:pt x="9132" y="2216"/>
                  </a:lnTo>
                  <a:lnTo>
                    <a:pt x="9125" y="2219"/>
                  </a:lnTo>
                  <a:lnTo>
                    <a:pt x="9124" y="2226"/>
                  </a:lnTo>
                  <a:lnTo>
                    <a:pt x="9124" y="2285"/>
                  </a:lnTo>
                  <a:lnTo>
                    <a:pt x="9125" y="2294"/>
                  </a:lnTo>
                  <a:lnTo>
                    <a:pt x="9132" y="2296"/>
                  </a:lnTo>
                  <a:lnTo>
                    <a:pt x="9149" y="2296"/>
                  </a:lnTo>
                  <a:lnTo>
                    <a:pt x="9156" y="2294"/>
                  </a:lnTo>
                  <a:lnTo>
                    <a:pt x="9158" y="2285"/>
                  </a:lnTo>
                  <a:close/>
                  <a:moveTo>
                    <a:pt x="9323" y="2291"/>
                  </a:moveTo>
                  <a:lnTo>
                    <a:pt x="9323" y="2222"/>
                  </a:lnTo>
                  <a:lnTo>
                    <a:pt x="9320" y="2219"/>
                  </a:lnTo>
                  <a:lnTo>
                    <a:pt x="9313" y="2216"/>
                  </a:lnTo>
                  <a:lnTo>
                    <a:pt x="9228" y="2216"/>
                  </a:lnTo>
                  <a:lnTo>
                    <a:pt x="9222" y="2219"/>
                  </a:lnTo>
                  <a:lnTo>
                    <a:pt x="9220" y="2222"/>
                  </a:lnTo>
                  <a:lnTo>
                    <a:pt x="9220" y="2291"/>
                  </a:lnTo>
                  <a:lnTo>
                    <a:pt x="9222" y="2295"/>
                  </a:lnTo>
                  <a:lnTo>
                    <a:pt x="9228" y="2296"/>
                  </a:lnTo>
                  <a:lnTo>
                    <a:pt x="9313" y="2296"/>
                  </a:lnTo>
                  <a:lnTo>
                    <a:pt x="9320" y="2295"/>
                  </a:lnTo>
                  <a:lnTo>
                    <a:pt x="9323" y="2291"/>
                  </a:lnTo>
                  <a:close/>
                  <a:moveTo>
                    <a:pt x="9419" y="2285"/>
                  </a:moveTo>
                  <a:lnTo>
                    <a:pt x="9419" y="2226"/>
                  </a:lnTo>
                  <a:lnTo>
                    <a:pt x="9416" y="2219"/>
                  </a:lnTo>
                  <a:lnTo>
                    <a:pt x="9411" y="2216"/>
                  </a:lnTo>
                  <a:lnTo>
                    <a:pt x="9392" y="2216"/>
                  </a:lnTo>
                  <a:lnTo>
                    <a:pt x="9386" y="2219"/>
                  </a:lnTo>
                  <a:lnTo>
                    <a:pt x="9384" y="2226"/>
                  </a:lnTo>
                  <a:lnTo>
                    <a:pt x="9384" y="2285"/>
                  </a:lnTo>
                  <a:lnTo>
                    <a:pt x="9386" y="2294"/>
                  </a:lnTo>
                  <a:lnTo>
                    <a:pt x="9392" y="2296"/>
                  </a:lnTo>
                  <a:lnTo>
                    <a:pt x="9411" y="2296"/>
                  </a:lnTo>
                  <a:lnTo>
                    <a:pt x="9416" y="2294"/>
                  </a:lnTo>
                  <a:lnTo>
                    <a:pt x="9419" y="2285"/>
                  </a:lnTo>
                  <a:close/>
                  <a:moveTo>
                    <a:pt x="9466" y="2285"/>
                  </a:moveTo>
                  <a:lnTo>
                    <a:pt x="9466" y="2226"/>
                  </a:lnTo>
                  <a:lnTo>
                    <a:pt x="9463" y="2219"/>
                  </a:lnTo>
                  <a:lnTo>
                    <a:pt x="9457" y="2216"/>
                  </a:lnTo>
                  <a:lnTo>
                    <a:pt x="9439" y="2216"/>
                  </a:lnTo>
                  <a:lnTo>
                    <a:pt x="9434" y="2219"/>
                  </a:lnTo>
                  <a:lnTo>
                    <a:pt x="9431" y="2226"/>
                  </a:lnTo>
                  <a:lnTo>
                    <a:pt x="9431" y="2285"/>
                  </a:lnTo>
                  <a:lnTo>
                    <a:pt x="9434" y="2294"/>
                  </a:lnTo>
                  <a:lnTo>
                    <a:pt x="9439" y="2296"/>
                  </a:lnTo>
                  <a:lnTo>
                    <a:pt x="9457" y="2296"/>
                  </a:lnTo>
                  <a:lnTo>
                    <a:pt x="9463" y="2294"/>
                  </a:lnTo>
                  <a:lnTo>
                    <a:pt x="9466" y="2285"/>
                  </a:lnTo>
                  <a:close/>
                  <a:moveTo>
                    <a:pt x="9494" y="732"/>
                  </a:moveTo>
                  <a:lnTo>
                    <a:pt x="9494" y="718"/>
                  </a:lnTo>
                  <a:lnTo>
                    <a:pt x="9373" y="718"/>
                  </a:lnTo>
                  <a:lnTo>
                    <a:pt x="9373" y="732"/>
                  </a:lnTo>
                  <a:lnTo>
                    <a:pt x="9494" y="732"/>
                  </a:lnTo>
                  <a:close/>
                  <a:moveTo>
                    <a:pt x="10377" y="863"/>
                  </a:moveTo>
                  <a:lnTo>
                    <a:pt x="10339" y="863"/>
                  </a:lnTo>
                  <a:lnTo>
                    <a:pt x="10194" y="1008"/>
                  </a:lnTo>
                  <a:lnTo>
                    <a:pt x="10233" y="1008"/>
                  </a:lnTo>
                  <a:lnTo>
                    <a:pt x="10377" y="865"/>
                  </a:lnTo>
                  <a:lnTo>
                    <a:pt x="10377" y="863"/>
                  </a:lnTo>
                  <a:close/>
                  <a:moveTo>
                    <a:pt x="10166" y="905"/>
                  </a:moveTo>
                  <a:lnTo>
                    <a:pt x="10166" y="944"/>
                  </a:lnTo>
                  <a:lnTo>
                    <a:pt x="10245" y="865"/>
                  </a:lnTo>
                  <a:lnTo>
                    <a:pt x="10208" y="863"/>
                  </a:lnTo>
                  <a:lnTo>
                    <a:pt x="10166" y="905"/>
                  </a:lnTo>
                  <a:close/>
                  <a:moveTo>
                    <a:pt x="10166" y="970"/>
                  </a:moveTo>
                  <a:lnTo>
                    <a:pt x="10166" y="1008"/>
                  </a:lnTo>
                  <a:lnTo>
                    <a:pt x="10312" y="865"/>
                  </a:lnTo>
                  <a:lnTo>
                    <a:pt x="10274" y="863"/>
                  </a:lnTo>
                  <a:lnTo>
                    <a:pt x="10166" y="970"/>
                  </a:lnTo>
                  <a:close/>
                  <a:moveTo>
                    <a:pt x="10155" y="675"/>
                  </a:moveTo>
                  <a:lnTo>
                    <a:pt x="10149" y="655"/>
                  </a:lnTo>
                  <a:lnTo>
                    <a:pt x="10105" y="700"/>
                  </a:lnTo>
                  <a:lnTo>
                    <a:pt x="10125" y="706"/>
                  </a:lnTo>
                  <a:lnTo>
                    <a:pt x="10155" y="675"/>
                  </a:lnTo>
                  <a:close/>
                  <a:moveTo>
                    <a:pt x="10130" y="609"/>
                  </a:moveTo>
                  <a:lnTo>
                    <a:pt x="10056" y="683"/>
                  </a:lnTo>
                  <a:lnTo>
                    <a:pt x="10076" y="689"/>
                  </a:lnTo>
                  <a:lnTo>
                    <a:pt x="10139" y="626"/>
                  </a:lnTo>
                  <a:lnTo>
                    <a:pt x="10130" y="609"/>
                  </a:lnTo>
                  <a:close/>
                  <a:moveTo>
                    <a:pt x="9957" y="649"/>
                  </a:moveTo>
                  <a:lnTo>
                    <a:pt x="9957" y="655"/>
                  </a:lnTo>
                  <a:lnTo>
                    <a:pt x="9975" y="659"/>
                  </a:lnTo>
                  <a:lnTo>
                    <a:pt x="10044" y="590"/>
                  </a:lnTo>
                  <a:lnTo>
                    <a:pt x="10080" y="590"/>
                  </a:lnTo>
                  <a:lnTo>
                    <a:pt x="10006" y="667"/>
                  </a:lnTo>
                  <a:lnTo>
                    <a:pt x="10026" y="674"/>
                  </a:lnTo>
                  <a:lnTo>
                    <a:pt x="10110" y="590"/>
                  </a:lnTo>
                  <a:lnTo>
                    <a:pt x="10118" y="590"/>
                  </a:lnTo>
                  <a:lnTo>
                    <a:pt x="10103" y="571"/>
                  </a:lnTo>
                  <a:lnTo>
                    <a:pt x="10087" y="553"/>
                  </a:lnTo>
                  <a:lnTo>
                    <a:pt x="10049" y="524"/>
                  </a:lnTo>
                  <a:lnTo>
                    <a:pt x="10028" y="511"/>
                  </a:lnTo>
                  <a:lnTo>
                    <a:pt x="10006" y="502"/>
                  </a:lnTo>
                  <a:lnTo>
                    <a:pt x="9982" y="495"/>
                  </a:lnTo>
                  <a:lnTo>
                    <a:pt x="9957" y="490"/>
                  </a:lnTo>
                  <a:lnTo>
                    <a:pt x="9957" y="610"/>
                  </a:lnTo>
                  <a:lnTo>
                    <a:pt x="9978" y="590"/>
                  </a:lnTo>
                  <a:lnTo>
                    <a:pt x="10014" y="590"/>
                  </a:lnTo>
                  <a:lnTo>
                    <a:pt x="9957" y="649"/>
                  </a:lnTo>
                  <a:close/>
                  <a:moveTo>
                    <a:pt x="9630" y="2291"/>
                  </a:moveTo>
                  <a:lnTo>
                    <a:pt x="9630" y="2222"/>
                  </a:lnTo>
                  <a:lnTo>
                    <a:pt x="9627" y="2219"/>
                  </a:lnTo>
                  <a:lnTo>
                    <a:pt x="9622" y="2216"/>
                  </a:lnTo>
                  <a:lnTo>
                    <a:pt x="9535" y="2216"/>
                  </a:lnTo>
                  <a:lnTo>
                    <a:pt x="9530" y="2219"/>
                  </a:lnTo>
                  <a:lnTo>
                    <a:pt x="9527" y="2222"/>
                  </a:lnTo>
                  <a:lnTo>
                    <a:pt x="9527" y="2291"/>
                  </a:lnTo>
                  <a:lnTo>
                    <a:pt x="9530" y="2295"/>
                  </a:lnTo>
                  <a:lnTo>
                    <a:pt x="9535" y="2296"/>
                  </a:lnTo>
                  <a:lnTo>
                    <a:pt x="9622" y="2296"/>
                  </a:lnTo>
                  <a:lnTo>
                    <a:pt x="9627" y="2295"/>
                  </a:lnTo>
                  <a:lnTo>
                    <a:pt x="9630" y="2291"/>
                  </a:lnTo>
                  <a:close/>
                  <a:moveTo>
                    <a:pt x="9727" y="2285"/>
                  </a:moveTo>
                  <a:lnTo>
                    <a:pt x="9727" y="2226"/>
                  </a:lnTo>
                  <a:lnTo>
                    <a:pt x="9724" y="2219"/>
                  </a:lnTo>
                  <a:lnTo>
                    <a:pt x="9718" y="2216"/>
                  </a:lnTo>
                  <a:lnTo>
                    <a:pt x="9700" y="2216"/>
                  </a:lnTo>
                  <a:lnTo>
                    <a:pt x="9693" y="2219"/>
                  </a:lnTo>
                  <a:lnTo>
                    <a:pt x="9692" y="2226"/>
                  </a:lnTo>
                  <a:lnTo>
                    <a:pt x="9692" y="2285"/>
                  </a:lnTo>
                  <a:lnTo>
                    <a:pt x="9693" y="2294"/>
                  </a:lnTo>
                  <a:lnTo>
                    <a:pt x="9700" y="2296"/>
                  </a:lnTo>
                  <a:lnTo>
                    <a:pt x="9718" y="2296"/>
                  </a:lnTo>
                  <a:lnTo>
                    <a:pt x="9724" y="2294"/>
                  </a:lnTo>
                  <a:lnTo>
                    <a:pt x="9727" y="2285"/>
                  </a:lnTo>
                  <a:close/>
                  <a:moveTo>
                    <a:pt x="9516" y="718"/>
                  </a:moveTo>
                  <a:lnTo>
                    <a:pt x="9516" y="732"/>
                  </a:lnTo>
                  <a:lnTo>
                    <a:pt x="9827" y="732"/>
                  </a:lnTo>
                  <a:lnTo>
                    <a:pt x="9827" y="718"/>
                  </a:lnTo>
                  <a:lnTo>
                    <a:pt x="9516" y="718"/>
                  </a:lnTo>
                  <a:close/>
                  <a:moveTo>
                    <a:pt x="9773" y="2285"/>
                  </a:moveTo>
                  <a:lnTo>
                    <a:pt x="9773" y="2226"/>
                  </a:lnTo>
                  <a:lnTo>
                    <a:pt x="9770" y="2219"/>
                  </a:lnTo>
                  <a:lnTo>
                    <a:pt x="9765" y="2216"/>
                  </a:lnTo>
                  <a:lnTo>
                    <a:pt x="9747" y="2216"/>
                  </a:lnTo>
                  <a:lnTo>
                    <a:pt x="9741" y="2219"/>
                  </a:lnTo>
                  <a:lnTo>
                    <a:pt x="9738" y="2226"/>
                  </a:lnTo>
                  <a:lnTo>
                    <a:pt x="9738" y="2285"/>
                  </a:lnTo>
                  <a:lnTo>
                    <a:pt x="9741" y="2294"/>
                  </a:lnTo>
                  <a:lnTo>
                    <a:pt x="9747" y="2296"/>
                  </a:lnTo>
                  <a:lnTo>
                    <a:pt x="9765" y="2296"/>
                  </a:lnTo>
                  <a:lnTo>
                    <a:pt x="9770" y="2294"/>
                  </a:lnTo>
                  <a:lnTo>
                    <a:pt x="9773" y="2285"/>
                  </a:lnTo>
                  <a:close/>
                  <a:moveTo>
                    <a:pt x="9756" y="848"/>
                  </a:moveTo>
                  <a:lnTo>
                    <a:pt x="9757" y="866"/>
                  </a:lnTo>
                  <a:lnTo>
                    <a:pt x="9762" y="882"/>
                  </a:lnTo>
                  <a:lnTo>
                    <a:pt x="9770" y="897"/>
                  </a:lnTo>
                  <a:lnTo>
                    <a:pt x="9781" y="911"/>
                  </a:lnTo>
                  <a:lnTo>
                    <a:pt x="9795" y="921"/>
                  </a:lnTo>
                  <a:lnTo>
                    <a:pt x="9810" y="930"/>
                  </a:lnTo>
                  <a:lnTo>
                    <a:pt x="9827" y="935"/>
                  </a:lnTo>
                  <a:lnTo>
                    <a:pt x="9845" y="936"/>
                  </a:lnTo>
                  <a:lnTo>
                    <a:pt x="9862" y="935"/>
                  </a:lnTo>
                  <a:lnTo>
                    <a:pt x="9880" y="930"/>
                  </a:lnTo>
                  <a:lnTo>
                    <a:pt x="9895" y="921"/>
                  </a:lnTo>
                  <a:lnTo>
                    <a:pt x="9908" y="911"/>
                  </a:lnTo>
                  <a:lnTo>
                    <a:pt x="9919" y="897"/>
                  </a:lnTo>
                  <a:lnTo>
                    <a:pt x="9927" y="882"/>
                  </a:lnTo>
                  <a:lnTo>
                    <a:pt x="9932" y="866"/>
                  </a:lnTo>
                  <a:lnTo>
                    <a:pt x="9934" y="848"/>
                  </a:lnTo>
                  <a:lnTo>
                    <a:pt x="9932" y="829"/>
                  </a:lnTo>
                  <a:lnTo>
                    <a:pt x="9927" y="813"/>
                  </a:lnTo>
                  <a:lnTo>
                    <a:pt x="9919" y="798"/>
                  </a:lnTo>
                  <a:lnTo>
                    <a:pt x="9908" y="785"/>
                  </a:lnTo>
                  <a:lnTo>
                    <a:pt x="9895" y="774"/>
                  </a:lnTo>
                  <a:lnTo>
                    <a:pt x="9880" y="766"/>
                  </a:lnTo>
                  <a:lnTo>
                    <a:pt x="9862" y="760"/>
                  </a:lnTo>
                  <a:lnTo>
                    <a:pt x="9845" y="759"/>
                  </a:lnTo>
                  <a:lnTo>
                    <a:pt x="9827" y="760"/>
                  </a:lnTo>
                  <a:lnTo>
                    <a:pt x="9810" y="766"/>
                  </a:lnTo>
                  <a:lnTo>
                    <a:pt x="9795" y="774"/>
                  </a:lnTo>
                  <a:lnTo>
                    <a:pt x="9781" y="785"/>
                  </a:lnTo>
                  <a:lnTo>
                    <a:pt x="9770" y="798"/>
                  </a:lnTo>
                  <a:lnTo>
                    <a:pt x="9762" y="813"/>
                  </a:lnTo>
                  <a:lnTo>
                    <a:pt x="9757" y="829"/>
                  </a:lnTo>
                  <a:lnTo>
                    <a:pt x="9756" y="848"/>
                  </a:lnTo>
                  <a:close/>
                  <a:moveTo>
                    <a:pt x="9991" y="2483"/>
                  </a:moveTo>
                  <a:lnTo>
                    <a:pt x="9995" y="2472"/>
                  </a:lnTo>
                  <a:lnTo>
                    <a:pt x="9994" y="2388"/>
                  </a:lnTo>
                  <a:lnTo>
                    <a:pt x="9991" y="2390"/>
                  </a:lnTo>
                  <a:lnTo>
                    <a:pt x="9991" y="2376"/>
                  </a:lnTo>
                  <a:lnTo>
                    <a:pt x="9973" y="2383"/>
                  </a:lnTo>
                  <a:lnTo>
                    <a:pt x="9973" y="2474"/>
                  </a:lnTo>
                  <a:lnTo>
                    <a:pt x="9983" y="2476"/>
                  </a:lnTo>
                  <a:lnTo>
                    <a:pt x="9991" y="2483"/>
                  </a:lnTo>
                  <a:close/>
                  <a:moveTo>
                    <a:pt x="10040" y="2429"/>
                  </a:moveTo>
                  <a:lnTo>
                    <a:pt x="10040" y="2375"/>
                  </a:lnTo>
                  <a:lnTo>
                    <a:pt x="10038" y="2373"/>
                  </a:lnTo>
                  <a:lnTo>
                    <a:pt x="10038" y="2340"/>
                  </a:lnTo>
                  <a:lnTo>
                    <a:pt x="10034" y="2334"/>
                  </a:lnTo>
                  <a:lnTo>
                    <a:pt x="10030" y="2329"/>
                  </a:lnTo>
                  <a:lnTo>
                    <a:pt x="10025" y="2341"/>
                  </a:lnTo>
                  <a:lnTo>
                    <a:pt x="10017" y="2353"/>
                  </a:lnTo>
                  <a:lnTo>
                    <a:pt x="10017" y="2441"/>
                  </a:lnTo>
                  <a:lnTo>
                    <a:pt x="10029" y="2434"/>
                  </a:lnTo>
                  <a:lnTo>
                    <a:pt x="10040" y="2429"/>
                  </a:lnTo>
                  <a:close/>
                  <a:moveTo>
                    <a:pt x="10057" y="2241"/>
                  </a:moveTo>
                  <a:lnTo>
                    <a:pt x="10057" y="2187"/>
                  </a:lnTo>
                  <a:lnTo>
                    <a:pt x="10055" y="2187"/>
                  </a:lnTo>
                  <a:lnTo>
                    <a:pt x="10055" y="2177"/>
                  </a:lnTo>
                  <a:lnTo>
                    <a:pt x="10047" y="2164"/>
                  </a:lnTo>
                  <a:lnTo>
                    <a:pt x="10040" y="2149"/>
                  </a:lnTo>
                  <a:lnTo>
                    <a:pt x="10040" y="2253"/>
                  </a:lnTo>
                  <a:lnTo>
                    <a:pt x="10048" y="2246"/>
                  </a:lnTo>
                  <a:lnTo>
                    <a:pt x="10057" y="2241"/>
                  </a:lnTo>
                  <a:close/>
                  <a:moveTo>
                    <a:pt x="10101" y="2438"/>
                  </a:moveTo>
                  <a:lnTo>
                    <a:pt x="10101" y="2419"/>
                  </a:lnTo>
                  <a:lnTo>
                    <a:pt x="10098" y="2415"/>
                  </a:lnTo>
                  <a:lnTo>
                    <a:pt x="10098" y="2365"/>
                  </a:lnTo>
                  <a:lnTo>
                    <a:pt x="10088" y="2363"/>
                  </a:lnTo>
                  <a:lnTo>
                    <a:pt x="10080" y="2357"/>
                  </a:lnTo>
                  <a:lnTo>
                    <a:pt x="10075" y="2357"/>
                  </a:lnTo>
                  <a:lnTo>
                    <a:pt x="10075" y="2387"/>
                  </a:lnTo>
                  <a:lnTo>
                    <a:pt x="10064" y="2382"/>
                  </a:lnTo>
                  <a:lnTo>
                    <a:pt x="10064" y="2426"/>
                  </a:lnTo>
                  <a:lnTo>
                    <a:pt x="10083" y="2430"/>
                  </a:lnTo>
                  <a:lnTo>
                    <a:pt x="10101" y="2438"/>
                  </a:lnTo>
                  <a:close/>
                  <a:moveTo>
                    <a:pt x="10098" y="2231"/>
                  </a:moveTo>
                  <a:lnTo>
                    <a:pt x="10097" y="2225"/>
                  </a:lnTo>
                  <a:lnTo>
                    <a:pt x="10097" y="2204"/>
                  </a:lnTo>
                  <a:lnTo>
                    <a:pt x="10080" y="2199"/>
                  </a:lnTo>
                  <a:lnTo>
                    <a:pt x="10080" y="2238"/>
                  </a:lnTo>
                  <a:lnTo>
                    <a:pt x="10090" y="2241"/>
                  </a:lnTo>
                  <a:lnTo>
                    <a:pt x="10098" y="2245"/>
                  </a:lnTo>
                  <a:lnTo>
                    <a:pt x="10098" y="2231"/>
                  </a:lnTo>
                  <a:close/>
                  <a:moveTo>
                    <a:pt x="10141" y="2465"/>
                  </a:moveTo>
                  <a:lnTo>
                    <a:pt x="10141" y="2401"/>
                  </a:lnTo>
                  <a:lnTo>
                    <a:pt x="10140" y="2386"/>
                  </a:lnTo>
                  <a:lnTo>
                    <a:pt x="10132" y="2372"/>
                  </a:lnTo>
                  <a:lnTo>
                    <a:pt x="10125" y="2357"/>
                  </a:lnTo>
                  <a:lnTo>
                    <a:pt x="10125" y="2467"/>
                  </a:lnTo>
                  <a:lnTo>
                    <a:pt x="10130" y="2480"/>
                  </a:lnTo>
                  <a:lnTo>
                    <a:pt x="10141" y="2465"/>
                  </a:lnTo>
                  <a:close/>
                  <a:moveTo>
                    <a:pt x="10143" y="2267"/>
                  </a:moveTo>
                  <a:lnTo>
                    <a:pt x="10143" y="2198"/>
                  </a:lnTo>
                  <a:lnTo>
                    <a:pt x="10122" y="2204"/>
                  </a:lnTo>
                  <a:lnTo>
                    <a:pt x="10122" y="2276"/>
                  </a:lnTo>
                  <a:lnTo>
                    <a:pt x="10126" y="2295"/>
                  </a:lnTo>
                  <a:lnTo>
                    <a:pt x="10133" y="2280"/>
                  </a:lnTo>
                  <a:lnTo>
                    <a:pt x="10143" y="2267"/>
                  </a:lnTo>
                  <a:close/>
                  <a:moveTo>
                    <a:pt x="10183" y="2453"/>
                  </a:moveTo>
                  <a:lnTo>
                    <a:pt x="10183" y="2413"/>
                  </a:lnTo>
                  <a:lnTo>
                    <a:pt x="10166" y="2407"/>
                  </a:lnTo>
                  <a:lnTo>
                    <a:pt x="10166" y="2453"/>
                  </a:lnTo>
                  <a:lnTo>
                    <a:pt x="10175" y="2452"/>
                  </a:lnTo>
                  <a:lnTo>
                    <a:pt x="10183" y="2453"/>
                  </a:lnTo>
                  <a:close/>
                  <a:moveTo>
                    <a:pt x="10190" y="2242"/>
                  </a:moveTo>
                  <a:lnTo>
                    <a:pt x="10190" y="2165"/>
                  </a:lnTo>
                  <a:lnTo>
                    <a:pt x="10179" y="2152"/>
                  </a:lnTo>
                  <a:lnTo>
                    <a:pt x="10175" y="2164"/>
                  </a:lnTo>
                  <a:lnTo>
                    <a:pt x="10167" y="2175"/>
                  </a:lnTo>
                  <a:lnTo>
                    <a:pt x="10167" y="2248"/>
                  </a:lnTo>
                  <a:lnTo>
                    <a:pt x="10178" y="2244"/>
                  </a:lnTo>
                  <a:lnTo>
                    <a:pt x="10190" y="2242"/>
                  </a:lnTo>
                  <a:close/>
                  <a:moveTo>
                    <a:pt x="10179" y="2089"/>
                  </a:moveTo>
                  <a:lnTo>
                    <a:pt x="10189" y="2077"/>
                  </a:lnTo>
                  <a:lnTo>
                    <a:pt x="10198" y="2068"/>
                  </a:lnTo>
                  <a:lnTo>
                    <a:pt x="10210" y="2062"/>
                  </a:lnTo>
                  <a:lnTo>
                    <a:pt x="10224" y="2060"/>
                  </a:lnTo>
                  <a:lnTo>
                    <a:pt x="10239" y="2062"/>
                  </a:lnTo>
                  <a:lnTo>
                    <a:pt x="10252" y="2069"/>
                  </a:lnTo>
                  <a:lnTo>
                    <a:pt x="10263" y="2080"/>
                  </a:lnTo>
                  <a:lnTo>
                    <a:pt x="10271" y="2093"/>
                  </a:lnTo>
                  <a:lnTo>
                    <a:pt x="10271" y="2065"/>
                  </a:lnTo>
                  <a:lnTo>
                    <a:pt x="10259" y="2062"/>
                  </a:lnTo>
                  <a:lnTo>
                    <a:pt x="10254" y="2058"/>
                  </a:lnTo>
                  <a:lnTo>
                    <a:pt x="10249" y="2054"/>
                  </a:lnTo>
                  <a:lnTo>
                    <a:pt x="10243" y="2043"/>
                  </a:lnTo>
                  <a:lnTo>
                    <a:pt x="10240" y="2028"/>
                  </a:lnTo>
                  <a:lnTo>
                    <a:pt x="10240" y="2027"/>
                  </a:lnTo>
                  <a:lnTo>
                    <a:pt x="10244" y="2008"/>
                  </a:lnTo>
                  <a:lnTo>
                    <a:pt x="10255" y="1996"/>
                  </a:lnTo>
                  <a:lnTo>
                    <a:pt x="10206" y="1996"/>
                  </a:lnTo>
                  <a:lnTo>
                    <a:pt x="10163" y="2000"/>
                  </a:lnTo>
                  <a:lnTo>
                    <a:pt x="10124" y="2005"/>
                  </a:lnTo>
                  <a:lnTo>
                    <a:pt x="10088" y="2012"/>
                  </a:lnTo>
                  <a:lnTo>
                    <a:pt x="10056" y="2022"/>
                  </a:lnTo>
                  <a:lnTo>
                    <a:pt x="10028" y="2032"/>
                  </a:lnTo>
                  <a:lnTo>
                    <a:pt x="10001" y="2043"/>
                  </a:lnTo>
                  <a:lnTo>
                    <a:pt x="9976" y="2057"/>
                  </a:lnTo>
                  <a:lnTo>
                    <a:pt x="9953" y="2070"/>
                  </a:lnTo>
                  <a:lnTo>
                    <a:pt x="9932" y="2084"/>
                  </a:lnTo>
                  <a:lnTo>
                    <a:pt x="9890" y="2114"/>
                  </a:lnTo>
                  <a:lnTo>
                    <a:pt x="9845" y="2143"/>
                  </a:lnTo>
                  <a:lnTo>
                    <a:pt x="9796" y="2170"/>
                  </a:lnTo>
                  <a:lnTo>
                    <a:pt x="9910" y="2170"/>
                  </a:lnTo>
                  <a:lnTo>
                    <a:pt x="9915" y="2170"/>
                  </a:lnTo>
                  <a:lnTo>
                    <a:pt x="9919" y="2173"/>
                  </a:lnTo>
                  <a:lnTo>
                    <a:pt x="9922" y="2179"/>
                  </a:lnTo>
                  <a:lnTo>
                    <a:pt x="9925" y="2189"/>
                  </a:lnTo>
                  <a:lnTo>
                    <a:pt x="9927" y="2221"/>
                  </a:lnTo>
                  <a:lnTo>
                    <a:pt x="9944" y="2214"/>
                  </a:lnTo>
                  <a:lnTo>
                    <a:pt x="9960" y="2211"/>
                  </a:lnTo>
                  <a:lnTo>
                    <a:pt x="9976" y="2214"/>
                  </a:lnTo>
                  <a:lnTo>
                    <a:pt x="9991" y="2219"/>
                  </a:lnTo>
                  <a:lnTo>
                    <a:pt x="10005" y="2227"/>
                  </a:lnTo>
                  <a:lnTo>
                    <a:pt x="10010" y="2233"/>
                  </a:lnTo>
                  <a:lnTo>
                    <a:pt x="10015" y="2239"/>
                  </a:lnTo>
                  <a:lnTo>
                    <a:pt x="10015" y="2199"/>
                  </a:lnTo>
                  <a:lnTo>
                    <a:pt x="10014" y="2158"/>
                  </a:lnTo>
                  <a:lnTo>
                    <a:pt x="10002" y="2154"/>
                  </a:lnTo>
                  <a:lnTo>
                    <a:pt x="9994" y="2146"/>
                  </a:lnTo>
                  <a:lnTo>
                    <a:pt x="9987" y="2135"/>
                  </a:lnTo>
                  <a:lnTo>
                    <a:pt x="9984" y="2122"/>
                  </a:lnTo>
                  <a:lnTo>
                    <a:pt x="9984" y="2119"/>
                  </a:lnTo>
                  <a:lnTo>
                    <a:pt x="9987" y="2104"/>
                  </a:lnTo>
                  <a:lnTo>
                    <a:pt x="9995" y="2092"/>
                  </a:lnTo>
                  <a:lnTo>
                    <a:pt x="9999" y="2088"/>
                  </a:lnTo>
                  <a:lnTo>
                    <a:pt x="10006" y="2084"/>
                  </a:lnTo>
                  <a:lnTo>
                    <a:pt x="10018" y="2081"/>
                  </a:lnTo>
                  <a:lnTo>
                    <a:pt x="10030" y="2084"/>
                  </a:lnTo>
                  <a:lnTo>
                    <a:pt x="10040" y="2091"/>
                  </a:lnTo>
                  <a:lnTo>
                    <a:pt x="10051" y="2068"/>
                  </a:lnTo>
                  <a:lnTo>
                    <a:pt x="10059" y="2058"/>
                  </a:lnTo>
                  <a:lnTo>
                    <a:pt x="10067" y="2050"/>
                  </a:lnTo>
                  <a:lnTo>
                    <a:pt x="10087" y="2038"/>
                  </a:lnTo>
                  <a:lnTo>
                    <a:pt x="10110" y="2034"/>
                  </a:lnTo>
                  <a:lnTo>
                    <a:pt x="10133" y="2038"/>
                  </a:lnTo>
                  <a:lnTo>
                    <a:pt x="10153" y="2049"/>
                  </a:lnTo>
                  <a:lnTo>
                    <a:pt x="10168" y="2066"/>
                  </a:lnTo>
                  <a:lnTo>
                    <a:pt x="10179" y="2089"/>
                  </a:lnTo>
                  <a:close/>
                  <a:moveTo>
                    <a:pt x="10294" y="2271"/>
                  </a:moveTo>
                  <a:lnTo>
                    <a:pt x="10294" y="2250"/>
                  </a:lnTo>
                  <a:lnTo>
                    <a:pt x="10282" y="2246"/>
                  </a:lnTo>
                  <a:lnTo>
                    <a:pt x="10277" y="2244"/>
                  </a:lnTo>
                  <a:lnTo>
                    <a:pt x="10272" y="2239"/>
                  </a:lnTo>
                  <a:lnTo>
                    <a:pt x="10266" y="2227"/>
                  </a:lnTo>
                  <a:lnTo>
                    <a:pt x="10263" y="2214"/>
                  </a:lnTo>
                  <a:lnTo>
                    <a:pt x="10263" y="2211"/>
                  </a:lnTo>
                  <a:lnTo>
                    <a:pt x="10264" y="2198"/>
                  </a:lnTo>
                  <a:lnTo>
                    <a:pt x="10271" y="2187"/>
                  </a:lnTo>
                  <a:lnTo>
                    <a:pt x="10271" y="2146"/>
                  </a:lnTo>
                  <a:lnTo>
                    <a:pt x="10263" y="2160"/>
                  </a:lnTo>
                  <a:lnTo>
                    <a:pt x="10252" y="2170"/>
                  </a:lnTo>
                  <a:lnTo>
                    <a:pt x="10239" y="2177"/>
                  </a:lnTo>
                  <a:lnTo>
                    <a:pt x="10224" y="2180"/>
                  </a:lnTo>
                  <a:lnTo>
                    <a:pt x="10214" y="2179"/>
                  </a:lnTo>
                  <a:lnTo>
                    <a:pt x="10214" y="2245"/>
                  </a:lnTo>
                  <a:lnTo>
                    <a:pt x="10231" y="2252"/>
                  </a:lnTo>
                  <a:lnTo>
                    <a:pt x="10245" y="2264"/>
                  </a:lnTo>
                  <a:lnTo>
                    <a:pt x="10256" y="2279"/>
                  </a:lnTo>
                  <a:lnTo>
                    <a:pt x="10264" y="2296"/>
                  </a:lnTo>
                  <a:lnTo>
                    <a:pt x="10270" y="2288"/>
                  </a:lnTo>
                  <a:lnTo>
                    <a:pt x="10277" y="2280"/>
                  </a:lnTo>
                  <a:lnTo>
                    <a:pt x="10294" y="2271"/>
                  </a:lnTo>
                  <a:close/>
                  <a:moveTo>
                    <a:pt x="10312" y="2179"/>
                  </a:moveTo>
                  <a:lnTo>
                    <a:pt x="10312" y="2087"/>
                  </a:lnTo>
                  <a:lnTo>
                    <a:pt x="10302" y="2073"/>
                  </a:lnTo>
                  <a:lnTo>
                    <a:pt x="10295" y="2057"/>
                  </a:lnTo>
                  <a:lnTo>
                    <a:pt x="10295" y="2175"/>
                  </a:lnTo>
                  <a:lnTo>
                    <a:pt x="10312" y="2179"/>
                  </a:lnTo>
                  <a:close/>
                  <a:moveTo>
                    <a:pt x="10335" y="2276"/>
                  </a:moveTo>
                  <a:lnTo>
                    <a:pt x="10335" y="2272"/>
                  </a:lnTo>
                  <a:lnTo>
                    <a:pt x="10325" y="2257"/>
                  </a:lnTo>
                  <a:lnTo>
                    <a:pt x="10318" y="2241"/>
                  </a:lnTo>
                  <a:lnTo>
                    <a:pt x="10318" y="2269"/>
                  </a:lnTo>
                  <a:lnTo>
                    <a:pt x="10335" y="2276"/>
                  </a:lnTo>
                  <a:close/>
                  <a:moveTo>
                    <a:pt x="10354" y="2137"/>
                  </a:moveTo>
                  <a:lnTo>
                    <a:pt x="10354" y="2112"/>
                  </a:lnTo>
                  <a:lnTo>
                    <a:pt x="10336" y="2107"/>
                  </a:lnTo>
                  <a:lnTo>
                    <a:pt x="10336" y="2152"/>
                  </a:lnTo>
                  <a:lnTo>
                    <a:pt x="10354" y="2137"/>
                  </a:lnTo>
                  <a:close/>
                  <a:moveTo>
                    <a:pt x="10377" y="2372"/>
                  </a:moveTo>
                  <a:lnTo>
                    <a:pt x="10377" y="2298"/>
                  </a:lnTo>
                  <a:lnTo>
                    <a:pt x="10359" y="2291"/>
                  </a:lnTo>
                  <a:lnTo>
                    <a:pt x="10359" y="2313"/>
                  </a:lnTo>
                  <a:lnTo>
                    <a:pt x="10360" y="2326"/>
                  </a:lnTo>
                  <a:lnTo>
                    <a:pt x="10360" y="2329"/>
                  </a:lnTo>
                  <a:lnTo>
                    <a:pt x="10359" y="2342"/>
                  </a:lnTo>
                  <a:lnTo>
                    <a:pt x="10359" y="2364"/>
                  </a:lnTo>
                  <a:lnTo>
                    <a:pt x="10369" y="2367"/>
                  </a:lnTo>
                  <a:lnTo>
                    <a:pt x="10377" y="2372"/>
                  </a:lnTo>
                  <a:close/>
                  <a:moveTo>
                    <a:pt x="10282" y="1008"/>
                  </a:moveTo>
                  <a:lnTo>
                    <a:pt x="10289" y="993"/>
                  </a:lnTo>
                  <a:lnTo>
                    <a:pt x="10298" y="977"/>
                  </a:lnTo>
                  <a:lnTo>
                    <a:pt x="10309" y="963"/>
                  </a:lnTo>
                  <a:lnTo>
                    <a:pt x="10323" y="950"/>
                  </a:lnTo>
                  <a:lnTo>
                    <a:pt x="10356" y="927"/>
                  </a:lnTo>
                  <a:lnTo>
                    <a:pt x="10397" y="911"/>
                  </a:lnTo>
                  <a:lnTo>
                    <a:pt x="10443" y="865"/>
                  </a:lnTo>
                  <a:lnTo>
                    <a:pt x="10405" y="863"/>
                  </a:lnTo>
                  <a:lnTo>
                    <a:pt x="10259" y="1008"/>
                  </a:lnTo>
                  <a:lnTo>
                    <a:pt x="10282" y="1008"/>
                  </a:lnTo>
                  <a:close/>
                  <a:moveTo>
                    <a:pt x="10398" y="2127"/>
                  </a:moveTo>
                  <a:lnTo>
                    <a:pt x="10398" y="2104"/>
                  </a:lnTo>
                  <a:lnTo>
                    <a:pt x="10378" y="2112"/>
                  </a:lnTo>
                  <a:lnTo>
                    <a:pt x="10378" y="2127"/>
                  </a:lnTo>
                  <a:lnTo>
                    <a:pt x="10389" y="2126"/>
                  </a:lnTo>
                  <a:lnTo>
                    <a:pt x="10398" y="2127"/>
                  </a:lnTo>
                  <a:close/>
                  <a:moveTo>
                    <a:pt x="10421" y="2322"/>
                  </a:moveTo>
                  <a:lnTo>
                    <a:pt x="10421" y="2290"/>
                  </a:lnTo>
                  <a:lnTo>
                    <a:pt x="10401" y="2298"/>
                  </a:lnTo>
                  <a:lnTo>
                    <a:pt x="10401" y="2337"/>
                  </a:lnTo>
                  <a:lnTo>
                    <a:pt x="10421" y="2322"/>
                  </a:lnTo>
                  <a:close/>
                  <a:moveTo>
                    <a:pt x="10435" y="2145"/>
                  </a:moveTo>
                  <a:lnTo>
                    <a:pt x="10435" y="2058"/>
                  </a:lnTo>
                  <a:lnTo>
                    <a:pt x="10423" y="2083"/>
                  </a:lnTo>
                  <a:lnTo>
                    <a:pt x="10423" y="2135"/>
                  </a:lnTo>
                  <a:lnTo>
                    <a:pt x="10435" y="2145"/>
                  </a:lnTo>
                  <a:close/>
                  <a:moveTo>
                    <a:pt x="10477" y="897"/>
                  </a:moveTo>
                  <a:lnTo>
                    <a:pt x="10509" y="865"/>
                  </a:lnTo>
                  <a:lnTo>
                    <a:pt x="10471" y="863"/>
                  </a:lnTo>
                  <a:lnTo>
                    <a:pt x="10432" y="901"/>
                  </a:lnTo>
                  <a:lnTo>
                    <a:pt x="10477" y="897"/>
                  </a:lnTo>
                  <a:close/>
                  <a:moveTo>
                    <a:pt x="10532" y="907"/>
                  </a:moveTo>
                  <a:lnTo>
                    <a:pt x="10576" y="865"/>
                  </a:lnTo>
                  <a:lnTo>
                    <a:pt x="10536" y="863"/>
                  </a:lnTo>
                  <a:lnTo>
                    <a:pt x="10502" y="898"/>
                  </a:lnTo>
                  <a:lnTo>
                    <a:pt x="10517" y="901"/>
                  </a:lnTo>
                  <a:lnTo>
                    <a:pt x="10532" y="907"/>
                  </a:lnTo>
                  <a:close/>
                  <a:moveTo>
                    <a:pt x="10573" y="932"/>
                  </a:moveTo>
                  <a:lnTo>
                    <a:pt x="10641" y="865"/>
                  </a:lnTo>
                  <a:lnTo>
                    <a:pt x="10603" y="863"/>
                  </a:lnTo>
                  <a:lnTo>
                    <a:pt x="10550" y="916"/>
                  </a:lnTo>
                  <a:lnTo>
                    <a:pt x="10573" y="932"/>
                  </a:lnTo>
                  <a:close/>
                  <a:moveTo>
                    <a:pt x="10589" y="942"/>
                  </a:moveTo>
                  <a:lnTo>
                    <a:pt x="10615" y="957"/>
                  </a:lnTo>
                  <a:lnTo>
                    <a:pt x="10707" y="865"/>
                  </a:lnTo>
                  <a:lnTo>
                    <a:pt x="10669" y="863"/>
                  </a:lnTo>
                  <a:lnTo>
                    <a:pt x="10589" y="942"/>
                  </a:lnTo>
                  <a:close/>
                  <a:moveTo>
                    <a:pt x="10672" y="965"/>
                  </a:moveTo>
                  <a:lnTo>
                    <a:pt x="10773" y="865"/>
                  </a:lnTo>
                  <a:lnTo>
                    <a:pt x="10734" y="863"/>
                  </a:lnTo>
                  <a:lnTo>
                    <a:pt x="10635" y="962"/>
                  </a:lnTo>
                  <a:lnTo>
                    <a:pt x="10665" y="965"/>
                  </a:lnTo>
                  <a:lnTo>
                    <a:pt x="10672" y="965"/>
                  </a:lnTo>
                  <a:close/>
                  <a:moveTo>
                    <a:pt x="10793" y="909"/>
                  </a:moveTo>
                  <a:lnTo>
                    <a:pt x="10838" y="865"/>
                  </a:lnTo>
                  <a:lnTo>
                    <a:pt x="10800" y="863"/>
                  </a:lnTo>
                  <a:lnTo>
                    <a:pt x="10704" y="959"/>
                  </a:lnTo>
                  <a:lnTo>
                    <a:pt x="10730" y="950"/>
                  </a:lnTo>
                  <a:lnTo>
                    <a:pt x="10742" y="944"/>
                  </a:lnTo>
                  <a:lnTo>
                    <a:pt x="10753" y="939"/>
                  </a:lnTo>
                  <a:lnTo>
                    <a:pt x="10774" y="924"/>
                  </a:lnTo>
                  <a:lnTo>
                    <a:pt x="10793" y="909"/>
                  </a:lnTo>
                  <a:close/>
                  <a:moveTo>
                    <a:pt x="11603" y="325"/>
                  </a:moveTo>
                  <a:lnTo>
                    <a:pt x="11598" y="336"/>
                  </a:lnTo>
                  <a:lnTo>
                    <a:pt x="11611" y="349"/>
                  </a:lnTo>
                  <a:lnTo>
                    <a:pt x="11609" y="353"/>
                  </a:lnTo>
                  <a:lnTo>
                    <a:pt x="11613" y="363"/>
                  </a:lnTo>
                  <a:lnTo>
                    <a:pt x="11617" y="363"/>
                  </a:lnTo>
                  <a:lnTo>
                    <a:pt x="11635" y="348"/>
                  </a:lnTo>
                  <a:lnTo>
                    <a:pt x="11644" y="344"/>
                  </a:lnTo>
                  <a:lnTo>
                    <a:pt x="11635" y="341"/>
                  </a:lnTo>
                  <a:lnTo>
                    <a:pt x="11628" y="336"/>
                  </a:lnTo>
                  <a:lnTo>
                    <a:pt x="11627" y="327"/>
                  </a:lnTo>
                  <a:lnTo>
                    <a:pt x="11626" y="321"/>
                  </a:lnTo>
                  <a:lnTo>
                    <a:pt x="11623" y="317"/>
                  </a:lnTo>
                  <a:lnTo>
                    <a:pt x="11619" y="313"/>
                  </a:lnTo>
                  <a:lnTo>
                    <a:pt x="11603" y="319"/>
                  </a:lnTo>
                  <a:lnTo>
                    <a:pt x="11603" y="325"/>
                  </a:lnTo>
                  <a:close/>
                  <a:moveTo>
                    <a:pt x="11839" y="245"/>
                  </a:moveTo>
                  <a:lnTo>
                    <a:pt x="11841" y="241"/>
                  </a:lnTo>
                  <a:lnTo>
                    <a:pt x="11838" y="238"/>
                  </a:lnTo>
                  <a:lnTo>
                    <a:pt x="11834" y="237"/>
                  </a:lnTo>
                  <a:lnTo>
                    <a:pt x="11824" y="241"/>
                  </a:lnTo>
                  <a:lnTo>
                    <a:pt x="11818" y="245"/>
                  </a:lnTo>
                  <a:lnTo>
                    <a:pt x="11827" y="246"/>
                  </a:lnTo>
                  <a:lnTo>
                    <a:pt x="11835" y="248"/>
                  </a:lnTo>
                  <a:lnTo>
                    <a:pt x="11839" y="245"/>
                  </a:lnTo>
                  <a:close/>
                  <a:moveTo>
                    <a:pt x="12045" y="625"/>
                  </a:moveTo>
                  <a:lnTo>
                    <a:pt x="12090" y="610"/>
                  </a:lnTo>
                  <a:lnTo>
                    <a:pt x="12087" y="605"/>
                  </a:lnTo>
                  <a:lnTo>
                    <a:pt x="12079" y="594"/>
                  </a:lnTo>
                  <a:lnTo>
                    <a:pt x="12063" y="583"/>
                  </a:lnTo>
                  <a:lnTo>
                    <a:pt x="12044" y="580"/>
                  </a:lnTo>
                  <a:lnTo>
                    <a:pt x="12023" y="585"/>
                  </a:lnTo>
                  <a:lnTo>
                    <a:pt x="12007" y="595"/>
                  </a:lnTo>
                  <a:lnTo>
                    <a:pt x="11996" y="612"/>
                  </a:lnTo>
                  <a:lnTo>
                    <a:pt x="11994" y="621"/>
                  </a:lnTo>
                  <a:lnTo>
                    <a:pt x="11992" y="631"/>
                  </a:lnTo>
                  <a:lnTo>
                    <a:pt x="11992" y="636"/>
                  </a:lnTo>
                  <a:lnTo>
                    <a:pt x="12038" y="632"/>
                  </a:lnTo>
                  <a:lnTo>
                    <a:pt x="12041" y="626"/>
                  </a:lnTo>
                  <a:lnTo>
                    <a:pt x="12045" y="625"/>
                  </a:lnTo>
                  <a:close/>
                  <a:moveTo>
                    <a:pt x="13314" y="662"/>
                  </a:moveTo>
                  <a:lnTo>
                    <a:pt x="13314" y="635"/>
                  </a:lnTo>
                  <a:lnTo>
                    <a:pt x="13282" y="635"/>
                  </a:lnTo>
                  <a:lnTo>
                    <a:pt x="13282" y="662"/>
                  </a:lnTo>
                  <a:lnTo>
                    <a:pt x="13314" y="662"/>
                  </a:lnTo>
                  <a:close/>
                  <a:moveTo>
                    <a:pt x="13314" y="624"/>
                  </a:moveTo>
                  <a:lnTo>
                    <a:pt x="13314" y="597"/>
                  </a:lnTo>
                  <a:lnTo>
                    <a:pt x="13282" y="597"/>
                  </a:lnTo>
                  <a:lnTo>
                    <a:pt x="13282" y="624"/>
                  </a:lnTo>
                  <a:lnTo>
                    <a:pt x="13314" y="624"/>
                  </a:lnTo>
                  <a:close/>
                  <a:moveTo>
                    <a:pt x="13314" y="587"/>
                  </a:moveTo>
                  <a:lnTo>
                    <a:pt x="13314" y="562"/>
                  </a:lnTo>
                  <a:lnTo>
                    <a:pt x="13282" y="562"/>
                  </a:lnTo>
                  <a:lnTo>
                    <a:pt x="13282" y="587"/>
                  </a:lnTo>
                  <a:lnTo>
                    <a:pt x="13314" y="587"/>
                  </a:lnTo>
                  <a:close/>
                  <a:moveTo>
                    <a:pt x="13364" y="662"/>
                  </a:moveTo>
                  <a:lnTo>
                    <a:pt x="13364" y="635"/>
                  </a:lnTo>
                  <a:lnTo>
                    <a:pt x="13332" y="635"/>
                  </a:lnTo>
                  <a:lnTo>
                    <a:pt x="13332" y="662"/>
                  </a:lnTo>
                  <a:lnTo>
                    <a:pt x="13364" y="662"/>
                  </a:lnTo>
                  <a:close/>
                  <a:moveTo>
                    <a:pt x="13364" y="624"/>
                  </a:moveTo>
                  <a:lnTo>
                    <a:pt x="13364" y="597"/>
                  </a:lnTo>
                  <a:lnTo>
                    <a:pt x="13332" y="597"/>
                  </a:lnTo>
                  <a:lnTo>
                    <a:pt x="13332" y="624"/>
                  </a:lnTo>
                  <a:lnTo>
                    <a:pt x="13364" y="624"/>
                  </a:lnTo>
                  <a:close/>
                  <a:moveTo>
                    <a:pt x="13364" y="587"/>
                  </a:moveTo>
                  <a:lnTo>
                    <a:pt x="13364" y="562"/>
                  </a:lnTo>
                  <a:lnTo>
                    <a:pt x="13332" y="562"/>
                  </a:lnTo>
                  <a:lnTo>
                    <a:pt x="13332" y="587"/>
                  </a:lnTo>
                  <a:lnTo>
                    <a:pt x="13364" y="587"/>
                  </a:lnTo>
                  <a:close/>
                  <a:moveTo>
                    <a:pt x="13376" y="597"/>
                  </a:moveTo>
                  <a:lnTo>
                    <a:pt x="13376" y="624"/>
                  </a:lnTo>
                  <a:lnTo>
                    <a:pt x="13409" y="624"/>
                  </a:lnTo>
                  <a:lnTo>
                    <a:pt x="13409" y="597"/>
                  </a:lnTo>
                  <a:lnTo>
                    <a:pt x="13376" y="597"/>
                  </a:lnTo>
                  <a:close/>
                  <a:moveTo>
                    <a:pt x="13414" y="662"/>
                  </a:moveTo>
                  <a:lnTo>
                    <a:pt x="13414" y="635"/>
                  </a:lnTo>
                  <a:lnTo>
                    <a:pt x="13382" y="635"/>
                  </a:lnTo>
                  <a:lnTo>
                    <a:pt x="13382" y="662"/>
                  </a:lnTo>
                  <a:lnTo>
                    <a:pt x="13414" y="662"/>
                  </a:lnTo>
                  <a:close/>
                  <a:moveTo>
                    <a:pt x="13420" y="587"/>
                  </a:moveTo>
                  <a:lnTo>
                    <a:pt x="13420" y="562"/>
                  </a:lnTo>
                  <a:lnTo>
                    <a:pt x="13387" y="562"/>
                  </a:lnTo>
                  <a:lnTo>
                    <a:pt x="13387" y="587"/>
                  </a:lnTo>
                  <a:lnTo>
                    <a:pt x="13420" y="587"/>
                  </a:lnTo>
                  <a:close/>
                  <a:moveTo>
                    <a:pt x="13421" y="597"/>
                  </a:moveTo>
                  <a:lnTo>
                    <a:pt x="13421" y="624"/>
                  </a:lnTo>
                  <a:lnTo>
                    <a:pt x="13454" y="624"/>
                  </a:lnTo>
                  <a:lnTo>
                    <a:pt x="13454" y="597"/>
                  </a:lnTo>
                  <a:lnTo>
                    <a:pt x="13421" y="597"/>
                  </a:lnTo>
                  <a:close/>
                  <a:moveTo>
                    <a:pt x="13459" y="662"/>
                  </a:moveTo>
                  <a:lnTo>
                    <a:pt x="13459" y="635"/>
                  </a:lnTo>
                  <a:lnTo>
                    <a:pt x="13426" y="635"/>
                  </a:lnTo>
                  <a:lnTo>
                    <a:pt x="13426" y="662"/>
                  </a:lnTo>
                  <a:lnTo>
                    <a:pt x="13459" y="662"/>
                  </a:lnTo>
                  <a:close/>
                  <a:moveTo>
                    <a:pt x="13464" y="587"/>
                  </a:moveTo>
                  <a:lnTo>
                    <a:pt x="13464" y="562"/>
                  </a:lnTo>
                  <a:lnTo>
                    <a:pt x="13432" y="562"/>
                  </a:lnTo>
                  <a:lnTo>
                    <a:pt x="13432" y="587"/>
                  </a:lnTo>
                  <a:lnTo>
                    <a:pt x="13464" y="587"/>
                  </a:lnTo>
                  <a:close/>
                  <a:moveTo>
                    <a:pt x="13504" y="662"/>
                  </a:moveTo>
                  <a:lnTo>
                    <a:pt x="13504" y="635"/>
                  </a:lnTo>
                  <a:lnTo>
                    <a:pt x="13471" y="635"/>
                  </a:lnTo>
                  <a:lnTo>
                    <a:pt x="13471" y="662"/>
                  </a:lnTo>
                  <a:lnTo>
                    <a:pt x="13504" y="662"/>
                  </a:lnTo>
                  <a:close/>
                  <a:moveTo>
                    <a:pt x="13635" y="635"/>
                  </a:moveTo>
                  <a:lnTo>
                    <a:pt x="13635" y="609"/>
                  </a:lnTo>
                  <a:lnTo>
                    <a:pt x="13604" y="609"/>
                  </a:lnTo>
                  <a:lnTo>
                    <a:pt x="13604" y="635"/>
                  </a:lnTo>
                  <a:lnTo>
                    <a:pt x="13635" y="635"/>
                  </a:lnTo>
                  <a:close/>
                  <a:moveTo>
                    <a:pt x="13635" y="597"/>
                  </a:moveTo>
                  <a:lnTo>
                    <a:pt x="13635" y="571"/>
                  </a:lnTo>
                  <a:lnTo>
                    <a:pt x="13604" y="571"/>
                  </a:lnTo>
                  <a:lnTo>
                    <a:pt x="13604" y="597"/>
                  </a:lnTo>
                  <a:lnTo>
                    <a:pt x="13635" y="597"/>
                  </a:lnTo>
                  <a:close/>
                  <a:moveTo>
                    <a:pt x="13635" y="562"/>
                  </a:moveTo>
                  <a:lnTo>
                    <a:pt x="13635" y="536"/>
                  </a:lnTo>
                  <a:lnTo>
                    <a:pt x="13604" y="536"/>
                  </a:lnTo>
                  <a:lnTo>
                    <a:pt x="13604" y="562"/>
                  </a:lnTo>
                  <a:lnTo>
                    <a:pt x="13635" y="562"/>
                  </a:lnTo>
                  <a:close/>
                  <a:moveTo>
                    <a:pt x="13686" y="635"/>
                  </a:moveTo>
                  <a:lnTo>
                    <a:pt x="13686" y="609"/>
                  </a:lnTo>
                  <a:lnTo>
                    <a:pt x="13654" y="609"/>
                  </a:lnTo>
                  <a:lnTo>
                    <a:pt x="13654" y="635"/>
                  </a:lnTo>
                  <a:lnTo>
                    <a:pt x="13686" y="635"/>
                  </a:lnTo>
                  <a:close/>
                  <a:moveTo>
                    <a:pt x="13686" y="597"/>
                  </a:moveTo>
                  <a:lnTo>
                    <a:pt x="13686" y="571"/>
                  </a:lnTo>
                  <a:lnTo>
                    <a:pt x="13654" y="571"/>
                  </a:lnTo>
                  <a:lnTo>
                    <a:pt x="13654" y="597"/>
                  </a:lnTo>
                  <a:lnTo>
                    <a:pt x="13686" y="597"/>
                  </a:lnTo>
                  <a:close/>
                  <a:moveTo>
                    <a:pt x="13686" y="562"/>
                  </a:moveTo>
                  <a:lnTo>
                    <a:pt x="13686" y="536"/>
                  </a:lnTo>
                  <a:lnTo>
                    <a:pt x="13654" y="536"/>
                  </a:lnTo>
                  <a:lnTo>
                    <a:pt x="13654" y="562"/>
                  </a:lnTo>
                  <a:lnTo>
                    <a:pt x="13686" y="562"/>
                  </a:lnTo>
                  <a:close/>
                  <a:moveTo>
                    <a:pt x="13698" y="571"/>
                  </a:moveTo>
                  <a:lnTo>
                    <a:pt x="13698" y="597"/>
                  </a:lnTo>
                  <a:lnTo>
                    <a:pt x="13731" y="597"/>
                  </a:lnTo>
                  <a:lnTo>
                    <a:pt x="13731" y="571"/>
                  </a:lnTo>
                  <a:lnTo>
                    <a:pt x="13698" y="571"/>
                  </a:lnTo>
                  <a:close/>
                  <a:moveTo>
                    <a:pt x="13736" y="635"/>
                  </a:moveTo>
                  <a:lnTo>
                    <a:pt x="13736" y="609"/>
                  </a:lnTo>
                  <a:lnTo>
                    <a:pt x="13704" y="609"/>
                  </a:lnTo>
                  <a:lnTo>
                    <a:pt x="13704" y="635"/>
                  </a:lnTo>
                  <a:lnTo>
                    <a:pt x="13736" y="635"/>
                  </a:lnTo>
                  <a:close/>
                  <a:moveTo>
                    <a:pt x="13742" y="562"/>
                  </a:moveTo>
                  <a:lnTo>
                    <a:pt x="13742" y="536"/>
                  </a:lnTo>
                  <a:lnTo>
                    <a:pt x="13709" y="536"/>
                  </a:lnTo>
                  <a:lnTo>
                    <a:pt x="13709" y="562"/>
                  </a:lnTo>
                  <a:lnTo>
                    <a:pt x="13742" y="562"/>
                  </a:lnTo>
                  <a:close/>
                  <a:moveTo>
                    <a:pt x="13743" y="571"/>
                  </a:moveTo>
                  <a:lnTo>
                    <a:pt x="13743" y="597"/>
                  </a:lnTo>
                  <a:lnTo>
                    <a:pt x="13776" y="597"/>
                  </a:lnTo>
                  <a:lnTo>
                    <a:pt x="13776" y="571"/>
                  </a:lnTo>
                  <a:lnTo>
                    <a:pt x="13743" y="571"/>
                  </a:lnTo>
                  <a:close/>
                  <a:moveTo>
                    <a:pt x="13781" y="635"/>
                  </a:moveTo>
                  <a:lnTo>
                    <a:pt x="13781" y="609"/>
                  </a:lnTo>
                  <a:lnTo>
                    <a:pt x="13748" y="609"/>
                  </a:lnTo>
                  <a:lnTo>
                    <a:pt x="13748" y="635"/>
                  </a:lnTo>
                  <a:lnTo>
                    <a:pt x="13781" y="635"/>
                  </a:lnTo>
                  <a:close/>
                  <a:moveTo>
                    <a:pt x="13786" y="562"/>
                  </a:moveTo>
                  <a:lnTo>
                    <a:pt x="13786" y="536"/>
                  </a:lnTo>
                  <a:lnTo>
                    <a:pt x="13754" y="536"/>
                  </a:lnTo>
                  <a:lnTo>
                    <a:pt x="13754" y="562"/>
                  </a:lnTo>
                  <a:lnTo>
                    <a:pt x="13786" y="562"/>
                  </a:lnTo>
                  <a:close/>
                  <a:moveTo>
                    <a:pt x="14018" y="668"/>
                  </a:moveTo>
                  <a:lnTo>
                    <a:pt x="14018" y="643"/>
                  </a:lnTo>
                  <a:lnTo>
                    <a:pt x="13987" y="643"/>
                  </a:lnTo>
                  <a:lnTo>
                    <a:pt x="13987" y="668"/>
                  </a:lnTo>
                  <a:lnTo>
                    <a:pt x="14018" y="668"/>
                  </a:lnTo>
                  <a:close/>
                  <a:moveTo>
                    <a:pt x="14018" y="631"/>
                  </a:moveTo>
                  <a:lnTo>
                    <a:pt x="14018" y="605"/>
                  </a:lnTo>
                  <a:lnTo>
                    <a:pt x="13987" y="605"/>
                  </a:lnTo>
                  <a:lnTo>
                    <a:pt x="13987" y="631"/>
                  </a:lnTo>
                  <a:lnTo>
                    <a:pt x="14018" y="631"/>
                  </a:lnTo>
                  <a:close/>
                  <a:moveTo>
                    <a:pt x="14018" y="594"/>
                  </a:moveTo>
                  <a:lnTo>
                    <a:pt x="14018" y="568"/>
                  </a:lnTo>
                  <a:lnTo>
                    <a:pt x="13987" y="568"/>
                  </a:lnTo>
                  <a:lnTo>
                    <a:pt x="13987" y="594"/>
                  </a:lnTo>
                  <a:lnTo>
                    <a:pt x="14018" y="594"/>
                  </a:lnTo>
                  <a:close/>
                  <a:moveTo>
                    <a:pt x="14069" y="663"/>
                  </a:moveTo>
                  <a:lnTo>
                    <a:pt x="14069" y="643"/>
                  </a:lnTo>
                  <a:lnTo>
                    <a:pt x="14037" y="643"/>
                  </a:lnTo>
                  <a:lnTo>
                    <a:pt x="14037" y="668"/>
                  </a:lnTo>
                  <a:lnTo>
                    <a:pt x="14049" y="668"/>
                  </a:lnTo>
                  <a:lnTo>
                    <a:pt x="14069" y="663"/>
                  </a:lnTo>
                  <a:close/>
                  <a:moveTo>
                    <a:pt x="14069" y="631"/>
                  </a:moveTo>
                  <a:lnTo>
                    <a:pt x="14069" y="605"/>
                  </a:lnTo>
                  <a:lnTo>
                    <a:pt x="14037" y="605"/>
                  </a:lnTo>
                  <a:lnTo>
                    <a:pt x="14037" y="631"/>
                  </a:lnTo>
                  <a:lnTo>
                    <a:pt x="14069" y="631"/>
                  </a:lnTo>
                  <a:close/>
                  <a:moveTo>
                    <a:pt x="14069" y="594"/>
                  </a:moveTo>
                  <a:lnTo>
                    <a:pt x="14069" y="568"/>
                  </a:lnTo>
                  <a:lnTo>
                    <a:pt x="14037" y="568"/>
                  </a:lnTo>
                  <a:lnTo>
                    <a:pt x="14037" y="594"/>
                  </a:lnTo>
                  <a:lnTo>
                    <a:pt x="14069" y="594"/>
                  </a:lnTo>
                  <a:close/>
                  <a:moveTo>
                    <a:pt x="14081" y="605"/>
                  </a:moveTo>
                  <a:lnTo>
                    <a:pt x="14081" y="631"/>
                  </a:lnTo>
                  <a:lnTo>
                    <a:pt x="14114" y="631"/>
                  </a:lnTo>
                  <a:lnTo>
                    <a:pt x="14114" y="605"/>
                  </a:lnTo>
                  <a:lnTo>
                    <a:pt x="14081" y="605"/>
                  </a:lnTo>
                  <a:close/>
                  <a:moveTo>
                    <a:pt x="14119" y="652"/>
                  </a:moveTo>
                  <a:lnTo>
                    <a:pt x="14119" y="643"/>
                  </a:lnTo>
                  <a:lnTo>
                    <a:pt x="14087" y="643"/>
                  </a:lnTo>
                  <a:lnTo>
                    <a:pt x="14087" y="658"/>
                  </a:lnTo>
                  <a:lnTo>
                    <a:pt x="14119" y="652"/>
                  </a:lnTo>
                  <a:close/>
                  <a:moveTo>
                    <a:pt x="14125" y="594"/>
                  </a:moveTo>
                  <a:lnTo>
                    <a:pt x="14125" y="568"/>
                  </a:lnTo>
                  <a:lnTo>
                    <a:pt x="14092" y="568"/>
                  </a:lnTo>
                  <a:lnTo>
                    <a:pt x="14092" y="594"/>
                  </a:lnTo>
                  <a:lnTo>
                    <a:pt x="14125" y="594"/>
                  </a:lnTo>
                  <a:close/>
                  <a:moveTo>
                    <a:pt x="14340" y="643"/>
                  </a:moveTo>
                  <a:lnTo>
                    <a:pt x="14340" y="616"/>
                  </a:lnTo>
                  <a:lnTo>
                    <a:pt x="14307" y="616"/>
                  </a:lnTo>
                  <a:lnTo>
                    <a:pt x="14307" y="641"/>
                  </a:lnTo>
                  <a:lnTo>
                    <a:pt x="14340" y="643"/>
                  </a:lnTo>
                  <a:close/>
                  <a:moveTo>
                    <a:pt x="14340" y="603"/>
                  </a:moveTo>
                  <a:lnTo>
                    <a:pt x="14340" y="578"/>
                  </a:lnTo>
                  <a:lnTo>
                    <a:pt x="14307" y="578"/>
                  </a:lnTo>
                  <a:lnTo>
                    <a:pt x="14307" y="603"/>
                  </a:lnTo>
                  <a:lnTo>
                    <a:pt x="14340" y="603"/>
                  </a:lnTo>
                  <a:close/>
                  <a:moveTo>
                    <a:pt x="14340" y="568"/>
                  </a:moveTo>
                  <a:lnTo>
                    <a:pt x="14340" y="543"/>
                  </a:lnTo>
                  <a:lnTo>
                    <a:pt x="14309" y="543"/>
                  </a:lnTo>
                  <a:lnTo>
                    <a:pt x="14307" y="568"/>
                  </a:lnTo>
                  <a:lnTo>
                    <a:pt x="14340" y="568"/>
                  </a:lnTo>
                  <a:close/>
                  <a:moveTo>
                    <a:pt x="14391" y="643"/>
                  </a:moveTo>
                  <a:lnTo>
                    <a:pt x="14391" y="616"/>
                  </a:lnTo>
                  <a:lnTo>
                    <a:pt x="14359" y="616"/>
                  </a:lnTo>
                  <a:lnTo>
                    <a:pt x="14359" y="643"/>
                  </a:lnTo>
                  <a:lnTo>
                    <a:pt x="14391" y="643"/>
                  </a:lnTo>
                  <a:close/>
                  <a:moveTo>
                    <a:pt x="14391" y="603"/>
                  </a:moveTo>
                  <a:lnTo>
                    <a:pt x="14391" y="578"/>
                  </a:lnTo>
                  <a:lnTo>
                    <a:pt x="14359" y="578"/>
                  </a:lnTo>
                  <a:lnTo>
                    <a:pt x="14359" y="603"/>
                  </a:lnTo>
                  <a:lnTo>
                    <a:pt x="14391" y="603"/>
                  </a:lnTo>
                  <a:close/>
                  <a:moveTo>
                    <a:pt x="14391" y="568"/>
                  </a:moveTo>
                  <a:lnTo>
                    <a:pt x="14391" y="543"/>
                  </a:lnTo>
                  <a:lnTo>
                    <a:pt x="14359" y="543"/>
                  </a:lnTo>
                  <a:lnTo>
                    <a:pt x="14359" y="568"/>
                  </a:lnTo>
                  <a:lnTo>
                    <a:pt x="14391" y="568"/>
                  </a:lnTo>
                  <a:close/>
                  <a:moveTo>
                    <a:pt x="15057" y="897"/>
                  </a:moveTo>
                  <a:lnTo>
                    <a:pt x="15057" y="889"/>
                  </a:lnTo>
                  <a:lnTo>
                    <a:pt x="15047" y="875"/>
                  </a:lnTo>
                  <a:lnTo>
                    <a:pt x="15041" y="859"/>
                  </a:lnTo>
                  <a:lnTo>
                    <a:pt x="15041" y="880"/>
                  </a:lnTo>
                  <a:lnTo>
                    <a:pt x="15057" y="897"/>
                  </a:lnTo>
                  <a:close/>
                  <a:moveTo>
                    <a:pt x="15098" y="939"/>
                  </a:moveTo>
                  <a:lnTo>
                    <a:pt x="15098" y="913"/>
                  </a:lnTo>
                  <a:lnTo>
                    <a:pt x="15080" y="908"/>
                  </a:lnTo>
                  <a:lnTo>
                    <a:pt x="15080" y="921"/>
                  </a:lnTo>
                  <a:lnTo>
                    <a:pt x="15098" y="939"/>
                  </a:lnTo>
                  <a:close/>
                  <a:moveTo>
                    <a:pt x="15141" y="973"/>
                  </a:moveTo>
                  <a:lnTo>
                    <a:pt x="15141" y="905"/>
                  </a:lnTo>
                  <a:lnTo>
                    <a:pt x="15131" y="911"/>
                  </a:lnTo>
                  <a:lnTo>
                    <a:pt x="15121" y="913"/>
                  </a:lnTo>
                  <a:lnTo>
                    <a:pt x="15121" y="962"/>
                  </a:lnTo>
                  <a:lnTo>
                    <a:pt x="15137" y="978"/>
                  </a:lnTo>
                  <a:lnTo>
                    <a:pt x="15141" y="973"/>
                  </a:lnTo>
                  <a:close/>
                  <a:moveTo>
                    <a:pt x="15311" y="950"/>
                  </a:moveTo>
                  <a:lnTo>
                    <a:pt x="15311" y="976"/>
                  </a:lnTo>
                  <a:lnTo>
                    <a:pt x="15328" y="982"/>
                  </a:lnTo>
                  <a:lnTo>
                    <a:pt x="15328" y="978"/>
                  </a:lnTo>
                  <a:lnTo>
                    <a:pt x="15318" y="965"/>
                  </a:lnTo>
                  <a:lnTo>
                    <a:pt x="15311" y="949"/>
                  </a:lnTo>
                  <a:lnTo>
                    <a:pt x="15311" y="950"/>
                  </a:lnTo>
                  <a:close/>
                  <a:moveTo>
                    <a:pt x="15187" y="950"/>
                  </a:moveTo>
                  <a:lnTo>
                    <a:pt x="15187" y="874"/>
                  </a:lnTo>
                  <a:lnTo>
                    <a:pt x="15177" y="861"/>
                  </a:lnTo>
                  <a:lnTo>
                    <a:pt x="15172" y="873"/>
                  </a:lnTo>
                  <a:lnTo>
                    <a:pt x="15165" y="885"/>
                  </a:lnTo>
                  <a:lnTo>
                    <a:pt x="15165" y="955"/>
                  </a:lnTo>
                  <a:lnTo>
                    <a:pt x="15175" y="951"/>
                  </a:lnTo>
                  <a:lnTo>
                    <a:pt x="15187" y="950"/>
                  </a:lnTo>
                  <a:close/>
                  <a:moveTo>
                    <a:pt x="15269" y="1092"/>
                  </a:moveTo>
                  <a:lnTo>
                    <a:pt x="15269" y="1077"/>
                  </a:lnTo>
                  <a:lnTo>
                    <a:pt x="15260" y="1064"/>
                  </a:lnTo>
                  <a:lnTo>
                    <a:pt x="15252" y="1080"/>
                  </a:lnTo>
                  <a:lnTo>
                    <a:pt x="15269" y="1092"/>
                  </a:lnTo>
                  <a:close/>
                  <a:moveTo>
                    <a:pt x="15288" y="977"/>
                  </a:moveTo>
                  <a:lnTo>
                    <a:pt x="15288" y="958"/>
                  </a:lnTo>
                  <a:lnTo>
                    <a:pt x="15276" y="954"/>
                  </a:lnTo>
                  <a:lnTo>
                    <a:pt x="15271" y="951"/>
                  </a:lnTo>
                  <a:lnTo>
                    <a:pt x="15267" y="947"/>
                  </a:lnTo>
                  <a:lnTo>
                    <a:pt x="15260" y="935"/>
                  </a:lnTo>
                  <a:lnTo>
                    <a:pt x="15257" y="921"/>
                  </a:lnTo>
                  <a:lnTo>
                    <a:pt x="15257" y="920"/>
                  </a:lnTo>
                  <a:lnTo>
                    <a:pt x="15260" y="907"/>
                  </a:lnTo>
                  <a:lnTo>
                    <a:pt x="15265" y="896"/>
                  </a:lnTo>
                  <a:lnTo>
                    <a:pt x="15265" y="857"/>
                  </a:lnTo>
                  <a:lnTo>
                    <a:pt x="15257" y="869"/>
                  </a:lnTo>
                  <a:lnTo>
                    <a:pt x="15248" y="880"/>
                  </a:lnTo>
                  <a:lnTo>
                    <a:pt x="15234" y="886"/>
                  </a:lnTo>
                  <a:lnTo>
                    <a:pt x="15219" y="889"/>
                  </a:lnTo>
                  <a:lnTo>
                    <a:pt x="15210" y="888"/>
                  </a:lnTo>
                  <a:lnTo>
                    <a:pt x="15210" y="953"/>
                  </a:lnTo>
                  <a:lnTo>
                    <a:pt x="15226" y="959"/>
                  </a:lnTo>
                  <a:lnTo>
                    <a:pt x="15240" y="970"/>
                  </a:lnTo>
                  <a:lnTo>
                    <a:pt x="15252" y="985"/>
                  </a:lnTo>
                  <a:lnTo>
                    <a:pt x="15260" y="1003"/>
                  </a:lnTo>
                  <a:lnTo>
                    <a:pt x="15272" y="988"/>
                  </a:lnTo>
                  <a:lnTo>
                    <a:pt x="15288" y="977"/>
                  </a:lnTo>
                  <a:close/>
                  <a:moveTo>
                    <a:pt x="15290" y="884"/>
                  </a:moveTo>
                  <a:lnTo>
                    <a:pt x="15306" y="888"/>
                  </a:lnTo>
                  <a:lnTo>
                    <a:pt x="15306" y="798"/>
                  </a:lnTo>
                  <a:lnTo>
                    <a:pt x="15296" y="785"/>
                  </a:lnTo>
                  <a:lnTo>
                    <a:pt x="15290" y="769"/>
                  </a:lnTo>
                  <a:lnTo>
                    <a:pt x="15290" y="884"/>
                  </a:lnTo>
                  <a:close/>
                  <a:moveTo>
                    <a:pt x="15346" y="1181"/>
                  </a:moveTo>
                  <a:lnTo>
                    <a:pt x="15346" y="1143"/>
                  </a:lnTo>
                  <a:lnTo>
                    <a:pt x="15334" y="1139"/>
                  </a:lnTo>
                  <a:lnTo>
                    <a:pt x="15329" y="1137"/>
                  </a:lnTo>
                  <a:lnTo>
                    <a:pt x="15325" y="1133"/>
                  </a:lnTo>
                  <a:lnTo>
                    <a:pt x="15318" y="1122"/>
                  </a:lnTo>
                  <a:lnTo>
                    <a:pt x="15315" y="1108"/>
                  </a:lnTo>
                  <a:lnTo>
                    <a:pt x="15315" y="1106"/>
                  </a:lnTo>
                  <a:lnTo>
                    <a:pt x="15317" y="1096"/>
                  </a:lnTo>
                  <a:lnTo>
                    <a:pt x="15319" y="1088"/>
                  </a:lnTo>
                  <a:lnTo>
                    <a:pt x="15303" y="1092"/>
                  </a:lnTo>
                  <a:lnTo>
                    <a:pt x="15292" y="1091"/>
                  </a:lnTo>
                  <a:lnTo>
                    <a:pt x="15292" y="1112"/>
                  </a:lnTo>
                  <a:lnTo>
                    <a:pt x="15319" y="1145"/>
                  </a:lnTo>
                  <a:lnTo>
                    <a:pt x="15346" y="1181"/>
                  </a:lnTo>
                  <a:close/>
                  <a:moveTo>
                    <a:pt x="15346" y="847"/>
                  </a:moveTo>
                  <a:lnTo>
                    <a:pt x="15346" y="823"/>
                  </a:lnTo>
                  <a:lnTo>
                    <a:pt x="15329" y="817"/>
                  </a:lnTo>
                  <a:lnTo>
                    <a:pt x="15329" y="861"/>
                  </a:lnTo>
                  <a:lnTo>
                    <a:pt x="15346" y="847"/>
                  </a:lnTo>
                  <a:close/>
                  <a:moveTo>
                    <a:pt x="15352" y="1019"/>
                  </a:moveTo>
                  <a:lnTo>
                    <a:pt x="15352" y="1047"/>
                  </a:lnTo>
                  <a:lnTo>
                    <a:pt x="15352" y="1069"/>
                  </a:lnTo>
                  <a:lnTo>
                    <a:pt x="15352" y="1855"/>
                  </a:lnTo>
                  <a:lnTo>
                    <a:pt x="15337" y="1878"/>
                  </a:lnTo>
                  <a:lnTo>
                    <a:pt x="15329" y="1901"/>
                  </a:lnTo>
                  <a:lnTo>
                    <a:pt x="15325" y="1926"/>
                  </a:lnTo>
                  <a:lnTo>
                    <a:pt x="15323" y="1949"/>
                  </a:lnTo>
                  <a:lnTo>
                    <a:pt x="15321" y="1972"/>
                  </a:lnTo>
                  <a:lnTo>
                    <a:pt x="15317" y="1992"/>
                  </a:lnTo>
                  <a:lnTo>
                    <a:pt x="15309" y="2011"/>
                  </a:lnTo>
                  <a:lnTo>
                    <a:pt x="15292" y="2027"/>
                  </a:lnTo>
                  <a:lnTo>
                    <a:pt x="15271" y="2039"/>
                  </a:lnTo>
                  <a:lnTo>
                    <a:pt x="15250" y="2043"/>
                  </a:lnTo>
                  <a:lnTo>
                    <a:pt x="15230" y="2043"/>
                  </a:lnTo>
                  <a:lnTo>
                    <a:pt x="15211" y="2041"/>
                  </a:lnTo>
                  <a:lnTo>
                    <a:pt x="15190" y="2038"/>
                  </a:lnTo>
                  <a:lnTo>
                    <a:pt x="15168" y="2038"/>
                  </a:lnTo>
                  <a:lnTo>
                    <a:pt x="15144" y="2043"/>
                  </a:lnTo>
                  <a:lnTo>
                    <a:pt x="15116" y="2057"/>
                  </a:lnTo>
                  <a:lnTo>
                    <a:pt x="15107" y="2064"/>
                  </a:lnTo>
                  <a:lnTo>
                    <a:pt x="15100" y="2072"/>
                  </a:lnTo>
                  <a:lnTo>
                    <a:pt x="15091" y="2089"/>
                  </a:lnTo>
                  <a:lnTo>
                    <a:pt x="15087" y="2108"/>
                  </a:lnTo>
                  <a:lnTo>
                    <a:pt x="15087" y="2129"/>
                  </a:lnTo>
                  <a:lnTo>
                    <a:pt x="15088" y="2175"/>
                  </a:lnTo>
                  <a:lnTo>
                    <a:pt x="15087" y="2198"/>
                  </a:lnTo>
                  <a:lnTo>
                    <a:pt x="15080" y="2221"/>
                  </a:lnTo>
                  <a:lnTo>
                    <a:pt x="15072" y="2238"/>
                  </a:lnTo>
                  <a:lnTo>
                    <a:pt x="15062" y="2254"/>
                  </a:lnTo>
                  <a:lnTo>
                    <a:pt x="15041" y="2284"/>
                  </a:lnTo>
                  <a:lnTo>
                    <a:pt x="15027" y="2296"/>
                  </a:lnTo>
                  <a:lnTo>
                    <a:pt x="15012" y="2307"/>
                  </a:lnTo>
                  <a:lnTo>
                    <a:pt x="14981" y="2326"/>
                  </a:lnTo>
                  <a:lnTo>
                    <a:pt x="14949" y="2340"/>
                  </a:lnTo>
                  <a:lnTo>
                    <a:pt x="14931" y="2344"/>
                  </a:lnTo>
                  <a:lnTo>
                    <a:pt x="14915" y="2346"/>
                  </a:lnTo>
                  <a:lnTo>
                    <a:pt x="14897" y="2348"/>
                  </a:lnTo>
                  <a:lnTo>
                    <a:pt x="14881" y="2348"/>
                  </a:lnTo>
                  <a:lnTo>
                    <a:pt x="14863" y="2346"/>
                  </a:lnTo>
                  <a:lnTo>
                    <a:pt x="14847" y="2344"/>
                  </a:lnTo>
                  <a:lnTo>
                    <a:pt x="14828" y="2338"/>
                  </a:lnTo>
                  <a:lnTo>
                    <a:pt x="14813" y="2329"/>
                  </a:lnTo>
                  <a:lnTo>
                    <a:pt x="14801" y="2318"/>
                  </a:lnTo>
                  <a:lnTo>
                    <a:pt x="14792" y="2307"/>
                  </a:lnTo>
                  <a:lnTo>
                    <a:pt x="14780" y="2288"/>
                  </a:lnTo>
                  <a:lnTo>
                    <a:pt x="14777" y="2280"/>
                  </a:lnTo>
                  <a:lnTo>
                    <a:pt x="14812" y="2268"/>
                  </a:lnTo>
                  <a:lnTo>
                    <a:pt x="14809" y="2250"/>
                  </a:lnTo>
                  <a:lnTo>
                    <a:pt x="14782" y="2246"/>
                  </a:lnTo>
                  <a:lnTo>
                    <a:pt x="14805" y="2235"/>
                  </a:lnTo>
                  <a:lnTo>
                    <a:pt x="14757" y="1978"/>
                  </a:lnTo>
                  <a:lnTo>
                    <a:pt x="14700" y="2273"/>
                  </a:lnTo>
                  <a:lnTo>
                    <a:pt x="14646" y="2273"/>
                  </a:lnTo>
                  <a:lnTo>
                    <a:pt x="14621" y="2277"/>
                  </a:lnTo>
                  <a:lnTo>
                    <a:pt x="14600" y="2281"/>
                  </a:lnTo>
                  <a:lnTo>
                    <a:pt x="14600" y="2256"/>
                  </a:lnTo>
                  <a:lnTo>
                    <a:pt x="14650" y="2256"/>
                  </a:lnTo>
                  <a:lnTo>
                    <a:pt x="14639" y="2204"/>
                  </a:lnTo>
                  <a:lnTo>
                    <a:pt x="14600" y="2198"/>
                  </a:lnTo>
                  <a:lnTo>
                    <a:pt x="14600" y="2192"/>
                  </a:lnTo>
                  <a:lnTo>
                    <a:pt x="14635" y="2180"/>
                  </a:lnTo>
                  <a:lnTo>
                    <a:pt x="14631" y="2162"/>
                  </a:lnTo>
                  <a:lnTo>
                    <a:pt x="14604" y="2158"/>
                  </a:lnTo>
                  <a:lnTo>
                    <a:pt x="14628" y="2147"/>
                  </a:lnTo>
                  <a:lnTo>
                    <a:pt x="14579" y="1863"/>
                  </a:lnTo>
                  <a:lnTo>
                    <a:pt x="14509" y="2256"/>
                  </a:lnTo>
                  <a:lnTo>
                    <a:pt x="14559" y="2256"/>
                  </a:lnTo>
                  <a:lnTo>
                    <a:pt x="14559" y="2296"/>
                  </a:lnTo>
                  <a:lnTo>
                    <a:pt x="14525" y="2315"/>
                  </a:lnTo>
                  <a:lnTo>
                    <a:pt x="14493" y="2337"/>
                  </a:lnTo>
                  <a:lnTo>
                    <a:pt x="14430" y="2384"/>
                  </a:lnTo>
                  <a:lnTo>
                    <a:pt x="14397" y="2406"/>
                  </a:lnTo>
                  <a:lnTo>
                    <a:pt x="14378" y="2415"/>
                  </a:lnTo>
                  <a:lnTo>
                    <a:pt x="14359" y="2425"/>
                  </a:lnTo>
                  <a:lnTo>
                    <a:pt x="14337" y="2432"/>
                  </a:lnTo>
                  <a:lnTo>
                    <a:pt x="14314" y="2437"/>
                  </a:lnTo>
                  <a:lnTo>
                    <a:pt x="14290" y="2441"/>
                  </a:lnTo>
                  <a:lnTo>
                    <a:pt x="14263" y="2442"/>
                  </a:lnTo>
                  <a:lnTo>
                    <a:pt x="14222" y="2438"/>
                  </a:lnTo>
                  <a:lnTo>
                    <a:pt x="14186" y="2425"/>
                  </a:lnTo>
                  <a:lnTo>
                    <a:pt x="14153" y="2406"/>
                  </a:lnTo>
                  <a:lnTo>
                    <a:pt x="14138" y="2395"/>
                  </a:lnTo>
                  <a:lnTo>
                    <a:pt x="14125" y="2382"/>
                  </a:lnTo>
                  <a:lnTo>
                    <a:pt x="14100" y="2356"/>
                  </a:lnTo>
                  <a:lnTo>
                    <a:pt x="14079" y="2329"/>
                  </a:lnTo>
                  <a:lnTo>
                    <a:pt x="14046" y="2283"/>
                  </a:lnTo>
                  <a:lnTo>
                    <a:pt x="14046" y="2122"/>
                  </a:lnTo>
                  <a:lnTo>
                    <a:pt x="13996" y="2065"/>
                  </a:lnTo>
                  <a:lnTo>
                    <a:pt x="13946" y="2122"/>
                  </a:lnTo>
                  <a:lnTo>
                    <a:pt x="13897" y="2065"/>
                  </a:lnTo>
                  <a:lnTo>
                    <a:pt x="13847" y="2122"/>
                  </a:lnTo>
                  <a:lnTo>
                    <a:pt x="13797" y="2065"/>
                  </a:lnTo>
                  <a:lnTo>
                    <a:pt x="13747" y="2122"/>
                  </a:lnTo>
                  <a:lnTo>
                    <a:pt x="13747" y="2181"/>
                  </a:lnTo>
                  <a:lnTo>
                    <a:pt x="13705" y="2183"/>
                  </a:lnTo>
                  <a:lnTo>
                    <a:pt x="13705" y="2101"/>
                  </a:lnTo>
                  <a:lnTo>
                    <a:pt x="13646" y="2042"/>
                  </a:lnTo>
                  <a:lnTo>
                    <a:pt x="13445" y="2042"/>
                  </a:lnTo>
                  <a:lnTo>
                    <a:pt x="13398" y="2101"/>
                  </a:lnTo>
                  <a:lnTo>
                    <a:pt x="13398" y="2319"/>
                  </a:lnTo>
                  <a:lnTo>
                    <a:pt x="13330" y="2372"/>
                  </a:lnTo>
                  <a:lnTo>
                    <a:pt x="13293" y="2398"/>
                  </a:lnTo>
                  <a:lnTo>
                    <a:pt x="13271" y="2409"/>
                  </a:lnTo>
                  <a:lnTo>
                    <a:pt x="13249" y="2417"/>
                  </a:lnTo>
                  <a:lnTo>
                    <a:pt x="13249" y="2314"/>
                  </a:lnTo>
                  <a:lnTo>
                    <a:pt x="13247" y="2310"/>
                  </a:lnTo>
                  <a:lnTo>
                    <a:pt x="13237" y="2308"/>
                  </a:lnTo>
                  <a:lnTo>
                    <a:pt x="13229" y="2310"/>
                  </a:lnTo>
                  <a:lnTo>
                    <a:pt x="13226" y="2314"/>
                  </a:lnTo>
                  <a:lnTo>
                    <a:pt x="13226" y="2424"/>
                  </a:lnTo>
                  <a:lnTo>
                    <a:pt x="13218" y="2426"/>
                  </a:lnTo>
                  <a:lnTo>
                    <a:pt x="13218" y="2360"/>
                  </a:lnTo>
                  <a:lnTo>
                    <a:pt x="13214" y="2356"/>
                  </a:lnTo>
                  <a:lnTo>
                    <a:pt x="13206" y="2355"/>
                  </a:lnTo>
                  <a:lnTo>
                    <a:pt x="13198" y="2356"/>
                  </a:lnTo>
                  <a:lnTo>
                    <a:pt x="13194" y="2360"/>
                  </a:lnTo>
                  <a:lnTo>
                    <a:pt x="13194" y="2430"/>
                  </a:lnTo>
                  <a:lnTo>
                    <a:pt x="13186" y="2432"/>
                  </a:lnTo>
                  <a:lnTo>
                    <a:pt x="13186" y="2336"/>
                  </a:lnTo>
                  <a:lnTo>
                    <a:pt x="13183" y="2330"/>
                  </a:lnTo>
                  <a:lnTo>
                    <a:pt x="13173" y="2329"/>
                  </a:lnTo>
                  <a:lnTo>
                    <a:pt x="13165" y="2330"/>
                  </a:lnTo>
                  <a:lnTo>
                    <a:pt x="13163" y="2336"/>
                  </a:lnTo>
                  <a:lnTo>
                    <a:pt x="13163" y="2436"/>
                  </a:lnTo>
                  <a:lnTo>
                    <a:pt x="13153" y="2437"/>
                  </a:lnTo>
                  <a:lnTo>
                    <a:pt x="13153" y="2265"/>
                  </a:lnTo>
                  <a:lnTo>
                    <a:pt x="13152" y="2262"/>
                  </a:lnTo>
                  <a:lnTo>
                    <a:pt x="13149" y="2260"/>
                  </a:lnTo>
                  <a:lnTo>
                    <a:pt x="13141" y="2258"/>
                  </a:lnTo>
                  <a:lnTo>
                    <a:pt x="13133" y="2260"/>
                  </a:lnTo>
                  <a:lnTo>
                    <a:pt x="13130" y="2265"/>
                  </a:lnTo>
                  <a:lnTo>
                    <a:pt x="13130" y="2438"/>
                  </a:lnTo>
                  <a:lnTo>
                    <a:pt x="13121" y="2440"/>
                  </a:lnTo>
                  <a:lnTo>
                    <a:pt x="13121" y="2288"/>
                  </a:lnTo>
                  <a:lnTo>
                    <a:pt x="13119" y="2285"/>
                  </a:lnTo>
                  <a:lnTo>
                    <a:pt x="13117" y="2284"/>
                  </a:lnTo>
                  <a:lnTo>
                    <a:pt x="13108" y="2281"/>
                  </a:lnTo>
                  <a:lnTo>
                    <a:pt x="13100" y="2284"/>
                  </a:lnTo>
                  <a:lnTo>
                    <a:pt x="13096" y="2288"/>
                  </a:lnTo>
                  <a:lnTo>
                    <a:pt x="13096" y="2440"/>
                  </a:lnTo>
                  <a:lnTo>
                    <a:pt x="13090" y="2440"/>
                  </a:lnTo>
                  <a:lnTo>
                    <a:pt x="13090" y="2296"/>
                  </a:lnTo>
                  <a:lnTo>
                    <a:pt x="13085" y="2291"/>
                  </a:lnTo>
                  <a:lnTo>
                    <a:pt x="13077" y="2290"/>
                  </a:lnTo>
                  <a:lnTo>
                    <a:pt x="13069" y="2291"/>
                  </a:lnTo>
                  <a:lnTo>
                    <a:pt x="13065" y="2296"/>
                  </a:lnTo>
                  <a:lnTo>
                    <a:pt x="13065" y="2440"/>
                  </a:lnTo>
                  <a:lnTo>
                    <a:pt x="13060" y="2440"/>
                  </a:lnTo>
                  <a:lnTo>
                    <a:pt x="13060" y="2265"/>
                  </a:lnTo>
                  <a:lnTo>
                    <a:pt x="13056" y="2261"/>
                  </a:lnTo>
                  <a:lnTo>
                    <a:pt x="13048" y="2260"/>
                  </a:lnTo>
                  <a:lnTo>
                    <a:pt x="13039" y="2261"/>
                  </a:lnTo>
                  <a:lnTo>
                    <a:pt x="13035" y="2265"/>
                  </a:lnTo>
                  <a:lnTo>
                    <a:pt x="13035" y="2440"/>
                  </a:lnTo>
                  <a:lnTo>
                    <a:pt x="13027" y="2438"/>
                  </a:lnTo>
                  <a:lnTo>
                    <a:pt x="13027" y="2353"/>
                  </a:lnTo>
                  <a:lnTo>
                    <a:pt x="13025" y="2349"/>
                  </a:lnTo>
                  <a:lnTo>
                    <a:pt x="13016" y="2346"/>
                  </a:lnTo>
                  <a:lnTo>
                    <a:pt x="13008" y="2349"/>
                  </a:lnTo>
                  <a:lnTo>
                    <a:pt x="13004" y="2353"/>
                  </a:lnTo>
                  <a:lnTo>
                    <a:pt x="13004" y="2437"/>
                  </a:lnTo>
                  <a:lnTo>
                    <a:pt x="12995" y="2437"/>
                  </a:lnTo>
                  <a:lnTo>
                    <a:pt x="12995" y="2215"/>
                  </a:lnTo>
                  <a:lnTo>
                    <a:pt x="12991" y="2210"/>
                  </a:lnTo>
                  <a:lnTo>
                    <a:pt x="12983" y="2208"/>
                  </a:lnTo>
                  <a:lnTo>
                    <a:pt x="12975" y="2210"/>
                  </a:lnTo>
                  <a:lnTo>
                    <a:pt x="12972" y="2212"/>
                  </a:lnTo>
                  <a:lnTo>
                    <a:pt x="12970" y="2215"/>
                  </a:lnTo>
                  <a:lnTo>
                    <a:pt x="12970" y="2434"/>
                  </a:lnTo>
                  <a:lnTo>
                    <a:pt x="12961" y="2433"/>
                  </a:lnTo>
                  <a:lnTo>
                    <a:pt x="12961" y="2331"/>
                  </a:lnTo>
                  <a:lnTo>
                    <a:pt x="12957" y="2327"/>
                  </a:lnTo>
                  <a:lnTo>
                    <a:pt x="12949" y="2326"/>
                  </a:lnTo>
                  <a:lnTo>
                    <a:pt x="12941" y="2327"/>
                  </a:lnTo>
                  <a:lnTo>
                    <a:pt x="12937" y="2331"/>
                  </a:lnTo>
                  <a:lnTo>
                    <a:pt x="12937" y="2430"/>
                  </a:lnTo>
                  <a:lnTo>
                    <a:pt x="12929" y="2429"/>
                  </a:lnTo>
                  <a:lnTo>
                    <a:pt x="12929" y="2406"/>
                  </a:lnTo>
                  <a:lnTo>
                    <a:pt x="12924" y="2403"/>
                  </a:lnTo>
                  <a:lnTo>
                    <a:pt x="12916" y="2402"/>
                  </a:lnTo>
                  <a:lnTo>
                    <a:pt x="12908" y="2403"/>
                  </a:lnTo>
                  <a:lnTo>
                    <a:pt x="12906" y="2406"/>
                  </a:lnTo>
                  <a:lnTo>
                    <a:pt x="12906" y="2426"/>
                  </a:lnTo>
                  <a:lnTo>
                    <a:pt x="12820" y="2410"/>
                  </a:lnTo>
                  <a:lnTo>
                    <a:pt x="12736" y="2392"/>
                  </a:lnTo>
                  <a:lnTo>
                    <a:pt x="12726" y="2378"/>
                  </a:lnTo>
                  <a:lnTo>
                    <a:pt x="12723" y="2364"/>
                  </a:lnTo>
                  <a:lnTo>
                    <a:pt x="12724" y="2350"/>
                  </a:lnTo>
                  <a:lnTo>
                    <a:pt x="12726" y="2338"/>
                  </a:lnTo>
                  <a:lnTo>
                    <a:pt x="12727" y="2330"/>
                  </a:lnTo>
                  <a:lnTo>
                    <a:pt x="12736" y="2330"/>
                  </a:lnTo>
                  <a:lnTo>
                    <a:pt x="12743" y="2325"/>
                  </a:lnTo>
                  <a:lnTo>
                    <a:pt x="12754" y="2313"/>
                  </a:lnTo>
                  <a:lnTo>
                    <a:pt x="12765" y="2296"/>
                  </a:lnTo>
                  <a:lnTo>
                    <a:pt x="12768" y="2280"/>
                  </a:lnTo>
                  <a:lnTo>
                    <a:pt x="12770" y="2269"/>
                  </a:lnTo>
                  <a:lnTo>
                    <a:pt x="12774" y="2261"/>
                  </a:lnTo>
                  <a:lnTo>
                    <a:pt x="12782" y="2254"/>
                  </a:lnTo>
                  <a:lnTo>
                    <a:pt x="12784" y="2252"/>
                  </a:lnTo>
                  <a:lnTo>
                    <a:pt x="12785" y="2249"/>
                  </a:lnTo>
                  <a:lnTo>
                    <a:pt x="12789" y="2245"/>
                  </a:lnTo>
                  <a:lnTo>
                    <a:pt x="12797" y="2239"/>
                  </a:lnTo>
                  <a:lnTo>
                    <a:pt x="12804" y="2238"/>
                  </a:lnTo>
                  <a:lnTo>
                    <a:pt x="12812" y="2239"/>
                  </a:lnTo>
                  <a:lnTo>
                    <a:pt x="12820" y="2238"/>
                  </a:lnTo>
                  <a:lnTo>
                    <a:pt x="12826" y="2234"/>
                  </a:lnTo>
                  <a:lnTo>
                    <a:pt x="12831" y="2234"/>
                  </a:lnTo>
                  <a:lnTo>
                    <a:pt x="12838" y="2234"/>
                  </a:lnTo>
                  <a:lnTo>
                    <a:pt x="12845" y="2231"/>
                  </a:lnTo>
                  <a:lnTo>
                    <a:pt x="12849" y="2229"/>
                  </a:lnTo>
                  <a:lnTo>
                    <a:pt x="12850" y="2225"/>
                  </a:lnTo>
                  <a:lnTo>
                    <a:pt x="12850" y="2221"/>
                  </a:lnTo>
                  <a:lnTo>
                    <a:pt x="12846" y="2216"/>
                  </a:lnTo>
                  <a:lnTo>
                    <a:pt x="12824" y="2185"/>
                  </a:lnTo>
                  <a:lnTo>
                    <a:pt x="12820" y="2177"/>
                  </a:lnTo>
                  <a:lnTo>
                    <a:pt x="12815" y="2173"/>
                  </a:lnTo>
                  <a:lnTo>
                    <a:pt x="12808" y="2170"/>
                  </a:lnTo>
                  <a:lnTo>
                    <a:pt x="12804" y="2166"/>
                  </a:lnTo>
                  <a:lnTo>
                    <a:pt x="12796" y="2161"/>
                  </a:lnTo>
                  <a:lnTo>
                    <a:pt x="12785" y="2150"/>
                  </a:lnTo>
                  <a:lnTo>
                    <a:pt x="12789" y="2158"/>
                  </a:lnTo>
                  <a:lnTo>
                    <a:pt x="12792" y="2164"/>
                  </a:lnTo>
                  <a:lnTo>
                    <a:pt x="12789" y="2168"/>
                  </a:lnTo>
                  <a:lnTo>
                    <a:pt x="12788" y="2165"/>
                  </a:lnTo>
                  <a:lnTo>
                    <a:pt x="12782" y="2157"/>
                  </a:lnTo>
                  <a:lnTo>
                    <a:pt x="12774" y="2153"/>
                  </a:lnTo>
                  <a:lnTo>
                    <a:pt x="12770" y="2152"/>
                  </a:lnTo>
                  <a:lnTo>
                    <a:pt x="12777" y="2157"/>
                  </a:lnTo>
                  <a:lnTo>
                    <a:pt x="12782" y="2168"/>
                  </a:lnTo>
                  <a:lnTo>
                    <a:pt x="12785" y="2175"/>
                  </a:lnTo>
                  <a:lnTo>
                    <a:pt x="12780" y="2177"/>
                  </a:lnTo>
                  <a:lnTo>
                    <a:pt x="12778" y="2175"/>
                  </a:lnTo>
                  <a:lnTo>
                    <a:pt x="12773" y="2170"/>
                  </a:lnTo>
                  <a:lnTo>
                    <a:pt x="12766" y="2168"/>
                  </a:lnTo>
                  <a:lnTo>
                    <a:pt x="12762" y="2170"/>
                  </a:lnTo>
                  <a:lnTo>
                    <a:pt x="12761" y="2179"/>
                  </a:lnTo>
                  <a:lnTo>
                    <a:pt x="12761" y="2183"/>
                  </a:lnTo>
                  <a:lnTo>
                    <a:pt x="12730" y="2188"/>
                  </a:lnTo>
                  <a:lnTo>
                    <a:pt x="12708" y="2188"/>
                  </a:lnTo>
                  <a:lnTo>
                    <a:pt x="12693" y="2188"/>
                  </a:lnTo>
                  <a:lnTo>
                    <a:pt x="12678" y="2191"/>
                  </a:lnTo>
                  <a:lnTo>
                    <a:pt x="12655" y="2195"/>
                  </a:lnTo>
                  <a:lnTo>
                    <a:pt x="12643" y="2195"/>
                  </a:lnTo>
                  <a:lnTo>
                    <a:pt x="12631" y="2193"/>
                  </a:lnTo>
                  <a:lnTo>
                    <a:pt x="12590" y="2192"/>
                  </a:lnTo>
                  <a:lnTo>
                    <a:pt x="12559" y="2191"/>
                  </a:lnTo>
                  <a:lnTo>
                    <a:pt x="12547" y="2189"/>
                  </a:lnTo>
                  <a:lnTo>
                    <a:pt x="12532" y="2188"/>
                  </a:lnTo>
                  <a:lnTo>
                    <a:pt x="12516" y="2184"/>
                  </a:lnTo>
                  <a:lnTo>
                    <a:pt x="12510" y="2185"/>
                  </a:lnTo>
                  <a:lnTo>
                    <a:pt x="12505" y="2187"/>
                  </a:lnTo>
                  <a:lnTo>
                    <a:pt x="12496" y="2195"/>
                  </a:lnTo>
                  <a:lnTo>
                    <a:pt x="12490" y="2202"/>
                  </a:lnTo>
                  <a:lnTo>
                    <a:pt x="12486" y="2212"/>
                  </a:lnTo>
                  <a:lnTo>
                    <a:pt x="12483" y="2234"/>
                  </a:lnTo>
                  <a:lnTo>
                    <a:pt x="12483" y="2257"/>
                  </a:lnTo>
                  <a:lnTo>
                    <a:pt x="12486" y="2287"/>
                  </a:lnTo>
                  <a:lnTo>
                    <a:pt x="12486" y="2298"/>
                  </a:lnTo>
                  <a:lnTo>
                    <a:pt x="12485" y="2310"/>
                  </a:lnTo>
                  <a:lnTo>
                    <a:pt x="12482" y="2319"/>
                  </a:lnTo>
                  <a:lnTo>
                    <a:pt x="12482" y="2327"/>
                  </a:lnTo>
                  <a:lnTo>
                    <a:pt x="12483" y="2334"/>
                  </a:lnTo>
                  <a:lnTo>
                    <a:pt x="12420" y="2325"/>
                  </a:lnTo>
                  <a:lnTo>
                    <a:pt x="12360" y="2311"/>
                  </a:lnTo>
                  <a:lnTo>
                    <a:pt x="12353" y="2302"/>
                  </a:lnTo>
                  <a:lnTo>
                    <a:pt x="12352" y="2290"/>
                  </a:lnTo>
                  <a:lnTo>
                    <a:pt x="12352" y="2281"/>
                  </a:lnTo>
                  <a:lnTo>
                    <a:pt x="12355" y="2277"/>
                  </a:lnTo>
                  <a:lnTo>
                    <a:pt x="12356" y="2273"/>
                  </a:lnTo>
                  <a:lnTo>
                    <a:pt x="12359" y="2269"/>
                  </a:lnTo>
                  <a:lnTo>
                    <a:pt x="12370" y="2264"/>
                  </a:lnTo>
                  <a:lnTo>
                    <a:pt x="12378" y="2252"/>
                  </a:lnTo>
                  <a:lnTo>
                    <a:pt x="12385" y="2239"/>
                  </a:lnTo>
                  <a:lnTo>
                    <a:pt x="12387" y="2229"/>
                  </a:lnTo>
                  <a:lnTo>
                    <a:pt x="12390" y="2218"/>
                  </a:lnTo>
                  <a:lnTo>
                    <a:pt x="12397" y="2210"/>
                  </a:lnTo>
                  <a:lnTo>
                    <a:pt x="12412" y="2198"/>
                  </a:lnTo>
                  <a:lnTo>
                    <a:pt x="12417" y="2192"/>
                  </a:lnTo>
                  <a:lnTo>
                    <a:pt x="12422" y="2188"/>
                  </a:lnTo>
                  <a:lnTo>
                    <a:pt x="12436" y="2187"/>
                  </a:lnTo>
                  <a:lnTo>
                    <a:pt x="12444" y="2184"/>
                  </a:lnTo>
                  <a:lnTo>
                    <a:pt x="12455" y="2175"/>
                  </a:lnTo>
                  <a:lnTo>
                    <a:pt x="12459" y="2172"/>
                  </a:lnTo>
                  <a:lnTo>
                    <a:pt x="12464" y="2170"/>
                  </a:lnTo>
                  <a:lnTo>
                    <a:pt x="12473" y="2172"/>
                  </a:lnTo>
                  <a:lnTo>
                    <a:pt x="12478" y="2168"/>
                  </a:lnTo>
                  <a:lnTo>
                    <a:pt x="12479" y="2164"/>
                  </a:lnTo>
                  <a:lnTo>
                    <a:pt x="12482" y="2160"/>
                  </a:lnTo>
                  <a:lnTo>
                    <a:pt x="12479" y="2156"/>
                  </a:lnTo>
                  <a:lnTo>
                    <a:pt x="12470" y="2147"/>
                  </a:lnTo>
                  <a:lnTo>
                    <a:pt x="12463" y="2142"/>
                  </a:lnTo>
                  <a:lnTo>
                    <a:pt x="12459" y="2137"/>
                  </a:lnTo>
                  <a:lnTo>
                    <a:pt x="12456" y="2130"/>
                  </a:lnTo>
                  <a:lnTo>
                    <a:pt x="12452" y="2124"/>
                  </a:lnTo>
                  <a:lnTo>
                    <a:pt x="12445" y="2120"/>
                  </a:lnTo>
                  <a:lnTo>
                    <a:pt x="12452" y="2112"/>
                  </a:lnTo>
                  <a:lnTo>
                    <a:pt x="12455" y="2107"/>
                  </a:lnTo>
                  <a:lnTo>
                    <a:pt x="12441" y="2115"/>
                  </a:lnTo>
                  <a:lnTo>
                    <a:pt x="12436" y="2112"/>
                  </a:lnTo>
                  <a:lnTo>
                    <a:pt x="12428" y="2108"/>
                  </a:lnTo>
                  <a:lnTo>
                    <a:pt x="12424" y="2108"/>
                  </a:lnTo>
                  <a:lnTo>
                    <a:pt x="12420" y="2111"/>
                  </a:lnTo>
                  <a:lnTo>
                    <a:pt x="12429" y="2096"/>
                  </a:lnTo>
                  <a:lnTo>
                    <a:pt x="12417" y="2110"/>
                  </a:lnTo>
                  <a:lnTo>
                    <a:pt x="12408" y="2116"/>
                  </a:lnTo>
                  <a:lnTo>
                    <a:pt x="12410" y="2120"/>
                  </a:lnTo>
                  <a:lnTo>
                    <a:pt x="12412" y="2122"/>
                  </a:lnTo>
                  <a:lnTo>
                    <a:pt x="12414" y="2120"/>
                  </a:lnTo>
                  <a:lnTo>
                    <a:pt x="12412" y="2123"/>
                  </a:lnTo>
                  <a:lnTo>
                    <a:pt x="12408" y="2124"/>
                  </a:lnTo>
                  <a:lnTo>
                    <a:pt x="12404" y="2126"/>
                  </a:lnTo>
                  <a:lnTo>
                    <a:pt x="12397" y="2124"/>
                  </a:lnTo>
                  <a:lnTo>
                    <a:pt x="12379" y="2123"/>
                  </a:lnTo>
                  <a:lnTo>
                    <a:pt x="12370" y="2124"/>
                  </a:lnTo>
                  <a:lnTo>
                    <a:pt x="12363" y="2127"/>
                  </a:lnTo>
                  <a:lnTo>
                    <a:pt x="12352" y="2133"/>
                  </a:lnTo>
                  <a:lnTo>
                    <a:pt x="12341" y="2133"/>
                  </a:lnTo>
                  <a:lnTo>
                    <a:pt x="12316" y="2137"/>
                  </a:lnTo>
                  <a:lnTo>
                    <a:pt x="12294" y="2142"/>
                  </a:lnTo>
                  <a:lnTo>
                    <a:pt x="12267" y="2146"/>
                  </a:lnTo>
                  <a:lnTo>
                    <a:pt x="12240" y="2146"/>
                  </a:lnTo>
                  <a:lnTo>
                    <a:pt x="12214" y="2145"/>
                  </a:lnTo>
                  <a:lnTo>
                    <a:pt x="12184" y="2138"/>
                  </a:lnTo>
                  <a:lnTo>
                    <a:pt x="12178" y="2137"/>
                  </a:lnTo>
                  <a:lnTo>
                    <a:pt x="12165" y="2137"/>
                  </a:lnTo>
                  <a:lnTo>
                    <a:pt x="12155" y="2137"/>
                  </a:lnTo>
                  <a:lnTo>
                    <a:pt x="12145" y="2137"/>
                  </a:lnTo>
                  <a:lnTo>
                    <a:pt x="12134" y="2139"/>
                  </a:lnTo>
                  <a:lnTo>
                    <a:pt x="12125" y="2149"/>
                  </a:lnTo>
                  <a:lnTo>
                    <a:pt x="12121" y="2156"/>
                  </a:lnTo>
                  <a:lnTo>
                    <a:pt x="12119" y="2164"/>
                  </a:lnTo>
                  <a:lnTo>
                    <a:pt x="12123" y="2207"/>
                  </a:lnTo>
                  <a:lnTo>
                    <a:pt x="12123" y="2215"/>
                  </a:lnTo>
                  <a:lnTo>
                    <a:pt x="12122" y="2223"/>
                  </a:lnTo>
                  <a:lnTo>
                    <a:pt x="12118" y="2244"/>
                  </a:lnTo>
                  <a:lnTo>
                    <a:pt x="12118" y="2252"/>
                  </a:lnTo>
                  <a:lnTo>
                    <a:pt x="12118" y="2257"/>
                  </a:lnTo>
                  <a:lnTo>
                    <a:pt x="12117" y="2264"/>
                  </a:lnTo>
                  <a:lnTo>
                    <a:pt x="12117" y="2268"/>
                  </a:lnTo>
                  <a:lnTo>
                    <a:pt x="12119" y="2272"/>
                  </a:lnTo>
                  <a:lnTo>
                    <a:pt x="12118" y="2276"/>
                  </a:lnTo>
                  <a:lnTo>
                    <a:pt x="12118" y="2279"/>
                  </a:lnTo>
                  <a:lnTo>
                    <a:pt x="12119" y="2281"/>
                  </a:lnTo>
                  <a:lnTo>
                    <a:pt x="12122" y="2285"/>
                  </a:lnTo>
                  <a:lnTo>
                    <a:pt x="12052" y="2292"/>
                  </a:lnTo>
                  <a:lnTo>
                    <a:pt x="11964" y="2303"/>
                  </a:lnTo>
                  <a:lnTo>
                    <a:pt x="11964" y="2296"/>
                  </a:lnTo>
                  <a:lnTo>
                    <a:pt x="11967" y="2290"/>
                  </a:lnTo>
                  <a:lnTo>
                    <a:pt x="11967" y="2288"/>
                  </a:lnTo>
                  <a:lnTo>
                    <a:pt x="11968" y="2284"/>
                  </a:lnTo>
                  <a:lnTo>
                    <a:pt x="11968" y="2280"/>
                  </a:lnTo>
                  <a:lnTo>
                    <a:pt x="11969" y="2279"/>
                  </a:lnTo>
                  <a:lnTo>
                    <a:pt x="11969" y="2276"/>
                  </a:lnTo>
                  <a:lnTo>
                    <a:pt x="11969" y="2269"/>
                  </a:lnTo>
                  <a:lnTo>
                    <a:pt x="11972" y="2260"/>
                  </a:lnTo>
                  <a:lnTo>
                    <a:pt x="11975" y="2257"/>
                  </a:lnTo>
                  <a:lnTo>
                    <a:pt x="11977" y="2253"/>
                  </a:lnTo>
                  <a:lnTo>
                    <a:pt x="11985" y="2245"/>
                  </a:lnTo>
                  <a:lnTo>
                    <a:pt x="11990" y="2241"/>
                  </a:lnTo>
                  <a:lnTo>
                    <a:pt x="11996" y="2234"/>
                  </a:lnTo>
                  <a:lnTo>
                    <a:pt x="12002" y="2229"/>
                  </a:lnTo>
                  <a:lnTo>
                    <a:pt x="12006" y="2223"/>
                  </a:lnTo>
                  <a:lnTo>
                    <a:pt x="12007" y="2219"/>
                  </a:lnTo>
                  <a:lnTo>
                    <a:pt x="12008" y="2214"/>
                  </a:lnTo>
                  <a:lnTo>
                    <a:pt x="12008" y="2211"/>
                  </a:lnTo>
                  <a:lnTo>
                    <a:pt x="12011" y="2216"/>
                  </a:lnTo>
                  <a:lnTo>
                    <a:pt x="12015" y="2216"/>
                  </a:lnTo>
                  <a:lnTo>
                    <a:pt x="12019" y="2215"/>
                  </a:lnTo>
                  <a:lnTo>
                    <a:pt x="12021" y="2214"/>
                  </a:lnTo>
                  <a:lnTo>
                    <a:pt x="12023" y="2208"/>
                  </a:lnTo>
                  <a:lnTo>
                    <a:pt x="12022" y="2202"/>
                  </a:lnTo>
                  <a:lnTo>
                    <a:pt x="12021" y="2200"/>
                  </a:lnTo>
                  <a:lnTo>
                    <a:pt x="12019" y="2198"/>
                  </a:lnTo>
                  <a:lnTo>
                    <a:pt x="12023" y="2193"/>
                  </a:lnTo>
                  <a:lnTo>
                    <a:pt x="12025" y="2193"/>
                  </a:lnTo>
                  <a:lnTo>
                    <a:pt x="12030" y="2191"/>
                  </a:lnTo>
                  <a:lnTo>
                    <a:pt x="12036" y="2191"/>
                  </a:lnTo>
                  <a:lnTo>
                    <a:pt x="12045" y="2189"/>
                  </a:lnTo>
                  <a:lnTo>
                    <a:pt x="12048" y="2188"/>
                  </a:lnTo>
                  <a:lnTo>
                    <a:pt x="12052" y="2185"/>
                  </a:lnTo>
                  <a:lnTo>
                    <a:pt x="12054" y="2184"/>
                  </a:lnTo>
                  <a:lnTo>
                    <a:pt x="12060" y="2183"/>
                  </a:lnTo>
                  <a:lnTo>
                    <a:pt x="12067" y="2183"/>
                  </a:lnTo>
                  <a:lnTo>
                    <a:pt x="12071" y="2180"/>
                  </a:lnTo>
                  <a:lnTo>
                    <a:pt x="12073" y="2177"/>
                  </a:lnTo>
                  <a:lnTo>
                    <a:pt x="12079" y="2170"/>
                  </a:lnTo>
                  <a:lnTo>
                    <a:pt x="12077" y="2164"/>
                  </a:lnTo>
                  <a:lnTo>
                    <a:pt x="12076" y="2161"/>
                  </a:lnTo>
                  <a:lnTo>
                    <a:pt x="12072" y="2158"/>
                  </a:lnTo>
                  <a:lnTo>
                    <a:pt x="12071" y="2156"/>
                  </a:lnTo>
                  <a:lnTo>
                    <a:pt x="12068" y="2153"/>
                  </a:lnTo>
                  <a:lnTo>
                    <a:pt x="12067" y="2150"/>
                  </a:lnTo>
                  <a:lnTo>
                    <a:pt x="12063" y="2145"/>
                  </a:lnTo>
                  <a:lnTo>
                    <a:pt x="12060" y="2139"/>
                  </a:lnTo>
                  <a:lnTo>
                    <a:pt x="12060" y="2134"/>
                  </a:lnTo>
                  <a:lnTo>
                    <a:pt x="12060" y="2127"/>
                  </a:lnTo>
                  <a:lnTo>
                    <a:pt x="12061" y="2123"/>
                  </a:lnTo>
                  <a:lnTo>
                    <a:pt x="12060" y="2118"/>
                  </a:lnTo>
                  <a:lnTo>
                    <a:pt x="12057" y="2116"/>
                  </a:lnTo>
                  <a:lnTo>
                    <a:pt x="12054" y="2115"/>
                  </a:lnTo>
                  <a:lnTo>
                    <a:pt x="12052" y="2115"/>
                  </a:lnTo>
                  <a:lnTo>
                    <a:pt x="12049" y="2118"/>
                  </a:lnTo>
                  <a:lnTo>
                    <a:pt x="12046" y="2118"/>
                  </a:lnTo>
                  <a:lnTo>
                    <a:pt x="12046" y="2115"/>
                  </a:lnTo>
                  <a:lnTo>
                    <a:pt x="12052" y="2111"/>
                  </a:lnTo>
                  <a:lnTo>
                    <a:pt x="12053" y="2107"/>
                  </a:lnTo>
                  <a:lnTo>
                    <a:pt x="12054" y="2095"/>
                  </a:lnTo>
                  <a:lnTo>
                    <a:pt x="12053" y="2092"/>
                  </a:lnTo>
                  <a:lnTo>
                    <a:pt x="12050" y="2093"/>
                  </a:lnTo>
                  <a:lnTo>
                    <a:pt x="12049" y="2096"/>
                  </a:lnTo>
                  <a:lnTo>
                    <a:pt x="12049" y="2100"/>
                  </a:lnTo>
                  <a:lnTo>
                    <a:pt x="12045" y="2104"/>
                  </a:lnTo>
                  <a:lnTo>
                    <a:pt x="12041" y="2108"/>
                  </a:lnTo>
                  <a:lnTo>
                    <a:pt x="12037" y="2110"/>
                  </a:lnTo>
                  <a:lnTo>
                    <a:pt x="12034" y="2110"/>
                  </a:lnTo>
                  <a:lnTo>
                    <a:pt x="12031" y="2110"/>
                  </a:lnTo>
                  <a:lnTo>
                    <a:pt x="12027" y="2112"/>
                  </a:lnTo>
                  <a:lnTo>
                    <a:pt x="12022" y="2118"/>
                  </a:lnTo>
                  <a:lnTo>
                    <a:pt x="12019" y="2119"/>
                  </a:lnTo>
                  <a:lnTo>
                    <a:pt x="12015" y="2116"/>
                  </a:lnTo>
                  <a:lnTo>
                    <a:pt x="12011" y="2112"/>
                  </a:lnTo>
                  <a:lnTo>
                    <a:pt x="12007" y="2110"/>
                  </a:lnTo>
                  <a:lnTo>
                    <a:pt x="12004" y="2111"/>
                  </a:lnTo>
                  <a:lnTo>
                    <a:pt x="12006" y="2112"/>
                  </a:lnTo>
                  <a:lnTo>
                    <a:pt x="12011" y="2123"/>
                  </a:lnTo>
                  <a:lnTo>
                    <a:pt x="12013" y="2126"/>
                  </a:lnTo>
                  <a:lnTo>
                    <a:pt x="12010" y="2126"/>
                  </a:lnTo>
                  <a:lnTo>
                    <a:pt x="12007" y="2127"/>
                  </a:lnTo>
                  <a:lnTo>
                    <a:pt x="12002" y="2129"/>
                  </a:lnTo>
                  <a:lnTo>
                    <a:pt x="11999" y="2127"/>
                  </a:lnTo>
                  <a:lnTo>
                    <a:pt x="11987" y="2127"/>
                  </a:lnTo>
                  <a:lnTo>
                    <a:pt x="11983" y="2129"/>
                  </a:lnTo>
                  <a:lnTo>
                    <a:pt x="11979" y="2130"/>
                  </a:lnTo>
                  <a:lnTo>
                    <a:pt x="11975" y="2130"/>
                  </a:lnTo>
                  <a:lnTo>
                    <a:pt x="11962" y="2131"/>
                  </a:lnTo>
                  <a:lnTo>
                    <a:pt x="11949" y="2131"/>
                  </a:lnTo>
                  <a:lnTo>
                    <a:pt x="11944" y="2133"/>
                  </a:lnTo>
                  <a:lnTo>
                    <a:pt x="11941" y="2134"/>
                  </a:lnTo>
                  <a:lnTo>
                    <a:pt x="11938" y="2134"/>
                  </a:lnTo>
                  <a:lnTo>
                    <a:pt x="11931" y="2137"/>
                  </a:lnTo>
                  <a:lnTo>
                    <a:pt x="11927" y="2138"/>
                  </a:lnTo>
                  <a:lnTo>
                    <a:pt x="11918" y="2139"/>
                  </a:lnTo>
                  <a:lnTo>
                    <a:pt x="11914" y="2139"/>
                  </a:lnTo>
                  <a:lnTo>
                    <a:pt x="11911" y="2139"/>
                  </a:lnTo>
                  <a:lnTo>
                    <a:pt x="11906" y="2141"/>
                  </a:lnTo>
                  <a:lnTo>
                    <a:pt x="11895" y="2143"/>
                  </a:lnTo>
                  <a:lnTo>
                    <a:pt x="11892" y="2143"/>
                  </a:lnTo>
                  <a:lnTo>
                    <a:pt x="11889" y="2145"/>
                  </a:lnTo>
                  <a:lnTo>
                    <a:pt x="11883" y="2145"/>
                  </a:lnTo>
                  <a:lnTo>
                    <a:pt x="11872" y="2145"/>
                  </a:lnTo>
                  <a:lnTo>
                    <a:pt x="11868" y="2145"/>
                  </a:lnTo>
                  <a:lnTo>
                    <a:pt x="11864" y="2145"/>
                  </a:lnTo>
                  <a:lnTo>
                    <a:pt x="11860" y="2145"/>
                  </a:lnTo>
                  <a:lnTo>
                    <a:pt x="11852" y="2145"/>
                  </a:lnTo>
                  <a:lnTo>
                    <a:pt x="11828" y="2141"/>
                  </a:lnTo>
                  <a:lnTo>
                    <a:pt x="11826" y="2141"/>
                  </a:lnTo>
                  <a:lnTo>
                    <a:pt x="11822" y="2139"/>
                  </a:lnTo>
                  <a:lnTo>
                    <a:pt x="11819" y="2139"/>
                  </a:lnTo>
                  <a:lnTo>
                    <a:pt x="11812" y="2138"/>
                  </a:lnTo>
                  <a:lnTo>
                    <a:pt x="11810" y="2138"/>
                  </a:lnTo>
                  <a:lnTo>
                    <a:pt x="11805" y="2137"/>
                  </a:lnTo>
                  <a:lnTo>
                    <a:pt x="11803" y="2137"/>
                  </a:lnTo>
                  <a:lnTo>
                    <a:pt x="11793" y="2135"/>
                  </a:lnTo>
                  <a:lnTo>
                    <a:pt x="11784" y="2135"/>
                  </a:lnTo>
                  <a:lnTo>
                    <a:pt x="11778" y="2137"/>
                  </a:lnTo>
                  <a:lnTo>
                    <a:pt x="11777" y="2138"/>
                  </a:lnTo>
                  <a:lnTo>
                    <a:pt x="11770" y="2142"/>
                  </a:lnTo>
                  <a:lnTo>
                    <a:pt x="11768" y="2145"/>
                  </a:lnTo>
                  <a:lnTo>
                    <a:pt x="11765" y="2147"/>
                  </a:lnTo>
                  <a:lnTo>
                    <a:pt x="11764" y="2150"/>
                  </a:lnTo>
                  <a:lnTo>
                    <a:pt x="11761" y="2154"/>
                  </a:lnTo>
                  <a:lnTo>
                    <a:pt x="11758" y="2158"/>
                  </a:lnTo>
                  <a:lnTo>
                    <a:pt x="11757" y="2161"/>
                  </a:lnTo>
                  <a:lnTo>
                    <a:pt x="11754" y="2168"/>
                  </a:lnTo>
                  <a:lnTo>
                    <a:pt x="11754" y="2170"/>
                  </a:lnTo>
                  <a:lnTo>
                    <a:pt x="11753" y="2175"/>
                  </a:lnTo>
                  <a:lnTo>
                    <a:pt x="11753" y="2180"/>
                  </a:lnTo>
                  <a:lnTo>
                    <a:pt x="11751" y="2183"/>
                  </a:lnTo>
                  <a:lnTo>
                    <a:pt x="11751" y="2185"/>
                  </a:lnTo>
                  <a:lnTo>
                    <a:pt x="11751" y="2188"/>
                  </a:lnTo>
                  <a:lnTo>
                    <a:pt x="11750" y="2193"/>
                  </a:lnTo>
                  <a:lnTo>
                    <a:pt x="11750" y="2200"/>
                  </a:lnTo>
                  <a:lnTo>
                    <a:pt x="11750" y="2208"/>
                  </a:lnTo>
                  <a:lnTo>
                    <a:pt x="11749" y="2211"/>
                  </a:lnTo>
                  <a:lnTo>
                    <a:pt x="11749" y="2216"/>
                  </a:lnTo>
                  <a:lnTo>
                    <a:pt x="11747" y="2225"/>
                  </a:lnTo>
                  <a:lnTo>
                    <a:pt x="11745" y="2234"/>
                  </a:lnTo>
                  <a:lnTo>
                    <a:pt x="11745" y="2239"/>
                  </a:lnTo>
                  <a:lnTo>
                    <a:pt x="11745" y="2241"/>
                  </a:lnTo>
                  <a:lnTo>
                    <a:pt x="11743" y="2244"/>
                  </a:lnTo>
                  <a:lnTo>
                    <a:pt x="11743" y="2245"/>
                  </a:lnTo>
                  <a:lnTo>
                    <a:pt x="11741" y="2252"/>
                  </a:lnTo>
                  <a:lnTo>
                    <a:pt x="11739" y="2258"/>
                  </a:lnTo>
                  <a:lnTo>
                    <a:pt x="11739" y="2267"/>
                  </a:lnTo>
                  <a:lnTo>
                    <a:pt x="11739" y="2272"/>
                  </a:lnTo>
                  <a:lnTo>
                    <a:pt x="11739" y="2277"/>
                  </a:lnTo>
                  <a:lnTo>
                    <a:pt x="11738" y="2281"/>
                  </a:lnTo>
                  <a:lnTo>
                    <a:pt x="11736" y="2288"/>
                  </a:lnTo>
                  <a:lnTo>
                    <a:pt x="11736" y="2291"/>
                  </a:lnTo>
                  <a:lnTo>
                    <a:pt x="11738" y="2294"/>
                  </a:lnTo>
                  <a:lnTo>
                    <a:pt x="11738" y="2295"/>
                  </a:lnTo>
                  <a:lnTo>
                    <a:pt x="11738" y="2298"/>
                  </a:lnTo>
                  <a:lnTo>
                    <a:pt x="11741" y="2299"/>
                  </a:lnTo>
                  <a:lnTo>
                    <a:pt x="11743" y="2300"/>
                  </a:lnTo>
                  <a:lnTo>
                    <a:pt x="11747" y="2299"/>
                  </a:lnTo>
                  <a:lnTo>
                    <a:pt x="11749" y="2298"/>
                  </a:lnTo>
                  <a:lnTo>
                    <a:pt x="11751" y="2295"/>
                  </a:lnTo>
                  <a:lnTo>
                    <a:pt x="11753" y="2291"/>
                  </a:lnTo>
                  <a:lnTo>
                    <a:pt x="11754" y="2288"/>
                  </a:lnTo>
                  <a:lnTo>
                    <a:pt x="11754" y="2285"/>
                  </a:lnTo>
                  <a:lnTo>
                    <a:pt x="11754" y="2280"/>
                  </a:lnTo>
                  <a:lnTo>
                    <a:pt x="11754" y="2276"/>
                  </a:lnTo>
                  <a:lnTo>
                    <a:pt x="11754" y="2272"/>
                  </a:lnTo>
                  <a:lnTo>
                    <a:pt x="11754" y="2264"/>
                  </a:lnTo>
                  <a:lnTo>
                    <a:pt x="11755" y="2252"/>
                  </a:lnTo>
                  <a:lnTo>
                    <a:pt x="11755" y="2241"/>
                  </a:lnTo>
                  <a:lnTo>
                    <a:pt x="11755" y="2239"/>
                  </a:lnTo>
                  <a:lnTo>
                    <a:pt x="11755" y="2231"/>
                  </a:lnTo>
                  <a:lnTo>
                    <a:pt x="11755" y="2227"/>
                  </a:lnTo>
                  <a:lnTo>
                    <a:pt x="11757" y="2223"/>
                  </a:lnTo>
                  <a:lnTo>
                    <a:pt x="11757" y="2219"/>
                  </a:lnTo>
                  <a:lnTo>
                    <a:pt x="11757" y="2215"/>
                  </a:lnTo>
                  <a:lnTo>
                    <a:pt x="11757" y="2214"/>
                  </a:lnTo>
                  <a:lnTo>
                    <a:pt x="11757" y="2210"/>
                  </a:lnTo>
                  <a:lnTo>
                    <a:pt x="11758" y="2203"/>
                  </a:lnTo>
                  <a:lnTo>
                    <a:pt x="11759" y="2199"/>
                  </a:lnTo>
                  <a:lnTo>
                    <a:pt x="11759" y="2202"/>
                  </a:lnTo>
                  <a:lnTo>
                    <a:pt x="11761" y="2204"/>
                  </a:lnTo>
                  <a:lnTo>
                    <a:pt x="11761" y="2207"/>
                  </a:lnTo>
                  <a:lnTo>
                    <a:pt x="11761" y="2208"/>
                  </a:lnTo>
                  <a:lnTo>
                    <a:pt x="11762" y="2212"/>
                  </a:lnTo>
                  <a:lnTo>
                    <a:pt x="11762" y="2216"/>
                  </a:lnTo>
                  <a:lnTo>
                    <a:pt x="11764" y="2219"/>
                  </a:lnTo>
                  <a:lnTo>
                    <a:pt x="11765" y="2223"/>
                  </a:lnTo>
                  <a:lnTo>
                    <a:pt x="11766" y="2226"/>
                  </a:lnTo>
                  <a:lnTo>
                    <a:pt x="11766" y="2227"/>
                  </a:lnTo>
                  <a:lnTo>
                    <a:pt x="11768" y="2230"/>
                  </a:lnTo>
                  <a:lnTo>
                    <a:pt x="11769" y="2233"/>
                  </a:lnTo>
                  <a:lnTo>
                    <a:pt x="11769" y="2237"/>
                  </a:lnTo>
                  <a:lnTo>
                    <a:pt x="11770" y="2239"/>
                  </a:lnTo>
                  <a:lnTo>
                    <a:pt x="11772" y="2244"/>
                  </a:lnTo>
                  <a:lnTo>
                    <a:pt x="11773" y="2246"/>
                  </a:lnTo>
                  <a:lnTo>
                    <a:pt x="11773" y="2253"/>
                  </a:lnTo>
                  <a:lnTo>
                    <a:pt x="11773" y="2256"/>
                  </a:lnTo>
                  <a:lnTo>
                    <a:pt x="11773" y="2260"/>
                  </a:lnTo>
                  <a:lnTo>
                    <a:pt x="11772" y="2265"/>
                  </a:lnTo>
                  <a:lnTo>
                    <a:pt x="11770" y="2269"/>
                  </a:lnTo>
                  <a:lnTo>
                    <a:pt x="11769" y="2271"/>
                  </a:lnTo>
                  <a:lnTo>
                    <a:pt x="11768" y="2275"/>
                  </a:lnTo>
                  <a:lnTo>
                    <a:pt x="11765" y="2277"/>
                  </a:lnTo>
                  <a:lnTo>
                    <a:pt x="11765" y="2280"/>
                  </a:lnTo>
                  <a:lnTo>
                    <a:pt x="11766" y="2291"/>
                  </a:lnTo>
                  <a:lnTo>
                    <a:pt x="11766" y="2296"/>
                  </a:lnTo>
                  <a:lnTo>
                    <a:pt x="11766" y="2299"/>
                  </a:lnTo>
                  <a:lnTo>
                    <a:pt x="11766" y="2302"/>
                  </a:lnTo>
                  <a:lnTo>
                    <a:pt x="11768" y="2307"/>
                  </a:lnTo>
                  <a:lnTo>
                    <a:pt x="11768" y="2311"/>
                  </a:lnTo>
                  <a:lnTo>
                    <a:pt x="11768" y="2318"/>
                  </a:lnTo>
                  <a:lnTo>
                    <a:pt x="11768" y="2326"/>
                  </a:lnTo>
                  <a:lnTo>
                    <a:pt x="11768" y="2329"/>
                  </a:lnTo>
                  <a:lnTo>
                    <a:pt x="11697" y="2338"/>
                  </a:lnTo>
                  <a:lnTo>
                    <a:pt x="11667" y="2342"/>
                  </a:lnTo>
                  <a:lnTo>
                    <a:pt x="11643" y="2344"/>
                  </a:lnTo>
                  <a:lnTo>
                    <a:pt x="11608" y="2341"/>
                  </a:lnTo>
                  <a:lnTo>
                    <a:pt x="11577" y="2334"/>
                  </a:lnTo>
                  <a:lnTo>
                    <a:pt x="11550" y="2323"/>
                  </a:lnTo>
                  <a:lnTo>
                    <a:pt x="11525" y="2311"/>
                  </a:lnTo>
                  <a:lnTo>
                    <a:pt x="11502" y="2296"/>
                  </a:lnTo>
                  <a:lnTo>
                    <a:pt x="11482" y="2279"/>
                  </a:lnTo>
                  <a:lnTo>
                    <a:pt x="11446" y="2242"/>
                  </a:lnTo>
                  <a:lnTo>
                    <a:pt x="11410" y="2204"/>
                  </a:lnTo>
                  <a:lnTo>
                    <a:pt x="11373" y="2169"/>
                  </a:lnTo>
                  <a:lnTo>
                    <a:pt x="11352" y="2153"/>
                  </a:lnTo>
                  <a:lnTo>
                    <a:pt x="11331" y="2141"/>
                  </a:lnTo>
                  <a:lnTo>
                    <a:pt x="11305" y="2130"/>
                  </a:lnTo>
                  <a:lnTo>
                    <a:pt x="11278" y="2123"/>
                  </a:lnTo>
                  <a:lnTo>
                    <a:pt x="11271" y="2103"/>
                  </a:lnTo>
                  <a:lnTo>
                    <a:pt x="11260" y="2081"/>
                  </a:lnTo>
                  <a:lnTo>
                    <a:pt x="11247" y="2065"/>
                  </a:lnTo>
                  <a:lnTo>
                    <a:pt x="11239" y="2060"/>
                  </a:lnTo>
                  <a:lnTo>
                    <a:pt x="11230" y="2058"/>
                  </a:lnTo>
                  <a:lnTo>
                    <a:pt x="11217" y="2058"/>
                  </a:lnTo>
                  <a:lnTo>
                    <a:pt x="11206" y="2060"/>
                  </a:lnTo>
                  <a:lnTo>
                    <a:pt x="11195" y="2065"/>
                  </a:lnTo>
                  <a:lnTo>
                    <a:pt x="11188" y="2074"/>
                  </a:lnTo>
                  <a:lnTo>
                    <a:pt x="11183" y="2064"/>
                  </a:lnTo>
                  <a:lnTo>
                    <a:pt x="11178" y="2055"/>
                  </a:lnTo>
                  <a:lnTo>
                    <a:pt x="11170" y="2049"/>
                  </a:lnTo>
                  <a:lnTo>
                    <a:pt x="11161" y="2043"/>
                  </a:lnTo>
                  <a:lnTo>
                    <a:pt x="11141" y="2038"/>
                  </a:lnTo>
                  <a:lnTo>
                    <a:pt x="11118" y="2035"/>
                  </a:lnTo>
                  <a:lnTo>
                    <a:pt x="11115" y="2035"/>
                  </a:lnTo>
                  <a:lnTo>
                    <a:pt x="11115" y="1988"/>
                  </a:lnTo>
                  <a:lnTo>
                    <a:pt x="11122" y="1977"/>
                  </a:lnTo>
                  <a:lnTo>
                    <a:pt x="11128" y="1965"/>
                  </a:lnTo>
                  <a:lnTo>
                    <a:pt x="11136" y="1976"/>
                  </a:lnTo>
                  <a:lnTo>
                    <a:pt x="11147" y="1985"/>
                  </a:lnTo>
                  <a:lnTo>
                    <a:pt x="11157" y="1990"/>
                  </a:lnTo>
                  <a:lnTo>
                    <a:pt x="11171" y="1992"/>
                  </a:lnTo>
                  <a:lnTo>
                    <a:pt x="11191" y="1988"/>
                  </a:lnTo>
                  <a:lnTo>
                    <a:pt x="11206" y="1976"/>
                  </a:lnTo>
                  <a:lnTo>
                    <a:pt x="11217" y="1958"/>
                  </a:lnTo>
                  <a:lnTo>
                    <a:pt x="11222" y="1935"/>
                  </a:lnTo>
                  <a:lnTo>
                    <a:pt x="11222" y="1932"/>
                  </a:lnTo>
                  <a:lnTo>
                    <a:pt x="11221" y="1921"/>
                  </a:lnTo>
                  <a:lnTo>
                    <a:pt x="11217" y="1911"/>
                  </a:lnTo>
                  <a:lnTo>
                    <a:pt x="11206" y="1893"/>
                  </a:lnTo>
                  <a:lnTo>
                    <a:pt x="11199" y="1885"/>
                  </a:lnTo>
                  <a:lnTo>
                    <a:pt x="11191" y="1881"/>
                  </a:lnTo>
                  <a:lnTo>
                    <a:pt x="11171" y="1875"/>
                  </a:lnTo>
                  <a:lnTo>
                    <a:pt x="11159" y="1878"/>
                  </a:lnTo>
                  <a:lnTo>
                    <a:pt x="11147" y="1882"/>
                  </a:lnTo>
                  <a:lnTo>
                    <a:pt x="11137" y="1890"/>
                  </a:lnTo>
                  <a:lnTo>
                    <a:pt x="11129" y="1901"/>
                  </a:lnTo>
                  <a:lnTo>
                    <a:pt x="11129" y="1808"/>
                  </a:lnTo>
                  <a:lnTo>
                    <a:pt x="11138" y="1811"/>
                  </a:lnTo>
                  <a:lnTo>
                    <a:pt x="11149" y="1812"/>
                  </a:lnTo>
                  <a:lnTo>
                    <a:pt x="11168" y="1808"/>
                  </a:lnTo>
                  <a:lnTo>
                    <a:pt x="11184" y="1796"/>
                  </a:lnTo>
                  <a:lnTo>
                    <a:pt x="11191" y="1786"/>
                  </a:lnTo>
                  <a:lnTo>
                    <a:pt x="11195" y="1777"/>
                  </a:lnTo>
                  <a:lnTo>
                    <a:pt x="11198" y="1766"/>
                  </a:lnTo>
                  <a:lnTo>
                    <a:pt x="11199" y="1755"/>
                  </a:lnTo>
                  <a:lnTo>
                    <a:pt x="11198" y="1743"/>
                  </a:lnTo>
                  <a:lnTo>
                    <a:pt x="11195" y="1731"/>
                  </a:lnTo>
                  <a:lnTo>
                    <a:pt x="11184" y="1713"/>
                  </a:lnTo>
                  <a:lnTo>
                    <a:pt x="11178" y="1705"/>
                  </a:lnTo>
                  <a:lnTo>
                    <a:pt x="11168" y="1700"/>
                  </a:lnTo>
                  <a:lnTo>
                    <a:pt x="11149" y="1695"/>
                  </a:lnTo>
                  <a:lnTo>
                    <a:pt x="11136" y="1698"/>
                  </a:lnTo>
                  <a:lnTo>
                    <a:pt x="11124" y="1704"/>
                  </a:lnTo>
                  <a:lnTo>
                    <a:pt x="11114" y="1712"/>
                  </a:lnTo>
                  <a:lnTo>
                    <a:pt x="11106" y="1724"/>
                  </a:lnTo>
                  <a:lnTo>
                    <a:pt x="11095" y="1702"/>
                  </a:lnTo>
                  <a:lnTo>
                    <a:pt x="11079" y="1685"/>
                  </a:lnTo>
                  <a:lnTo>
                    <a:pt x="11071" y="1679"/>
                  </a:lnTo>
                  <a:lnTo>
                    <a:pt x="11060" y="1674"/>
                  </a:lnTo>
                  <a:lnTo>
                    <a:pt x="11038" y="1670"/>
                  </a:lnTo>
                  <a:lnTo>
                    <a:pt x="11015" y="1674"/>
                  </a:lnTo>
                  <a:lnTo>
                    <a:pt x="10996" y="1686"/>
                  </a:lnTo>
                  <a:lnTo>
                    <a:pt x="10980" y="1704"/>
                  </a:lnTo>
                  <a:lnTo>
                    <a:pt x="10969" y="1725"/>
                  </a:lnTo>
                  <a:lnTo>
                    <a:pt x="10960" y="1719"/>
                  </a:lnTo>
                  <a:lnTo>
                    <a:pt x="10948" y="1716"/>
                  </a:lnTo>
                  <a:lnTo>
                    <a:pt x="10935" y="1719"/>
                  </a:lnTo>
                  <a:lnTo>
                    <a:pt x="10925" y="1727"/>
                  </a:lnTo>
                  <a:lnTo>
                    <a:pt x="10918" y="1739"/>
                  </a:lnTo>
                  <a:lnTo>
                    <a:pt x="10915" y="1752"/>
                  </a:lnTo>
                  <a:lnTo>
                    <a:pt x="10915" y="1755"/>
                  </a:lnTo>
                  <a:lnTo>
                    <a:pt x="10918" y="1769"/>
                  </a:lnTo>
                  <a:lnTo>
                    <a:pt x="10925" y="1779"/>
                  </a:lnTo>
                  <a:lnTo>
                    <a:pt x="10934" y="1788"/>
                  </a:lnTo>
                  <a:lnTo>
                    <a:pt x="10945" y="1792"/>
                  </a:lnTo>
                  <a:lnTo>
                    <a:pt x="10945" y="1819"/>
                  </a:lnTo>
                  <a:lnTo>
                    <a:pt x="10938" y="1805"/>
                  </a:lnTo>
                  <a:lnTo>
                    <a:pt x="10927" y="1794"/>
                  </a:lnTo>
                  <a:lnTo>
                    <a:pt x="10914" y="1788"/>
                  </a:lnTo>
                  <a:lnTo>
                    <a:pt x="10900" y="1786"/>
                  </a:lnTo>
                  <a:lnTo>
                    <a:pt x="10887" y="1788"/>
                  </a:lnTo>
                  <a:lnTo>
                    <a:pt x="10875" y="1793"/>
                  </a:lnTo>
                  <a:lnTo>
                    <a:pt x="10865" y="1802"/>
                  </a:lnTo>
                  <a:lnTo>
                    <a:pt x="10857" y="1813"/>
                  </a:lnTo>
                  <a:lnTo>
                    <a:pt x="10846" y="1792"/>
                  </a:lnTo>
                  <a:lnTo>
                    <a:pt x="10831" y="1775"/>
                  </a:lnTo>
                  <a:lnTo>
                    <a:pt x="10822" y="1769"/>
                  </a:lnTo>
                  <a:lnTo>
                    <a:pt x="10811" y="1765"/>
                  </a:lnTo>
                  <a:lnTo>
                    <a:pt x="10789" y="1760"/>
                  </a:lnTo>
                  <a:lnTo>
                    <a:pt x="10766" y="1765"/>
                  </a:lnTo>
                  <a:lnTo>
                    <a:pt x="10747" y="1775"/>
                  </a:lnTo>
                  <a:lnTo>
                    <a:pt x="10731" y="1793"/>
                  </a:lnTo>
                  <a:lnTo>
                    <a:pt x="10720" y="1816"/>
                  </a:lnTo>
                  <a:lnTo>
                    <a:pt x="10711" y="1809"/>
                  </a:lnTo>
                  <a:lnTo>
                    <a:pt x="10699" y="1806"/>
                  </a:lnTo>
                  <a:lnTo>
                    <a:pt x="10687" y="1809"/>
                  </a:lnTo>
                  <a:lnTo>
                    <a:pt x="10677" y="1817"/>
                  </a:lnTo>
                  <a:lnTo>
                    <a:pt x="10669" y="1828"/>
                  </a:lnTo>
                  <a:lnTo>
                    <a:pt x="10666" y="1843"/>
                  </a:lnTo>
                  <a:lnTo>
                    <a:pt x="10666" y="1844"/>
                  </a:lnTo>
                  <a:lnTo>
                    <a:pt x="10669" y="1858"/>
                  </a:lnTo>
                  <a:lnTo>
                    <a:pt x="10676" y="1870"/>
                  </a:lnTo>
                  <a:lnTo>
                    <a:pt x="10685" y="1878"/>
                  </a:lnTo>
                  <a:lnTo>
                    <a:pt x="10697" y="1881"/>
                  </a:lnTo>
                  <a:lnTo>
                    <a:pt x="10697" y="1961"/>
                  </a:lnTo>
                  <a:lnTo>
                    <a:pt x="10685" y="1950"/>
                  </a:lnTo>
                  <a:lnTo>
                    <a:pt x="10673" y="1940"/>
                  </a:lnTo>
                  <a:lnTo>
                    <a:pt x="10658" y="1935"/>
                  </a:lnTo>
                  <a:lnTo>
                    <a:pt x="10643" y="1934"/>
                  </a:lnTo>
                  <a:lnTo>
                    <a:pt x="10620" y="1938"/>
                  </a:lnTo>
                  <a:lnTo>
                    <a:pt x="10601" y="1949"/>
                  </a:lnTo>
                  <a:lnTo>
                    <a:pt x="10585" y="1966"/>
                  </a:lnTo>
                  <a:lnTo>
                    <a:pt x="10574" y="1989"/>
                  </a:lnTo>
                  <a:lnTo>
                    <a:pt x="10565" y="1982"/>
                  </a:lnTo>
                  <a:lnTo>
                    <a:pt x="10553" y="1980"/>
                  </a:lnTo>
                  <a:lnTo>
                    <a:pt x="10540" y="1982"/>
                  </a:lnTo>
                  <a:lnTo>
                    <a:pt x="10530" y="1990"/>
                  </a:lnTo>
                  <a:lnTo>
                    <a:pt x="10523" y="2001"/>
                  </a:lnTo>
                  <a:lnTo>
                    <a:pt x="10520" y="2016"/>
                  </a:lnTo>
                  <a:lnTo>
                    <a:pt x="10520" y="2018"/>
                  </a:lnTo>
                  <a:lnTo>
                    <a:pt x="10523" y="2032"/>
                  </a:lnTo>
                  <a:lnTo>
                    <a:pt x="10530" y="2043"/>
                  </a:lnTo>
                  <a:lnTo>
                    <a:pt x="10523" y="2061"/>
                  </a:lnTo>
                  <a:lnTo>
                    <a:pt x="10511" y="2074"/>
                  </a:lnTo>
                  <a:lnTo>
                    <a:pt x="10497" y="2084"/>
                  </a:lnTo>
                  <a:lnTo>
                    <a:pt x="10488" y="2087"/>
                  </a:lnTo>
                  <a:lnTo>
                    <a:pt x="10479" y="2087"/>
                  </a:lnTo>
                  <a:lnTo>
                    <a:pt x="10459" y="2083"/>
                  </a:lnTo>
                  <a:lnTo>
                    <a:pt x="10459" y="2179"/>
                  </a:lnTo>
                  <a:lnTo>
                    <a:pt x="10467" y="2168"/>
                  </a:lnTo>
                  <a:lnTo>
                    <a:pt x="10478" y="2160"/>
                  </a:lnTo>
                  <a:lnTo>
                    <a:pt x="10489" y="2154"/>
                  </a:lnTo>
                  <a:lnTo>
                    <a:pt x="10502" y="2153"/>
                  </a:lnTo>
                  <a:lnTo>
                    <a:pt x="10523" y="2157"/>
                  </a:lnTo>
                  <a:lnTo>
                    <a:pt x="10531" y="2162"/>
                  </a:lnTo>
                  <a:lnTo>
                    <a:pt x="10539" y="2169"/>
                  </a:lnTo>
                  <a:lnTo>
                    <a:pt x="10550" y="2188"/>
                  </a:lnTo>
                  <a:lnTo>
                    <a:pt x="10553" y="2199"/>
                  </a:lnTo>
                  <a:lnTo>
                    <a:pt x="10554" y="2211"/>
                  </a:lnTo>
                  <a:lnTo>
                    <a:pt x="10554" y="2214"/>
                  </a:lnTo>
                  <a:lnTo>
                    <a:pt x="10553" y="2226"/>
                  </a:lnTo>
                  <a:lnTo>
                    <a:pt x="10550" y="2237"/>
                  </a:lnTo>
                  <a:lnTo>
                    <a:pt x="10539" y="2254"/>
                  </a:lnTo>
                  <a:lnTo>
                    <a:pt x="10531" y="2262"/>
                  </a:lnTo>
                  <a:lnTo>
                    <a:pt x="10523" y="2268"/>
                  </a:lnTo>
                  <a:lnTo>
                    <a:pt x="10512" y="2271"/>
                  </a:lnTo>
                  <a:lnTo>
                    <a:pt x="10502" y="2272"/>
                  </a:lnTo>
                  <a:lnTo>
                    <a:pt x="10489" y="2269"/>
                  </a:lnTo>
                  <a:lnTo>
                    <a:pt x="10477" y="2264"/>
                  </a:lnTo>
                  <a:lnTo>
                    <a:pt x="10466" y="2254"/>
                  </a:lnTo>
                  <a:lnTo>
                    <a:pt x="10458" y="2244"/>
                  </a:lnTo>
                  <a:lnTo>
                    <a:pt x="10452" y="2256"/>
                  </a:lnTo>
                  <a:lnTo>
                    <a:pt x="10446" y="2268"/>
                  </a:lnTo>
                  <a:lnTo>
                    <a:pt x="10446" y="2317"/>
                  </a:lnTo>
                  <a:lnTo>
                    <a:pt x="10448" y="2317"/>
                  </a:lnTo>
                  <a:lnTo>
                    <a:pt x="10471" y="2321"/>
                  </a:lnTo>
                  <a:lnTo>
                    <a:pt x="10492" y="2331"/>
                  </a:lnTo>
                  <a:lnTo>
                    <a:pt x="10507" y="2349"/>
                  </a:lnTo>
                  <a:lnTo>
                    <a:pt x="10517" y="2372"/>
                  </a:lnTo>
                  <a:lnTo>
                    <a:pt x="10525" y="2360"/>
                  </a:lnTo>
                  <a:lnTo>
                    <a:pt x="10536" y="2350"/>
                  </a:lnTo>
                  <a:lnTo>
                    <a:pt x="10548" y="2345"/>
                  </a:lnTo>
                  <a:lnTo>
                    <a:pt x="10562" y="2342"/>
                  </a:lnTo>
                  <a:lnTo>
                    <a:pt x="10582" y="2348"/>
                  </a:lnTo>
                  <a:lnTo>
                    <a:pt x="10592" y="2353"/>
                  </a:lnTo>
                  <a:lnTo>
                    <a:pt x="10599" y="2360"/>
                  </a:lnTo>
                  <a:lnTo>
                    <a:pt x="10609" y="2379"/>
                  </a:lnTo>
                  <a:lnTo>
                    <a:pt x="10613" y="2390"/>
                  </a:lnTo>
                  <a:lnTo>
                    <a:pt x="10615" y="2402"/>
                  </a:lnTo>
                  <a:lnTo>
                    <a:pt x="10609" y="2426"/>
                  </a:lnTo>
                  <a:lnTo>
                    <a:pt x="10599" y="2445"/>
                  </a:lnTo>
                  <a:lnTo>
                    <a:pt x="10592" y="2452"/>
                  </a:lnTo>
                  <a:lnTo>
                    <a:pt x="10582" y="2457"/>
                  </a:lnTo>
                  <a:lnTo>
                    <a:pt x="10562" y="2463"/>
                  </a:lnTo>
                  <a:lnTo>
                    <a:pt x="10548" y="2460"/>
                  </a:lnTo>
                  <a:lnTo>
                    <a:pt x="10536" y="2455"/>
                  </a:lnTo>
                  <a:lnTo>
                    <a:pt x="10525" y="2445"/>
                  </a:lnTo>
                  <a:lnTo>
                    <a:pt x="10517" y="2433"/>
                  </a:lnTo>
                  <a:lnTo>
                    <a:pt x="10509" y="2453"/>
                  </a:lnTo>
                  <a:lnTo>
                    <a:pt x="10496" y="2470"/>
                  </a:lnTo>
                  <a:lnTo>
                    <a:pt x="10479" y="2480"/>
                  </a:lnTo>
                  <a:lnTo>
                    <a:pt x="10461" y="2487"/>
                  </a:lnTo>
                  <a:lnTo>
                    <a:pt x="10461" y="2608"/>
                  </a:lnTo>
                  <a:lnTo>
                    <a:pt x="10436" y="2608"/>
                  </a:lnTo>
                  <a:lnTo>
                    <a:pt x="10436" y="2487"/>
                  </a:lnTo>
                  <a:lnTo>
                    <a:pt x="10419" y="2482"/>
                  </a:lnTo>
                  <a:lnTo>
                    <a:pt x="10419" y="2578"/>
                  </a:lnTo>
                  <a:lnTo>
                    <a:pt x="10394" y="2578"/>
                  </a:lnTo>
                  <a:lnTo>
                    <a:pt x="10394" y="2463"/>
                  </a:lnTo>
                  <a:lnTo>
                    <a:pt x="10385" y="2448"/>
                  </a:lnTo>
                  <a:lnTo>
                    <a:pt x="10378" y="2432"/>
                  </a:lnTo>
                  <a:lnTo>
                    <a:pt x="10378" y="2566"/>
                  </a:lnTo>
                  <a:lnTo>
                    <a:pt x="10354" y="2566"/>
                  </a:lnTo>
                  <a:lnTo>
                    <a:pt x="10354" y="2441"/>
                  </a:lnTo>
                  <a:lnTo>
                    <a:pt x="10341" y="2437"/>
                  </a:lnTo>
                  <a:lnTo>
                    <a:pt x="10336" y="2433"/>
                  </a:lnTo>
                  <a:lnTo>
                    <a:pt x="10332" y="2429"/>
                  </a:lnTo>
                  <a:lnTo>
                    <a:pt x="10325" y="2418"/>
                  </a:lnTo>
                  <a:lnTo>
                    <a:pt x="10323" y="2405"/>
                  </a:lnTo>
                  <a:lnTo>
                    <a:pt x="10323" y="2402"/>
                  </a:lnTo>
                  <a:lnTo>
                    <a:pt x="10327" y="2384"/>
                  </a:lnTo>
                  <a:lnTo>
                    <a:pt x="10309" y="2387"/>
                  </a:lnTo>
                  <a:lnTo>
                    <a:pt x="10300" y="2386"/>
                  </a:lnTo>
                  <a:lnTo>
                    <a:pt x="10300" y="2503"/>
                  </a:lnTo>
                  <a:lnTo>
                    <a:pt x="10275" y="2503"/>
                  </a:lnTo>
                  <a:lnTo>
                    <a:pt x="10275" y="2372"/>
                  </a:lnTo>
                  <a:lnTo>
                    <a:pt x="10264" y="2359"/>
                  </a:lnTo>
                  <a:lnTo>
                    <a:pt x="10259" y="2372"/>
                  </a:lnTo>
                  <a:lnTo>
                    <a:pt x="10252" y="2383"/>
                  </a:lnTo>
                  <a:lnTo>
                    <a:pt x="10252" y="2503"/>
                  </a:lnTo>
                  <a:lnTo>
                    <a:pt x="10228" y="2503"/>
                  </a:lnTo>
                  <a:lnTo>
                    <a:pt x="10228" y="2405"/>
                  </a:lnTo>
                  <a:lnTo>
                    <a:pt x="10208" y="2413"/>
                  </a:lnTo>
                  <a:lnTo>
                    <a:pt x="10208" y="2465"/>
                  </a:lnTo>
                  <a:lnTo>
                    <a:pt x="10216" y="2475"/>
                  </a:lnTo>
                  <a:lnTo>
                    <a:pt x="10221" y="2486"/>
                  </a:lnTo>
                  <a:lnTo>
                    <a:pt x="10225" y="2497"/>
                  </a:lnTo>
                  <a:lnTo>
                    <a:pt x="10226" y="2510"/>
                  </a:lnTo>
                  <a:lnTo>
                    <a:pt x="10226" y="2513"/>
                  </a:lnTo>
                  <a:lnTo>
                    <a:pt x="10225" y="2525"/>
                  </a:lnTo>
                  <a:lnTo>
                    <a:pt x="10222" y="2536"/>
                  </a:lnTo>
                  <a:lnTo>
                    <a:pt x="10210" y="2555"/>
                  </a:lnTo>
                  <a:lnTo>
                    <a:pt x="10203" y="2562"/>
                  </a:lnTo>
                  <a:lnTo>
                    <a:pt x="10194" y="2567"/>
                  </a:lnTo>
                  <a:lnTo>
                    <a:pt x="10175" y="2571"/>
                  </a:lnTo>
                  <a:lnTo>
                    <a:pt x="10162" y="2570"/>
                  </a:lnTo>
                  <a:lnTo>
                    <a:pt x="10149" y="2564"/>
                  </a:lnTo>
                  <a:lnTo>
                    <a:pt x="10139" y="2555"/>
                  </a:lnTo>
                  <a:lnTo>
                    <a:pt x="10130" y="2543"/>
                  </a:lnTo>
                  <a:lnTo>
                    <a:pt x="10120" y="2566"/>
                  </a:lnTo>
                  <a:lnTo>
                    <a:pt x="10111" y="2574"/>
                  </a:lnTo>
                  <a:lnTo>
                    <a:pt x="10103" y="2582"/>
                  </a:lnTo>
                  <a:lnTo>
                    <a:pt x="10094" y="2589"/>
                  </a:lnTo>
                  <a:lnTo>
                    <a:pt x="10083" y="2594"/>
                  </a:lnTo>
                  <a:lnTo>
                    <a:pt x="10060" y="2598"/>
                  </a:lnTo>
                  <a:lnTo>
                    <a:pt x="10037" y="2594"/>
                  </a:lnTo>
                  <a:lnTo>
                    <a:pt x="10017" y="2582"/>
                  </a:lnTo>
                  <a:lnTo>
                    <a:pt x="10009" y="2574"/>
                  </a:lnTo>
                  <a:lnTo>
                    <a:pt x="10002" y="2564"/>
                  </a:lnTo>
                  <a:lnTo>
                    <a:pt x="9991" y="2541"/>
                  </a:lnTo>
                  <a:lnTo>
                    <a:pt x="9990" y="2675"/>
                  </a:lnTo>
                  <a:lnTo>
                    <a:pt x="9965" y="2675"/>
                  </a:lnTo>
                  <a:lnTo>
                    <a:pt x="9965" y="2549"/>
                  </a:lnTo>
                  <a:lnTo>
                    <a:pt x="9955" y="2547"/>
                  </a:lnTo>
                  <a:lnTo>
                    <a:pt x="9949" y="2543"/>
                  </a:lnTo>
                  <a:lnTo>
                    <a:pt x="9945" y="2539"/>
                  </a:lnTo>
                  <a:lnTo>
                    <a:pt x="9938" y="2528"/>
                  </a:lnTo>
                  <a:lnTo>
                    <a:pt x="9934" y="2513"/>
                  </a:lnTo>
                  <a:lnTo>
                    <a:pt x="9934" y="2511"/>
                  </a:lnTo>
                  <a:lnTo>
                    <a:pt x="9936" y="2502"/>
                  </a:lnTo>
                  <a:lnTo>
                    <a:pt x="9938" y="2494"/>
                  </a:lnTo>
                  <a:lnTo>
                    <a:pt x="9944" y="2487"/>
                  </a:lnTo>
                  <a:lnTo>
                    <a:pt x="9949" y="2480"/>
                  </a:lnTo>
                  <a:lnTo>
                    <a:pt x="9949" y="2422"/>
                  </a:lnTo>
                  <a:lnTo>
                    <a:pt x="9946" y="2422"/>
                  </a:lnTo>
                  <a:lnTo>
                    <a:pt x="9946" y="2382"/>
                  </a:lnTo>
                  <a:lnTo>
                    <a:pt x="9932" y="2376"/>
                  </a:lnTo>
                  <a:lnTo>
                    <a:pt x="9932" y="2472"/>
                  </a:lnTo>
                  <a:lnTo>
                    <a:pt x="9907" y="2472"/>
                  </a:lnTo>
                  <a:lnTo>
                    <a:pt x="9907" y="2440"/>
                  </a:lnTo>
                  <a:lnTo>
                    <a:pt x="9890" y="2440"/>
                  </a:lnTo>
                  <a:lnTo>
                    <a:pt x="9890" y="2461"/>
                  </a:lnTo>
                  <a:lnTo>
                    <a:pt x="9865" y="2461"/>
                  </a:lnTo>
                  <a:lnTo>
                    <a:pt x="9865" y="2440"/>
                  </a:lnTo>
                  <a:lnTo>
                    <a:pt x="9810" y="2440"/>
                  </a:lnTo>
                  <a:lnTo>
                    <a:pt x="9808" y="2449"/>
                  </a:lnTo>
                  <a:lnTo>
                    <a:pt x="9803" y="2457"/>
                  </a:lnTo>
                  <a:lnTo>
                    <a:pt x="9795" y="2461"/>
                  </a:lnTo>
                  <a:lnTo>
                    <a:pt x="9787" y="2464"/>
                  </a:lnTo>
                  <a:lnTo>
                    <a:pt x="9777" y="2461"/>
                  </a:lnTo>
                  <a:lnTo>
                    <a:pt x="9770" y="2457"/>
                  </a:lnTo>
                  <a:lnTo>
                    <a:pt x="9765" y="2449"/>
                  </a:lnTo>
                  <a:lnTo>
                    <a:pt x="9762" y="2440"/>
                  </a:lnTo>
                  <a:lnTo>
                    <a:pt x="9758" y="2440"/>
                  </a:lnTo>
                  <a:lnTo>
                    <a:pt x="9756" y="2449"/>
                  </a:lnTo>
                  <a:lnTo>
                    <a:pt x="9752" y="2457"/>
                  </a:lnTo>
                  <a:lnTo>
                    <a:pt x="9743" y="2461"/>
                  </a:lnTo>
                  <a:lnTo>
                    <a:pt x="9734" y="2464"/>
                  </a:lnTo>
                  <a:lnTo>
                    <a:pt x="9726" y="2461"/>
                  </a:lnTo>
                  <a:lnTo>
                    <a:pt x="9718" y="2457"/>
                  </a:lnTo>
                  <a:lnTo>
                    <a:pt x="9714" y="2449"/>
                  </a:lnTo>
                  <a:lnTo>
                    <a:pt x="9711" y="2440"/>
                  </a:lnTo>
                  <a:lnTo>
                    <a:pt x="9484" y="2440"/>
                  </a:lnTo>
                  <a:lnTo>
                    <a:pt x="9481" y="2449"/>
                  </a:lnTo>
                  <a:lnTo>
                    <a:pt x="9477" y="2457"/>
                  </a:lnTo>
                  <a:lnTo>
                    <a:pt x="9469" y="2461"/>
                  </a:lnTo>
                  <a:lnTo>
                    <a:pt x="9461" y="2464"/>
                  </a:lnTo>
                  <a:lnTo>
                    <a:pt x="9451" y="2461"/>
                  </a:lnTo>
                  <a:lnTo>
                    <a:pt x="9443" y="2457"/>
                  </a:lnTo>
                  <a:lnTo>
                    <a:pt x="9439" y="2449"/>
                  </a:lnTo>
                  <a:lnTo>
                    <a:pt x="9436" y="2440"/>
                  </a:lnTo>
                  <a:lnTo>
                    <a:pt x="9431" y="2440"/>
                  </a:lnTo>
                  <a:lnTo>
                    <a:pt x="9430" y="2449"/>
                  </a:lnTo>
                  <a:lnTo>
                    <a:pt x="9424" y="2457"/>
                  </a:lnTo>
                  <a:lnTo>
                    <a:pt x="9417" y="2461"/>
                  </a:lnTo>
                  <a:lnTo>
                    <a:pt x="9408" y="2464"/>
                  </a:lnTo>
                  <a:lnTo>
                    <a:pt x="9400" y="2461"/>
                  </a:lnTo>
                  <a:lnTo>
                    <a:pt x="9392" y="2457"/>
                  </a:lnTo>
                  <a:lnTo>
                    <a:pt x="9386" y="2449"/>
                  </a:lnTo>
                  <a:lnTo>
                    <a:pt x="9385" y="2440"/>
                  </a:lnTo>
                  <a:lnTo>
                    <a:pt x="9156" y="2440"/>
                  </a:lnTo>
                  <a:lnTo>
                    <a:pt x="9155" y="2449"/>
                  </a:lnTo>
                  <a:lnTo>
                    <a:pt x="9149" y="2457"/>
                  </a:lnTo>
                  <a:lnTo>
                    <a:pt x="9143" y="2461"/>
                  </a:lnTo>
                  <a:lnTo>
                    <a:pt x="9133" y="2464"/>
                  </a:lnTo>
                  <a:lnTo>
                    <a:pt x="9124" y="2461"/>
                  </a:lnTo>
                  <a:lnTo>
                    <a:pt x="9117" y="2457"/>
                  </a:lnTo>
                  <a:lnTo>
                    <a:pt x="9112" y="2449"/>
                  </a:lnTo>
                  <a:lnTo>
                    <a:pt x="9110" y="2440"/>
                  </a:lnTo>
                  <a:lnTo>
                    <a:pt x="9105" y="2440"/>
                  </a:lnTo>
                  <a:lnTo>
                    <a:pt x="9103" y="2449"/>
                  </a:lnTo>
                  <a:lnTo>
                    <a:pt x="9098" y="2457"/>
                  </a:lnTo>
                  <a:lnTo>
                    <a:pt x="9091" y="2461"/>
                  </a:lnTo>
                  <a:lnTo>
                    <a:pt x="9082" y="2464"/>
                  </a:lnTo>
                  <a:lnTo>
                    <a:pt x="9072" y="2461"/>
                  </a:lnTo>
                  <a:lnTo>
                    <a:pt x="9066" y="2457"/>
                  </a:lnTo>
                  <a:lnTo>
                    <a:pt x="9060" y="2449"/>
                  </a:lnTo>
                  <a:lnTo>
                    <a:pt x="9059" y="2440"/>
                  </a:lnTo>
                  <a:lnTo>
                    <a:pt x="8830" y="2440"/>
                  </a:lnTo>
                  <a:lnTo>
                    <a:pt x="8829" y="2449"/>
                  </a:lnTo>
                  <a:lnTo>
                    <a:pt x="8823" y="2457"/>
                  </a:lnTo>
                  <a:lnTo>
                    <a:pt x="8817" y="2461"/>
                  </a:lnTo>
                  <a:lnTo>
                    <a:pt x="8807" y="2464"/>
                  </a:lnTo>
                  <a:lnTo>
                    <a:pt x="8798" y="2461"/>
                  </a:lnTo>
                  <a:lnTo>
                    <a:pt x="8791" y="2457"/>
                  </a:lnTo>
                  <a:lnTo>
                    <a:pt x="8785" y="2449"/>
                  </a:lnTo>
                  <a:lnTo>
                    <a:pt x="8784" y="2440"/>
                  </a:lnTo>
                  <a:lnTo>
                    <a:pt x="8779" y="2440"/>
                  </a:lnTo>
                  <a:lnTo>
                    <a:pt x="8777" y="2449"/>
                  </a:lnTo>
                  <a:lnTo>
                    <a:pt x="8772" y="2457"/>
                  </a:lnTo>
                  <a:lnTo>
                    <a:pt x="8764" y="2461"/>
                  </a:lnTo>
                  <a:lnTo>
                    <a:pt x="8756" y="2464"/>
                  </a:lnTo>
                  <a:lnTo>
                    <a:pt x="8746" y="2461"/>
                  </a:lnTo>
                  <a:lnTo>
                    <a:pt x="8739" y="2457"/>
                  </a:lnTo>
                  <a:lnTo>
                    <a:pt x="8734" y="2449"/>
                  </a:lnTo>
                  <a:lnTo>
                    <a:pt x="8733" y="2440"/>
                  </a:lnTo>
                  <a:lnTo>
                    <a:pt x="8623" y="2440"/>
                  </a:lnTo>
                  <a:lnTo>
                    <a:pt x="8618" y="2438"/>
                  </a:lnTo>
                  <a:lnTo>
                    <a:pt x="8614" y="2436"/>
                  </a:lnTo>
                  <a:lnTo>
                    <a:pt x="8611" y="2429"/>
                  </a:lnTo>
                  <a:lnTo>
                    <a:pt x="8610" y="2421"/>
                  </a:lnTo>
                  <a:lnTo>
                    <a:pt x="8596" y="2319"/>
                  </a:lnTo>
                  <a:lnTo>
                    <a:pt x="8610" y="2189"/>
                  </a:lnTo>
                  <a:lnTo>
                    <a:pt x="8614" y="2173"/>
                  </a:lnTo>
                  <a:lnTo>
                    <a:pt x="8618" y="2170"/>
                  </a:lnTo>
                  <a:lnTo>
                    <a:pt x="8623" y="2170"/>
                  </a:lnTo>
                  <a:lnTo>
                    <a:pt x="8825" y="2170"/>
                  </a:lnTo>
                  <a:lnTo>
                    <a:pt x="8825" y="2169"/>
                  </a:lnTo>
                  <a:lnTo>
                    <a:pt x="8758" y="2150"/>
                  </a:lnTo>
                  <a:lnTo>
                    <a:pt x="8764" y="2149"/>
                  </a:lnTo>
                  <a:lnTo>
                    <a:pt x="8757" y="2147"/>
                  </a:lnTo>
                  <a:lnTo>
                    <a:pt x="8833" y="2130"/>
                  </a:lnTo>
                  <a:lnTo>
                    <a:pt x="8837" y="2134"/>
                  </a:lnTo>
                  <a:lnTo>
                    <a:pt x="8772" y="2149"/>
                  </a:lnTo>
                  <a:lnTo>
                    <a:pt x="8833" y="2166"/>
                  </a:lnTo>
                  <a:lnTo>
                    <a:pt x="8867" y="2168"/>
                  </a:lnTo>
                  <a:lnTo>
                    <a:pt x="8867" y="2170"/>
                  </a:lnTo>
                  <a:lnTo>
                    <a:pt x="9486" y="2170"/>
                  </a:lnTo>
                  <a:lnTo>
                    <a:pt x="9442" y="2166"/>
                  </a:lnTo>
                  <a:lnTo>
                    <a:pt x="9366" y="2161"/>
                  </a:lnTo>
                  <a:lnTo>
                    <a:pt x="9335" y="2158"/>
                  </a:lnTo>
                  <a:lnTo>
                    <a:pt x="9309" y="2153"/>
                  </a:lnTo>
                  <a:lnTo>
                    <a:pt x="9287" y="2145"/>
                  </a:lnTo>
                  <a:lnTo>
                    <a:pt x="9267" y="2134"/>
                  </a:lnTo>
                  <a:lnTo>
                    <a:pt x="9250" y="2122"/>
                  </a:lnTo>
                  <a:lnTo>
                    <a:pt x="9235" y="2108"/>
                  </a:lnTo>
                  <a:lnTo>
                    <a:pt x="9205" y="2080"/>
                  </a:lnTo>
                  <a:lnTo>
                    <a:pt x="9175" y="2051"/>
                  </a:lnTo>
                  <a:lnTo>
                    <a:pt x="9159" y="2038"/>
                  </a:lnTo>
                  <a:lnTo>
                    <a:pt x="9139" y="2026"/>
                  </a:lnTo>
                  <a:lnTo>
                    <a:pt x="9117" y="2016"/>
                  </a:lnTo>
                  <a:lnTo>
                    <a:pt x="9091" y="2008"/>
                  </a:lnTo>
                  <a:lnTo>
                    <a:pt x="9061" y="2004"/>
                  </a:lnTo>
                  <a:lnTo>
                    <a:pt x="9028" y="2001"/>
                  </a:lnTo>
                  <a:lnTo>
                    <a:pt x="8998" y="2005"/>
                  </a:lnTo>
                  <a:lnTo>
                    <a:pt x="8968" y="2015"/>
                  </a:lnTo>
                  <a:lnTo>
                    <a:pt x="8903" y="2045"/>
                  </a:lnTo>
                  <a:lnTo>
                    <a:pt x="8864" y="2061"/>
                  </a:lnTo>
                  <a:lnTo>
                    <a:pt x="8815" y="2074"/>
                  </a:lnTo>
                  <a:lnTo>
                    <a:pt x="8756" y="2083"/>
                  </a:lnTo>
                  <a:lnTo>
                    <a:pt x="8722" y="2085"/>
                  </a:lnTo>
                  <a:lnTo>
                    <a:pt x="8683" y="2085"/>
                  </a:lnTo>
                  <a:lnTo>
                    <a:pt x="8643" y="2084"/>
                  </a:lnTo>
                  <a:lnTo>
                    <a:pt x="8608" y="2080"/>
                  </a:lnTo>
                  <a:lnTo>
                    <a:pt x="8577" y="2074"/>
                  </a:lnTo>
                  <a:lnTo>
                    <a:pt x="8550" y="2066"/>
                  </a:lnTo>
                  <a:lnTo>
                    <a:pt x="8526" y="2058"/>
                  </a:lnTo>
                  <a:lnTo>
                    <a:pt x="8504" y="2049"/>
                  </a:lnTo>
                  <a:lnTo>
                    <a:pt x="8467" y="2027"/>
                  </a:lnTo>
                  <a:lnTo>
                    <a:pt x="8405" y="1981"/>
                  </a:lnTo>
                  <a:lnTo>
                    <a:pt x="8374" y="1961"/>
                  </a:lnTo>
                  <a:lnTo>
                    <a:pt x="8336" y="1946"/>
                  </a:lnTo>
                  <a:lnTo>
                    <a:pt x="8336" y="1919"/>
                  </a:lnTo>
                  <a:lnTo>
                    <a:pt x="8384" y="1919"/>
                  </a:lnTo>
                  <a:lnTo>
                    <a:pt x="8374" y="1869"/>
                  </a:lnTo>
                  <a:lnTo>
                    <a:pt x="8336" y="1862"/>
                  </a:lnTo>
                  <a:lnTo>
                    <a:pt x="8336" y="1858"/>
                  </a:lnTo>
                  <a:lnTo>
                    <a:pt x="8370" y="1846"/>
                  </a:lnTo>
                  <a:lnTo>
                    <a:pt x="8366" y="1828"/>
                  </a:lnTo>
                  <a:lnTo>
                    <a:pt x="8340" y="1824"/>
                  </a:lnTo>
                  <a:lnTo>
                    <a:pt x="8363" y="1813"/>
                  </a:lnTo>
                  <a:lnTo>
                    <a:pt x="8316" y="1560"/>
                  </a:lnTo>
                  <a:lnTo>
                    <a:pt x="8248" y="1919"/>
                  </a:lnTo>
                  <a:lnTo>
                    <a:pt x="8297" y="1919"/>
                  </a:lnTo>
                  <a:lnTo>
                    <a:pt x="8297" y="1936"/>
                  </a:lnTo>
                  <a:lnTo>
                    <a:pt x="8260" y="1931"/>
                  </a:lnTo>
                  <a:lnTo>
                    <a:pt x="8219" y="1927"/>
                  </a:lnTo>
                  <a:lnTo>
                    <a:pt x="8217" y="1916"/>
                  </a:lnTo>
                  <a:lnTo>
                    <a:pt x="8178" y="1908"/>
                  </a:lnTo>
                  <a:lnTo>
                    <a:pt x="8178" y="1904"/>
                  </a:lnTo>
                  <a:lnTo>
                    <a:pt x="8212" y="1892"/>
                  </a:lnTo>
                  <a:lnTo>
                    <a:pt x="8209" y="1874"/>
                  </a:lnTo>
                  <a:lnTo>
                    <a:pt x="8183" y="1870"/>
                  </a:lnTo>
                  <a:lnTo>
                    <a:pt x="8206" y="1861"/>
                  </a:lnTo>
                  <a:lnTo>
                    <a:pt x="8159" y="1614"/>
                  </a:lnTo>
                  <a:lnTo>
                    <a:pt x="8108" y="1869"/>
                  </a:lnTo>
                  <a:lnTo>
                    <a:pt x="8097" y="1839"/>
                  </a:lnTo>
                  <a:lnTo>
                    <a:pt x="8059" y="1831"/>
                  </a:lnTo>
                  <a:lnTo>
                    <a:pt x="8059" y="1827"/>
                  </a:lnTo>
                  <a:lnTo>
                    <a:pt x="8093" y="1815"/>
                  </a:lnTo>
                  <a:lnTo>
                    <a:pt x="8089" y="1797"/>
                  </a:lnTo>
                  <a:lnTo>
                    <a:pt x="8064" y="1793"/>
                  </a:lnTo>
                  <a:lnTo>
                    <a:pt x="8086" y="1783"/>
                  </a:lnTo>
                  <a:lnTo>
                    <a:pt x="8039" y="1530"/>
                  </a:lnTo>
                  <a:lnTo>
                    <a:pt x="7971" y="1888"/>
                  </a:lnTo>
                  <a:lnTo>
                    <a:pt x="8020" y="1888"/>
                  </a:lnTo>
                  <a:lnTo>
                    <a:pt x="8020" y="1930"/>
                  </a:lnTo>
                  <a:lnTo>
                    <a:pt x="7944" y="1949"/>
                  </a:lnTo>
                  <a:lnTo>
                    <a:pt x="7936" y="1905"/>
                  </a:lnTo>
                  <a:lnTo>
                    <a:pt x="7898" y="1898"/>
                  </a:lnTo>
                  <a:lnTo>
                    <a:pt x="7898" y="1894"/>
                  </a:lnTo>
                  <a:lnTo>
                    <a:pt x="7932" y="1882"/>
                  </a:lnTo>
                  <a:lnTo>
                    <a:pt x="7929" y="1865"/>
                  </a:lnTo>
                  <a:lnTo>
                    <a:pt x="7903" y="1861"/>
                  </a:lnTo>
                  <a:lnTo>
                    <a:pt x="7925" y="1850"/>
                  </a:lnTo>
                  <a:lnTo>
                    <a:pt x="7878" y="1603"/>
                  </a:lnTo>
                  <a:lnTo>
                    <a:pt x="7810" y="1955"/>
                  </a:lnTo>
                  <a:lnTo>
                    <a:pt x="7859" y="1955"/>
                  </a:lnTo>
                  <a:lnTo>
                    <a:pt x="7859" y="1981"/>
                  </a:lnTo>
                  <a:lnTo>
                    <a:pt x="7833" y="1990"/>
                  </a:lnTo>
                  <a:lnTo>
                    <a:pt x="7804" y="1996"/>
                  </a:lnTo>
                  <a:lnTo>
                    <a:pt x="7776" y="1999"/>
                  </a:lnTo>
                  <a:lnTo>
                    <a:pt x="7746" y="1999"/>
                  </a:lnTo>
                  <a:lnTo>
                    <a:pt x="7685" y="1996"/>
                  </a:lnTo>
                  <a:lnTo>
                    <a:pt x="7626" y="1995"/>
                  </a:lnTo>
                  <a:lnTo>
                    <a:pt x="7597" y="1997"/>
                  </a:lnTo>
                  <a:lnTo>
                    <a:pt x="7569" y="2004"/>
                  </a:lnTo>
                  <a:lnTo>
                    <a:pt x="7543" y="2013"/>
                  </a:lnTo>
                  <a:lnTo>
                    <a:pt x="7518" y="2028"/>
                  </a:lnTo>
                  <a:lnTo>
                    <a:pt x="7496" y="2049"/>
                  </a:lnTo>
                  <a:lnTo>
                    <a:pt x="7476" y="2076"/>
                  </a:lnTo>
                  <a:lnTo>
                    <a:pt x="7458" y="2111"/>
                  </a:lnTo>
                  <a:lnTo>
                    <a:pt x="7445" y="2154"/>
                  </a:lnTo>
                  <a:lnTo>
                    <a:pt x="7447" y="2158"/>
                  </a:lnTo>
                  <a:lnTo>
                    <a:pt x="7453" y="2162"/>
                  </a:lnTo>
                  <a:lnTo>
                    <a:pt x="7462" y="2166"/>
                  </a:lnTo>
                  <a:lnTo>
                    <a:pt x="7496" y="2166"/>
                  </a:lnTo>
                  <a:lnTo>
                    <a:pt x="7496" y="2170"/>
                  </a:lnTo>
                  <a:lnTo>
                    <a:pt x="8232" y="2170"/>
                  </a:lnTo>
                  <a:lnTo>
                    <a:pt x="8232" y="2168"/>
                  </a:lnTo>
                  <a:lnTo>
                    <a:pt x="8166" y="2150"/>
                  </a:lnTo>
                  <a:lnTo>
                    <a:pt x="8170" y="2149"/>
                  </a:lnTo>
                  <a:lnTo>
                    <a:pt x="8164" y="2147"/>
                  </a:lnTo>
                  <a:lnTo>
                    <a:pt x="8239" y="2130"/>
                  </a:lnTo>
                  <a:lnTo>
                    <a:pt x="8243" y="2134"/>
                  </a:lnTo>
                  <a:lnTo>
                    <a:pt x="8178" y="2149"/>
                  </a:lnTo>
                  <a:lnTo>
                    <a:pt x="8240" y="2166"/>
                  </a:lnTo>
                  <a:lnTo>
                    <a:pt x="8273" y="2166"/>
                  </a:lnTo>
                  <a:lnTo>
                    <a:pt x="8273" y="2170"/>
                  </a:lnTo>
                  <a:lnTo>
                    <a:pt x="8539" y="2170"/>
                  </a:lnTo>
                  <a:lnTo>
                    <a:pt x="8545" y="2170"/>
                  </a:lnTo>
                  <a:lnTo>
                    <a:pt x="8549" y="2173"/>
                  </a:lnTo>
                  <a:lnTo>
                    <a:pt x="8551" y="2179"/>
                  </a:lnTo>
                  <a:lnTo>
                    <a:pt x="8553" y="2189"/>
                  </a:lnTo>
                  <a:lnTo>
                    <a:pt x="8566" y="2319"/>
                  </a:lnTo>
                  <a:lnTo>
                    <a:pt x="8554" y="2419"/>
                  </a:lnTo>
                  <a:lnTo>
                    <a:pt x="8551" y="2429"/>
                  </a:lnTo>
                  <a:lnTo>
                    <a:pt x="8549" y="2434"/>
                  </a:lnTo>
                  <a:lnTo>
                    <a:pt x="8545" y="2438"/>
                  </a:lnTo>
                  <a:lnTo>
                    <a:pt x="8541" y="2440"/>
                  </a:lnTo>
                  <a:lnTo>
                    <a:pt x="8439" y="2440"/>
                  </a:lnTo>
                  <a:lnTo>
                    <a:pt x="8436" y="2449"/>
                  </a:lnTo>
                  <a:lnTo>
                    <a:pt x="8432" y="2456"/>
                  </a:lnTo>
                  <a:lnTo>
                    <a:pt x="8424" y="2461"/>
                  </a:lnTo>
                  <a:lnTo>
                    <a:pt x="8415" y="2463"/>
                  </a:lnTo>
                  <a:lnTo>
                    <a:pt x="8407" y="2461"/>
                  </a:lnTo>
                  <a:lnTo>
                    <a:pt x="8398" y="2456"/>
                  </a:lnTo>
                  <a:lnTo>
                    <a:pt x="8394" y="2449"/>
                  </a:lnTo>
                  <a:lnTo>
                    <a:pt x="8392" y="2440"/>
                  </a:lnTo>
                  <a:lnTo>
                    <a:pt x="8386" y="2440"/>
                  </a:lnTo>
                  <a:lnTo>
                    <a:pt x="8385" y="2449"/>
                  </a:lnTo>
                  <a:lnTo>
                    <a:pt x="8380" y="2456"/>
                  </a:lnTo>
                  <a:lnTo>
                    <a:pt x="8373" y="2461"/>
                  </a:lnTo>
                  <a:lnTo>
                    <a:pt x="8363" y="2463"/>
                  </a:lnTo>
                  <a:lnTo>
                    <a:pt x="8354" y="2461"/>
                  </a:lnTo>
                  <a:lnTo>
                    <a:pt x="8347" y="2456"/>
                  </a:lnTo>
                  <a:lnTo>
                    <a:pt x="8342" y="2449"/>
                  </a:lnTo>
                  <a:lnTo>
                    <a:pt x="8340" y="2440"/>
                  </a:lnTo>
                  <a:lnTo>
                    <a:pt x="8112" y="2440"/>
                  </a:lnTo>
                  <a:lnTo>
                    <a:pt x="8110" y="2449"/>
                  </a:lnTo>
                  <a:lnTo>
                    <a:pt x="8105" y="2456"/>
                  </a:lnTo>
                  <a:lnTo>
                    <a:pt x="8098" y="2461"/>
                  </a:lnTo>
                  <a:lnTo>
                    <a:pt x="8089" y="2463"/>
                  </a:lnTo>
                  <a:lnTo>
                    <a:pt x="8081" y="2461"/>
                  </a:lnTo>
                  <a:lnTo>
                    <a:pt x="8072" y="2456"/>
                  </a:lnTo>
                  <a:lnTo>
                    <a:pt x="8067" y="2449"/>
                  </a:lnTo>
                  <a:lnTo>
                    <a:pt x="8066" y="2440"/>
                  </a:lnTo>
                  <a:lnTo>
                    <a:pt x="8060" y="2440"/>
                  </a:lnTo>
                  <a:lnTo>
                    <a:pt x="8059" y="2449"/>
                  </a:lnTo>
                  <a:lnTo>
                    <a:pt x="8053" y="2456"/>
                  </a:lnTo>
                  <a:lnTo>
                    <a:pt x="8047" y="2461"/>
                  </a:lnTo>
                  <a:lnTo>
                    <a:pt x="8037" y="2463"/>
                  </a:lnTo>
                  <a:lnTo>
                    <a:pt x="8028" y="2461"/>
                  </a:lnTo>
                  <a:lnTo>
                    <a:pt x="8021" y="2456"/>
                  </a:lnTo>
                  <a:lnTo>
                    <a:pt x="8016" y="2449"/>
                  </a:lnTo>
                  <a:lnTo>
                    <a:pt x="8014" y="2440"/>
                  </a:lnTo>
                  <a:lnTo>
                    <a:pt x="7786" y="2440"/>
                  </a:lnTo>
                  <a:lnTo>
                    <a:pt x="7784" y="2449"/>
                  </a:lnTo>
                  <a:lnTo>
                    <a:pt x="7779" y="2456"/>
                  </a:lnTo>
                  <a:lnTo>
                    <a:pt x="7772" y="2461"/>
                  </a:lnTo>
                  <a:lnTo>
                    <a:pt x="7763" y="2463"/>
                  </a:lnTo>
                  <a:lnTo>
                    <a:pt x="7753" y="2461"/>
                  </a:lnTo>
                  <a:lnTo>
                    <a:pt x="7746" y="2456"/>
                  </a:lnTo>
                  <a:lnTo>
                    <a:pt x="7741" y="2449"/>
                  </a:lnTo>
                  <a:lnTo>
                    <a:pt x="7740" y="2440"/>
                  </a:lnTo>
                  <a:lnTo>
                    <a:pt x="7734" y="2440"/>
                  </a:lnTo>
                  <a:lnTo>
                    <a:pt x="7731" y="2449"/>
                  </a:lnTo>
                  <a:lnTo>
                    <a:pt x="7727" y="2456"/>
                  </a:lnTo>
                  <a:lnTo>
                    <a:pt x="7719" y="2461"/>
                  </a:lnTo>
                  <a:lnTo>
                    <a:pt x="7711" y="2463"/>
                  </a:lnTo>
                  <a:lnTo>
                    <a:pt x="7702" y="2461"/>
                  </a:lnTo>
                  <a:lnTo>
                    <a:pt x="7694" y="2456"/>
                  </a:lnTo>
                  <a:lnTo>
                    <a:pt x="7689" y="2449"/>
                  </a:lnTo>
                  <a:lnTo>
                    <a:pt x="7687" y="2440"/>
                  </a:lnTo>
                  <a:lnTo>
                    <a:pt x="7459" y="2440"/>
                  </a:lnTo>
                  <a:lnTo>
                    <a:pt x="7458" y="2449"/>
                  </a:lnTo>
                  <a:lnTo>
                    <a:pt x="7453" y="2456"/>
                  </a:lnTo>
                  <a:lnTo>
                    <a:pt x="7446" y="2461"/>
                  </a:lnTo>
                  <a:lnTo>
                    <a:pt x="7436" y="2463"/>
                  </a:lnTo>
                  <a:lnTo>
                    <a:pt x="7427" y="2461"/>
                  </a:lnTo>
                  <a:lnTo>
                    <a:pt x="7420" y="2456"/>
                  </a:lnTo>
                  <a:lnTo>
                    <a:pt x="7415" y="2449"/>
                  </a:lnTo>
                  <a:lnTo>
                    <a:pt x="7413" y="2440"/>
                  </a:lnTo>
                  <a:lnTo>
                    <a:pt x="7408" y="2440"/>
                  </a:lnTo>
                  <a:lnTo>
                    <a:pt x="7405" y="2449"/>
                  </a:lnTo>
                  <a:lnTo>
                    <a:pt x="7401" y="2456"/>
                  </a:lnTo>
                  <a:lnTo>
                    <a:pt x="7393" y="2461"/>
                  </a:lnTo>
                  <a:lnTo>
                    <a:pt x="7385" y="2463"/>
                  </a:lnTo>
                  <a:lnTo>
                    <a:pt x="7376" y="2461"/>
                  </a:lnTo>
                  <a:lnTo>
                    <a:pt x="7367" y="2456"/>
                  </a:lnTo>
                  <a:lnTo>
                    <a:pt x="7363" y="2449"/>
                  </a:lnTo>
                  <a:lnTo>
                    <a:pt x="7361" y="2440"/>
                  </a:lnTo>
                  <a:lnTo>
                    <a:pt x="7252" y="2440"/>
                  </a:lnTo>
                  <a:lnTo>
                    <a:pt x="7247" y="2438"/>
                  </a:lnTo>
                  <a:lnTo>
                    <a:pt x="7243" y="2436"/>
                  </a:lnTo>
                  <a:lnTo>
                    <a:pt x="7240" y="2429"/>
                  </a:lnTo>
                  <a:lnTo>
                    <a:pt x="7238" y="2421"/>
                  </a:lnTo>
                  <a:lnTo>
                    <a:pt x="7225" y="2319"/>
                  </a:lnTo>
                  <a:lnTo>
                    <a:pt x="7239" y="2189"/>
                  </a:lnTo>
                  <a:lnTo>
                    <a:pt x="7243" y="2173"/>
                  </a:lnTo>
                  <a:lnTo>
                    <a:pt x="7247" y="2170"/>
                  </a:lnTo>
                  <a:lnTo>
                    <a:pt x="7252" y="2170"/>
                  </a:lnTo>
                  <a:lnTo>
                    <a:pt x="7422" y="2170"/>
                  </a:lnTo>
                  <a:lnTo>
                    <a:pt x="7389" y="2157"/>
                  </a:lnTo>
                  <a:lnTo>
                    <a:pt x="7384" y="2158"/>
                  </a:lnTo>
                  <a:lnTo>
                    <a:pt x="7388" y="1924"/>
                  </a:lnTo>
                  <a:lnTo>
                    <a:pt x="7316" y="1843"/>
                  </a:lnTo>
                  <a:lnTo>
                    <a:pt x="7246" y="1924"/>
                  </a:lnTo>
                  <a:lnTo>
                    <a:pt x="7175" y="1843"/>
                  </a:lnTo>
                  <a:lnTo>
                    <a:pt x="7104" y="1924"/>
                  </a:lnTo>
                  <a:lnTo>
                    <a:pt x="7033" y="1843"/>
                  </a:lnTo>
                  <a:lnTo>
                    <a:pt x="6963" y="1924"/>
                  </a:lnTo>
                  <a:lnTo>
                    <a:pt x="6960" y="2104"/>
                  </a:lnTo>
                  <a:lnTo>
                    <a:pt x="6944" y="2065"/>
                  </a:lnTo>
                  <a:lnTo>
                    <a:pt x="6934" y="2045"/>
                  </a:lnTo>
                  <a:lnTo>
                    <a:pt x="6922" y="2024"/>
                  </a:lnTo>
                  <a:lnTo>
                    <a:pt x="6909" y="2004"/>
                  </a:lnTo>
                  <a:lnTo>
                    <a:pt x="6891" y="1985"/>
                  </a:lnTo>
                  <a:lnTo>
                    <a:pt x="6870" y="1969"/>
                  </a:lnTo>
                  <a:lnTo>
                    <a:pt x="6844" y="1955"/>
                  </a:lnTo>
                  <a:lnTo>
                    <a:pt x="6851" y="1944"/>
                  </a:lnTo>
                  <a:lnTo>
                    <a:pt x="6856" y="1932"/>
                  </a:lnTo>
                  <a:lnTo>
                    <a:pt x="6863" y="1943"/>
                  </a:lnTo>
                  <a:lnTo>
                    <a:pt x="6872" y="1951"/>
                  </a:lnTo>
                  <a:lnTo>
                    <a:pt x="6884" y="1957"/>
                  </a:lnTo>
                  <a:lnTo>
                    <a:pt x="6897" y="1958"/>
                  </a:lnTo>
                  <a:lnTo>
                    <a:pt x="6914" y="1954"/>
                  </a:lnTo>
                  <a:lnTo>
                    <a:pt x="6922" y="1949"/>
                  </a:lnTo>
                  <a:lnTo>
                    <a:pt x="6930" y="1942"/>
                  </a:lnTo>
                  <a:lnTo>
                    <a:pt x="6940" y="1926"/>
                  </a:lnTo>
                  <a:lnTo>
                    <a:pt x="6943" y="1915"/>
                  </a:lnTo>
                  <a:lnTo>
                    <a:pt x="6944" y="1904"/>
                  </a:lnTo>
                  <a:lnTo>
                    <a:pt x="6943" y="1893"/>
                  </a:lnTo>
                  <a:lnTo>
                    <a:pt x="6940" y="1882"/>
                  </a:lnTo>
                  <a:lnTo>
                    <a:pt x="6936" y="1873"/>
                  </a:lnTo>
                  <a:lnTo>
                    <a:pt x="6930" y="1865"/>
                  </a:lnTo>
                  <a:lnTo>
                    <a:pt x="6922" y="1858"/>
                  </a:lnTo>
                  <a:lnTo>
                    <a:pt x="6914" y="1854"/>
                  </a:lnTo>
                  <a:lnTo>
                    <a:pt x="6897" y="1850"/>
                  </a:lnTo>
                  <a:lnTo>
                    <a:pt x="6884" y="1851"/>
                  </a:lnTo>
                  <a:lnTo>
                    <a:pt x="6872" y="1857"/>
                  </a:lnTo>
                  <a:lnTo>
                    <a:pt x="6863" y="1865"/>
                  </a:lnTo>
                  <a:lnTo>
                    <a:pt x="6856" y="1875"/>
                  </a:lnTo>
                  <a:lnTo>
                    <a:pt x="6847" y="1855"/>
                  </a:lnTo>
                  <a:lnTo>
                    <a:pt x="6832" y="1839"/>
                  </a:lnTo>
                  <a:lnTo>
                    <a:pt x="6813" y="1829"/>
                  </a:lnTo>
                  <a:lnTo>
                    <a:pt x="6792" y="1825"/>
                  </a:lnTo>
                  <a:lnTo>
                    <a:pt x="6790" y="1825"/>
                  </a:lnTo>
                  <a:lnTo>
                    <a:pt x="6790" y="1781"/>
                  </a:lnTo>
                  <a:lnTo>
                    <a:pt x="6802" y="1758"/>
                  </a:lnTo>
                  <a:lnTo>
                    <a:pt x="6809" y="1769"/>
                  </a:lnTo>
                  <a:lnTo>
                    <a:pt x="6818" y="1777"/>
                  </a:lnTo>
                  <a:lnTo>
                    <a:pt x="6829" y="1782"/>
                  </a:lnTo>
                  <a:lnTo>
                    <a:pt x="6841" y="1785"/>
                  </a:lnTo>
                  <a:lnTo>
                    <a:pt x="6860" y="1781"/>
                  </a:lnTo>
                  <a:lnTo>
                    <a:pt x="6875" y="1769"/>
                  </a:lnTo>
                  <a:lnTo>
                    <a:pt x="6884" y="1752"/>
                  </a:lnTo>
                  <a:lnTo>
                    <a:pt x="6888" y="1732"/>
                  </a:lnTo>
                  <a:lnTo>
                    <a:pt x="6888" y="1728"/>
                  </a:lnTo>
                  <a:lnTo>
                    <a:pt x="6888" y="1719"/>
                  </a:lnTo>
                  <a:lnTo>
                    <a:pt x="6884" y="1708"/>
                  </a:lnTo>
                  <a:lnTo>
                    <a:pt x="6880" y="1700"/>
                  </a:lnTo>
                  <a:lnTo>
                    <a:pt x="6875" y="1691"/>
                  </a:lnTo>
                  <a:lnTo>
                    <a:pt x="6868" y="1685"/>
                  </a:lnTo>
                  <a:lnTo>
                    <a:pt x="6860" y="1679"/>
                  </a:lnTo>
                  <a:lnTo>
                    <a:pt x="6841" y="1675"/>
                  </a:lnTo>
                  <a:lnTo>
                    <a:pt x="6830" y="1678"/>
                  </a:lnTo>
                  <a:lnTo>
                    <a:pt x="6819" y="1682"/>
                  </a:lnTo>
                  <a:lnTo>
                    <a:pt x="6810" y="1690"/>
                  </a:lnTo>
                  <a:lnTo>
                    <a:pt x="6802" y="1700"/>
                  </a:lnTo>
                  <a:lnTo>
                    <a:pt x="6802" y="1612"/>
                  </a:lnTo>
                  <a:lnTo>
                    <a:pt x="6821" y="1616"/>
                  </a:lnTo>
                  <a:lnTo>
                    <a:pt x="6840" y="1612"/>
                  </a:lnTo>
                  <a:lnTo>
                    <a:pt x="6848" y="1606"/>
                  </a:lnTo>
                  <a:lnTo>
                    <a:pt x="6855" y="1601"/>
                  </a:lnTo>
                  <a:lnTo>
                    <a:pt x="6864" y="1583"/>
                  </a:lnTo>
                  <a:lnTo>
                    <a:pt x="6867" y="1572"/>
                  </a:lnTo>
                  <a:lnTo>
                    <a:pt x="6868" y="1562"/>
                  </a:lnTo>
                  <a:lnTo>
                    <a:pt x="6867" y="1551"/>
                  </a:lnTo>
                  <a:lnTo>
                    <a:pt x="6864" y="1540"/>
                  </a:lnTo>
                  <a:lnTo>
                    <a:pt x="6860" y="1530"/>
                  </a:lnTo>
                  <a:lnTo>
                    <a:pt x="6855" y="1522"/>
                  </a:lnTo>
                  <a:lnTo>
                    <a:pt x="6848" y="1516"/>
                  </a:lnTo>
                  <a:lnTo>
                    <a:pt x="6840" y="1511"/>
                  </a:lnTo>
                  <a:lnTo>
                    <a:pt x="6821" y="1507"/>
                  </a:lnTo>
                  <a:lnTo>
                    <a:pt x="6809" y="1509"/>
                  </a:lnTo>
                  <a:lnTo>
                    <a:pt x="6798" y="1514"/>
                  </a:lnTo>
                  <a:lnTo>
                    <a:pt x="6788" y="1522"/>
                  </a:lnTo>
                  <a:lnTo>
                    <a:pt x="6780" y="1533"/>
                  </a:lnTo>
                  <a:lnTo>
                    <a:pt x="6771" y="1513"/>
                  </a:lnTo>
                  <a:lnTo>
                    <a:pt x="6756" y="1497"/>
                  </a:lnTo>
                  <a:lnTo>
                    <a:pt x="6738" y="1487"/>
                  </a:lnTo>
                  <a:lnTo>
                    <a:pt x="6717" y="1483"/>
                  </a:lnTo>
                  <a:lnTo>
                    <a:pt x="6696" y="1487"/>
                  </a:lnTo>
                  <a:lnTo>
                    <a:pt x="6677" y="1498"/>
                  </a:lnTo>
                  <a:lnTo>
                    <a:pt x="6662" y="1514"/>
                  </a:lnTo>
                  <a:lnTo>
                    <a:pt x="6653" y="1534"/>
                  </a:lnTo>
                  <a:lnTo>
                    <a:pt x="6644" y="1529"/>
                  </a:lnTo>
                  <a:lnTo>
                    <a:pt x="6633" y="1526"/>
                  </a:lnTo>
                  <a:lnTo>
                    <a:pt x="6622" y="1529"/>
                  </a:lnTo>
                  <a:lnTo>
                    <a:pt x="6611" y="1536"/>
                  </a:lnTo>
                  <a:lnTo>
                    <a:pt x="6604" y="1547"/>
                  </a:lnTo>
                  <a:lnTo>
                    <a:pt x="6602" y="1560"/>
                  </a:lnTo>
                  <a:lnTo>
                    <a:pt x="6602" y="1562"/>
                  </a:lnTo>
                  <a:lnTo>
                    <a:pt x="6604" y="1575"/>
                  </a:lnTo>
                  <a:lnTo>
                    <a:pt x="6611" y="1586"/>
                  </a:lnTo>
                  <a:lnTo>
                    <a:pt x="6619" y="1593"/>
                  </a:lnTo>
                  <a:lnTo>
                    <a:pt x="6630" y="1597"/>
                  </a:lnTo>
                  <a:lnTo>
                    <a:pt x="6630" y="1622"/>
                  </a:lnTo>
                  <a:lnTo>
                    <a:pt x="6623" y="1609"/>
                  </a:lnTo>
                  <a:lnTo>
                    <a:pt x="6614" y="1599"/>
                  </a:lnTo>
                  <a:lnTo>
                    <a:pt x="6602" y="1594"/>
                  </a:lnTo>
                  <a:lnTo>
                    <a:pt x="6588" y="1591"/>
                  </a:lnTo>
                  <a:lnTo>
                    <a:pt x="6576" y="1593"/>
                  </a:lnTo>
                  <a:lnTo>
                    <a:pt x="6565" y="1598"/>
                  </a:lnTo>
                  <a:lnTo>
                    <a:pt x="6556" y="1606"/>
                  </a:lnTo>
                  <a:lnTo>
                    <a:pt x="6547" y="1617"/>
                  </a:lnTo>
                  <a:lnTo>
                    <a:pt x="6538" y="1597"/>
                  </a:lnTo>
                  <a:lnTo>
                    <a:pt x="6523" y="1582"/>
                  </a:lnTo>
                  <a:lnTo>
                    <a:pt x="6506" y="1571"/>
                  </a:lnTo>
                  <a:lnTo>
                    <a:pt x="6484" y="1567"/>
                  </a:lnTo>
                  <a:lnTo>
                    <a:pt x="6464" y="1571"/>
                  </a:lnTo>
                  <a:lnTo>
                    <a:pt x="6445" y="1582"/>
                  </a:lnTo>
                  <a:lnTo>
                    <a:pt x="6430" y="1598"/>
                  </a:lnTo>
                  <a:lnTo>
                    <a:pt x="6420" y="1620"/>
                  </a:lnTo>
                  <a:lnTo>
                    <a:pt x="6411" y="1613"/>
                  </a:lnTo>
                  <a:lnTo>
                    <a:pt x="6400" y="1610"/>
                  </a:lnTo>
                  <a:lnTo>
                    <a:pt x="6388" y="1613"/>
                  </a:lnTo>
                  <a:lnTo>
                    <a:pt x="6378" y="1621"/>
                  </a:lnTo>
                  <a:lnTo>
                    <a:pt x="6372" y="1631"/>
                  </a:lnTo>
                  <a:lnTo>
                    <a:pt x="6369" y="1644"/>
                  </a:lnTo>
                  <a:lnTo>
                    <a:pt x="6369" y="1647"/>
                  </a:lnTo>
                  <a:lnTo>
                    <a:pt x="6372" y="1659"/>
                  </a:lnTo>
                  <a:lnTo>
                    <a:pt x="6378" y="1670"/>
                  </a:lnTo>
                  <a:lnTo>
                    <a:pt x="6386" y="1678"/>
                  </a:lnTo>
                  <a:lnTo>
                    <a:pt x="6397" y="1681"/>
                  </a:lnTo>
                  <a:lnTo>
                    <a:pt x="6397" y="1755"/>
                  </a:lnTo>
                  <a:lnTo>
                    <a:pt x="6388" y="1744"/>
                  </a:lnTo>
                  <a:lnTo>
                    <a:pt x="6376" y="1736"/>
                  </a:lnTo>
                  <a:lnTo>
                    <a:pt x="6362" y="1731"/>
                  </a:lnTo>
                  <a:lnTo>
                    <a:pt x="6347" y="1729"/>
                  </a:lnTo>
                  <a:lnTo>
                    <a:pt x="6327" y="1733"/>
                  </a:lnTo>
                  <a:lnTo>
                    <a:pt x="6308" y="1744"/>
                  </a:lnTo>
                  <a:lnTo>
                    <a:pt x="6293" y="1760"/>
                  </a:lnTo>
                  <a:lnTo>
                    <a:pt x="6288" y="1770"/>
                  </a:lnTo>
                  <a:lnTo>
                    <a:pt x="6284" y="1781"/>
                  </a:lnTo>
                  <a:lnTo>
                    <a:pt x="6274" y="1775"/>
                  </a:lnTo>
                  <a:lnTo>
                    <a:pt x="6263" y="1773"/>
                  </a:lnTo>
                  <a:lnTo>
                    <a:pt x="6251" y="1775"/>
                  </a:lnTo>
                  <a:lnTo>
                    <a:pt x="6242" y="1782"/>
                  </a:lnTo>
                  <a:lnTo>
                    <a:pt x="6235" y="1793"/>
                  </a:lnTo>
                  <a:lnTo>
                    <a:pt x="6232" y="1806"/>
                  </a:lnTo>
                  <a:lnTo>
                    <a:pt x="6232" y="1808"/>
                  </a:lnTo>
                  <a:lnTo>
                    <a:pt x="6235" y="1821"/>
                  </a:lnTo>
                  <a:lnTo>
                    <a:pt x="6242" y="1832"/>
                  </a:lnTo>
                  <a:lnTo>
                    <a:pt x="6250" y="1839"/>
                  </a:lnTo>
                  <a:lnTo>
                    <a:pt x="6261" y="1843"/>
                  </a:lnTo>
                  <a:lnTo>
                    <a:pt x="6261" y="1977"/>
                  </a:lnTo>
                  <a:lnTo>
                    <a:pt x="6200" y="1958"/>
                  </a:lnTo>
                  <a:lnTo>
                    <a:pt x="6202" y="1950"/>
                  </a:lnTo>
                  <a:lnTo>
                    <a:pt x="6204" y="1943"/>
                  </a:lnTo>
                  <a:lnTo>
                    <a:pt x="6205" y="1936"/>
                  </a:lnTo>
                  <a:lnTo>
                    <a:pt x="6202" y="1934"/>
                  </a:lnTo>
                  <a:lnTo>
                    <a:pt x="6200" y="1930"/>
                  </a:lnTo>
                  <a:lnTo>
                    <a:pt x="6204" y="1926"/>
                  </a:lnTo>
                  <a:lnTo>
                    <a:pt x="6198" y="1917"/>
                  </a:lnTo>
                  <a:lnTo>
                    <a:pt x="6196" y="1909"/>
                  </a:lnTo>
                  <a:lnTo>
                    <a:pt x="6197" y="1900"/>
                  </a:lnTo>
                  <a:lnTo>
                    <a:pt x="6202" y="1884"/>
                  </a:lnTo>
                  <a:lnTo>
                    <a:pt x="6208" y="1871"/>
                  </a:lnTo>
                  <a:lnTo>
                    <a:pt x="6211" y="1858"/>
                  </a:lnTo>
                  <a:lnTo>
                    <a:pt x="6208" y="1854"/>
                  </a:lnTo>
                  <a:lnTo>
                    <a:pt x="6202" y="1850"/>
                  </a:lnTo>
                  <a:lnTo>
                    <a:pt x="6194" y="1843"/>
                  </a:lnTo>
                  <a:lnTo>
                    <a:pt x="6188" y="1838"/>
                  </a:lnTo>
                  <a:lnTo>
                    <a:pt x="6175" y="1825"/>
                  </a:lnTo>
                  <a:lnTo>
                    <a:pt x="6171" y="1817"/>
                  </a:lnTo>
                  <a:lnTo>
                    <a:pt x="6170" y="1809"/>
                  </a:lnTo>
                  <a:lnTo>
                    <a:pt x="6173" y="1797"/>
                  </a:lnTo>
                  <a:lnTo>
                    <a:pt x="6174" y="1786"/>
                  </a:lnTo>
                  <a:lnTo>
                    <a:pt x="6174" y="1773"/>
                  </a:lnTo>
                  <a:lnTo>
                    <a:pt x="6181" y="1777"/>
                  </a:lnTo>
                  <a:lnTo>
                    <a:pt x="6189" y="1779"/>
                  </a:lnTo>
                  <a:lnTo>
                    <a:pt x="6188" y="1774"/>
                  </a:lnTo>
                  <a:lnTo>
                    <a:pt x="6189" y="1773"/>
                  </a:lnTo>
                  <a:lnTo>
                    <a:pt x="6184" y="1759"/>
                  </a:lnTo>
                  <a:lnTo>
                    <a:pt x="6181" y="1752"/>
                  </a:lnTo>
                  <a:lnTo>
                    <a:pt x="6177" y="1747"/>
                  </a:lnTo>
                  <a:lnTo>
                    <a:pt x="6169" y="1746"/>
                  </a:lnTo>
                  <a:lnTo>
                    <a:pt x="6161" y="1744"/>
                  </a:lnTo>
                  <a:lnTo>
                    <a:pt x="6154" y="1737"/>
                  </a:lnTo>
                  <a:lnTo>
                    <a:pt x="6138" y="1727"/>
                  </a:lnTo>
                  <a:lnTo>
                    <a:pt x="6119" y="1716"/>
                  </a:lnTo>
                  <a:lnTo>
                    <a:pt x="6093" y="1710"/>
                  </a:lnTo>
                  <a:lnTo>
                    <a:pt x="6063" y="1710"/>
                  </a:lnTo>
                  <a:lnTo>
                    <a:pt x="6045" y="1708"/>
                  </a:lnTo>
                  <a:lnTo>
                    <a:pt x="6029" y="1701"/>
                  </a:lnTo>
                  <a:lnTo>
                    <a:pt x="6014" y="1697"/>
                  </a:lnTo>
                  <a:lnTo>
                    <a:pt x="5997" y="1691"/>
                  </a:lnTo>
                  <a:lnTo>
                    <a:pt x="5976" y="1695"/>
                  </a:lnTo>
                  <a:lnTo>
                    <a:pt x="5956" y="1698"/>
                  </a:lnTo>
                  <a:lnTo>
                    <a:pt x="5944" y="1700"/>
                  </a:lnTo>
                  <a:lnTo>
                    <a:pt x="5939" y="1697"/>
                  </a:lnTo>
                  <a:lnTo>
                    <a:pt x="5935" y="1693"/>
                  </a:lnTo>
                  <a:lnTo>
                    <a:pt x="5941" y="1690"/>
                  </a:lnTo>
                  <a:lnTo>
                    <a:pt x="5947" y="1691"/>
                  </a:lnTo>
                  <a:lnTo>
                    <a:pt x="5947" y="1686"/>
                  </a:lnTo>
                  <a:lnTo>
                    <a:pt x="5945" y="1682"/>
                  </a:lnTo>
                  <a:lnTo>
                    <a:pt x="5962" y="1682"/>
                  </a:lnTo>
                  <a:lnTo>
                    <a:pt x="5975" y="1683"/>
                  </a:lnTo>
                  <a:lnTo>
                    <a:pt x="5981" y="1679"/>
                  </a:lnTo>
                  <a:lnTo>
                    <a:pt x="5985" y="1674"/>
                  </a:lnTo>
                  <a:lnTo>
                    <a:pt x="5993" y="1667"/>
                  </a:lnTo>
                  <a:lnTo>
                    <a:pt x="6002" y="1662"/>
                  </a:lnTo>
                  <a:lnTo>
                    <a:pt x="6008" y="1655"/>
                  </a:lnTo>
                  <a:lnTo>
                    <a:pt x="6012" y="1645"/>
                  </a:lnTo>
                  <a:lnTo>
                    <a:pt x="6016" y="1640"/>
                  </a:lnTo>
                  <a:lnTo>
                    <a:pt x="6017" y="1635"/>
                  </a:lnTo>
                  <a:lnTo>
                    <a:pt x="6022" y="1629"/>
                  </a:lnTo>
                  <a:lnTo>
                    <a:pt x="6024" y="1626"/>
                  </a:lnTo>
                  <a:lnTo>
                    <a:pt x="6025" y="1624"/>
                  </a:lnTo>
                  <a:lnTo>
                    <a:pt x="6013" y="1626"/>
                  </a:lnTo>
                  <a:lnTo>
                    <a:pt x="6013" y="1624"/>
                  </a:lnTo>
                  <a:lnTo>
                    <a:pt x="6014" y="1621"/>
                  </a:lnTo>
                  <a:lnTo>
                    <a:pt x="6016" y="1616"/>
                  </a:lnTo>
                  <a:lnTo>
                    <a:pt x="6012" y="1616"/>
                  </a:lnTo>
                  <a:lnTo>
                    <a:pt x="6009" y="1617"/>
                  </a:lnTo>
                  <a:lnTo>
                    <a:pt x="6001" y="1620"/>
                  </a:lnTo>
                  <a:lnTo>
                    <a:pt x="5997" y="1618"/>
                  </a:lnTo>
                  <a:lnTo>
                    <a:pt x="5993" y="1616"/>
                  </a:lnTo>
                  <a:lnTo>
                    <a:pt x="5993" y="1606"/>
                  </a:lnTo>
                  <a:lnTo>
                    <a:pt x="5990" y="1608"/>
                  </a:lnTo>
                  <a:lnTo>
                    <a:pt x="5987" y="1612"/>
                  </a:lnTo>
                  <a:lnTo>
                    <a:pt x="5986" y="1616"/>
                  </a:lnTo>
                  <a:lnTo>
                    <a:pt x="5983" y="1618"/>
                  </a:lnTo>
                  <a:lnTo>
                    <a:pt x="5976" y="1618"/>
                  </a:lnTo>
                  <a:lnTo>
                    <a:pt x="5978" y="1614"/>
                  </a:lnTo>
                  <a:lnTo>
                    <a:pt x="5978" y="1610"/>
                  </a:lnTo>
                  <a:lnTo>
                    <a:pt x="5976" y="1612"/>
                  </a:lnTo>
                  <a:lnTo>
                    <a:pt x="5975" y="1614"/>
                  </a:lnTo>
                  <a:lnTo>
                    <a:pt x="5970" y="1618"/>
                  </a:lnTo>
                  <a:lnTo>
                    <a:pt x="5967" y="1622"/>
                  </a:lnTo>
                  <a:lnTo>
                    <a:pt x="5955" y="1624"/>
                  </a:lnTo>
                  <a:lnTo>
                    <a:pt x="5947" y="1620"/>
                  </a:lnTo>
                  <a:lnTo>
                    <a:pt x="5944" y="1610"/>
                  </a:lnTo>
                  <a:lnTo>
                    <a:pt x="5944" y="1605"/>
                  </a:lnTo>
                  <a:lnTo>
                    <a:pt x="5943" y="1603"/>
                  </a:lnTo>
                  <a:lnTo>
                    <a:pt x="5940" y="1610"/>
                  </a:lnTo>
                  <a:lnTo>
                    <a:pt x="5937" y="1617"/>
                  </a:lnTo>
                  <a:lnTo>
                    <a:pt x="5930" y="1624"/>
                  </a:lnTo>
                  <a:lnTo>
                    <a:pt x="5929" y="1633"/>
                  </a:lnTo>
                  <a:lnTo>
                    <a:pt x="5928" y="1644"/>
                  </a:lnTo>
                  <a:lnTo>
                    <a:pt x="5925" y="1649"/>
                  </a:lnTo>
                  <a:lnTo>
                    <a:pt x="5924" y="1654"/>
                  </a:lnTo>
                  <a:lnTo>
                    <a:pt x="5918" y="1659"/>
                  </a:lnTo>
                  <a:lnTo>
                    <a:pt x="5914" y="1663"/>
                  </a:lnTo>
                  <a:lnTo>
                    <a:pt x="5907" y="1667"/>
                  </a:lnTo>
                  <a:lnTo>
                    <a:pt x="5906" y="1670"/>
                  </a:lnTo>
                  <a:lnTo>
                    <a:pt x="5902" y="1671"/>
                  </a:lnTo>
                  <a:lnTo>
                    <a:pt x="5901" y="1674"/>
                  </a:lnTo>
                  <a:lnTo>
                    <a:pt x="5897" y="1677"/>
                  </a:lnTo>
                  <a:lnTo>
                    <a:pt x="5891" y="1672"/>
                  </a:lnTo>
                  <a:lnTo>
                    <a:pt x="5883" y="1672"/>
                  </a:lnTo>
                  <a:lnTo>
                    <a:pt x="5879" y="1667"/>
                  </a:lnTo>
                  <a:lnTo>
                    <a:pt x="5876" y="1662"/>
                  </a:lnTo>
                  <a:lnTo>
                    <a:pt x="5870" y="1652"/>
                  </a:lnTo>
                  <a:lnTo>
                    <a:pt x="5868" y="1658"/>
                  </a:lnTo>
                  <a:lnTo>
                    <a:pt x="5860" y="1651"/>
                  </a:lnTo>
                  <a:lnTo>
                    <a:pt x="5859" y="1647"/>
                  </a:lnTo>
                  <a:lnTo>
                    <a:pt x="5853" y="1640"/>
                  </a:lnTo>
                  <a:lnTo>
                    <a:pt x="5852" y="1637"/>
                  </a:lnTo>
                  <a:lnTo>
                    <a:pt x="5849" y="1633"/>
                  </a:lnTo>
                  <a:lnTo>
                    <a:pt x="5849" y="1641"/>
                  </a:lnTo>
                  <a:lnTo>
                    <a:pt x="5851" y="1649"/>
                  </a:lnTo>
                  <a:lnTo>
                    <a:pt x="5844" y="1645"/>
                  </a:lnTo>
                  <a:lnTo>
                    <a:pt x="5844" y="1658"/>
                  </a:lnTo>
                  <a:lnTo>
                    <a:pt x="5849" y="1668"/>
                  </a:lnTo>
                  <a:lnTo>
                    <a:pt x="5853" y="1674"/>
                  </a:lnTo>
                  <a:lnTo>
                    <a:pt x="5859" y="1678"/>
                  </a:lnTo>
                  <a:lnTo>
                    <a:pt x="5863" y="1678"/>
                  </a:lnTo>
                  <a:lnTo>
                    <a:pt x="5872" y="1685"/>
                  </a:lnTo>
                  <a:lnTo>
                    <a:pt x="5880" y="1687"/>
                  </a:lnTo>
                  <a:lnTo>
                    <a:pt x="5890" y="1690"/>
                  </a:lnTo>
                  <a:lnTo>
                    <a:pt x="5889" y="1694"/>
                  </a:lnTo>
                  <a:lnTo>
                    <a:pt x="5879" y="1698"/>
                  </a:lnTo>
                  <a:lnTo>
                    <a:pt x="5874" y="1704"/>
                  </a:lnTo>
                  <a:lnTo>
                    <a:pt x="5867" y="1710"/>
                  </a:lnTo>
                  <a:lnTo>
                    <a:pt x="5863" y="1723"/>
                  </a:lnTo>
                  <a:lnTo>
                    <a:pt x="5857" y="1732"/>
                  </a:lnTo>
                  <a:lnTo>
                    <a:pt x="5848" y="1740"/>
                  </a:lnTo>
                  <a:lnTo>
                    <a:pt x="5843" y="1750"/>
                  </a:lnTo>
                  <a:lnTo>
                    <a:pt x="5841" y="1754"/>
                  </a:lnTo>
                  <a:lnTo>
                    <a:pt x="5836" y="1762"/>
                  </a:lnTo>
                  <a:lnTo>
                    <a:pt x="5832" y="1777"/>
                  </a:lnTo>
                  <a:lnTo>
                    <a:pt x="5834" y="1786"/>
                  </a:lnTo>
                  <a:lnTo>
                    <a:pt x="5838" y="1796"/>
                  </a:lnTo>
                  <a:lnTo>
                    <a:pt x="5843" y="1797"/>
                  </a:lnTo>
                  <a:lnTo>
                    <a:pt x="5848" y="1797"/>
                  </a:lnTo>
                  <a:lnTo>
                    <a:pt x="5856" y="1800"/>
                  </a:lnTo>
                  <a:lnTo>
                    <a:pt x="5861" y="1798"/>
                  </a:lnTo>
                  <a:lnTo>
                    <a:pt x="5867" y="1796"/>
                  </a:lnTo>
                  <a:lnTo>
                    <a:pt x="5868" y="1790"/>
                  </a:lnTo>
                  <a:lnTo>
                    <a:pt x="5870" y="1786"/>
                  </a:lnTo>
                  <a:lnTo>
                    <a:pt x="5875" y="1779"/>
                  </a:lnTo>
                  <a:lnTo>
                    <a:pt x="5878" y="1774"/>
                  </a:lnTo>
                  <a:lnTo>
                    <a:pt x="5886" y="1771"/>
                  </a:lnTo>
                  <a:lnTo>
                    <a:pt x="5893" y="1771"/>
                  </a:lnTo>
                  <a:lnTo>
                    <a:pt x="5898" y="1775"/>
                  </a:lnTo>
                  <a:lnTo>
                    <a:pt x="5902" y="1782"/>
                  </a:lnTo>
                  <a:lnTo>
                    <a:pt x="5906" y="1793"/>
                  </a:lnTo>
                  <a:lnTo>
                    <a:pt x="5907" y="1801"/>
                  </a:lnTo>
                  <a:lnTo>
                    <a:pt x="5909" y="1796"/>
                  </a:lnTo>
                  <a:lnTo>
                    <a:pt x="5910" y="1792"/>
                  </a:lnTo>
                  <a:lnTo>
                    <a:pt x="5913" y="1811"/>
                  </a:lnTo>
                  <a:lnTo>
                    <a:pt x="5914" y="1806"/>
                  </a:lnTo>
                  <a:lnTo>
                    <a:pt x="5917" y="1801"/>
                  </a:lnTo>
                  <a:lnTo>
                    <a:pt x="5920" y="1811"/>
                  </a:lnTo>
                  <a:lnTo>
                    <a:pt x="5921" y="1819"/>
                  </a:lnTo>
                  <a:lnTo>
                    <a:pt x="5922" y="1813"/>
                  </a:lnTo>
                  <a:lnTo>
                    <a:pt x="5924" y="1809"/>
                  </a:lnTo>
                  <a:lnTo>
                    <a:pt x="5926" y="1815"/>
                  </a:lnTo>
                  <a:lnTo>
                    <a:pt x="5928" y="1812"/>
                  </a:lnTo>
                  <a:lnTo>
                    <a:pt x="5932" y="1821"/>
                  </a:lnTo>
                  <a:lnTo>
                    <a:pt x="5937" y="1832"/>
                  </a:lnTo>
                  <a:lnTo>
                    <a:pt x="5933" y="1839"/>
                  </a:lnTo>
                  <a:lnTo>
                    <a:pt x="5921" y="1857"/>
                  </a:lnTo>
                  <a:lnTo>
                    <a:pt x="5913" y="1863"/>
                  </a:lnTo>
                  <a:lnTo>
                    <a:pt x="5907" y="1869"/>
                  </a:lnTo>
                  <a:lnTo>
                    <a:pt x="5903" y="1874"/>
                  </a:lnTo>
                  <a:lnTo>
                    <a:pt x="5847" y="1863"/>
                  </a:lnTo>
                  <a:lnTo>
                    <a:pt x="5815" y="1861"/>
                  </a:lnTo>
                  <a:lnTo>
                    <a:pt x="5783" y="1859"/>
                  </a:lnTo>
                  <a:lnTo>
                    <a:pt x="5749" y="1862"/>
                  </a:lnTo>
                  <a:lnTo>
                    <a:pt x="5713" y="1869"/>
                  </a:lnTo>
                  <a:lnTo>
                    <a:pt x="5676" y="1881"/>
                  </a:lnTo>
                  <a:lnTo>
                    <a:pt x="5637" y="1898"/>
                  </a:lnTo>
                  <a:lnTo>
                    <a:pt x="5590" y="1926"/>
                  </a:lnTo>
                  <a:lnTo>
                    <a:pt x="5549" y="1951"/>
                  </a:lnTo>
                  <a:lnTo>
                    <a:pt x="5514" y="1976"/>
                  </a:lnTo>
                  <a:lnTo>
                    <a:pt x="5485" y="2001"/>
                  </a:lnTo>
                  <a:lnTo>
                    <a:pt x="5460" y="2026"/>
                  </a:lnTo>
                  <a:lnTo>
                    <a:pt x="5438" y="2050"/>
                  </a:lnTo>
                  <a:lnTo>
                    <a:pt x="5400" y="2099"/>
                  </a:lnTo>
                  <a:lnTo>
                    <a:pt x="5365" y="2150"/>
                  </a:lnTo>
                  <a:lnTo>
                    <a:pt x="5324" y="2204"/>
                  </a:lnTo>
                  <a:lnTo>
                    <a:pt x="5274" y="2264"/>
                  </a:lnTo>
                  <a:lnTo>
                    <a:pt x="5242" y="2296"/>
                  </a:lnTo>
                  <a:lnTo>
                    <a:pt x="5204" y="2329"/>
                  </a:lnTo>
                  <a:lnTo>
                    <a:pt x="5170" y="2357"/>
                  </a:lnTo>
                  <a:lnTo>
                    <a:pt x="5134" y="2383"/>
                  </a:lnTo>
                  <a:lnTo>
                    <a:pt x="5115" y="2395"/>
                  </a:lnTo>
                  <a:lnTo>
                    <a:pt x="5094" y="2406"/>
                  </a:lnTo>
                  <a:lnTo>
                    <a:pt x="5074" y="2414"/>
                  </a:lnTo>
                  <a:lnTo>
                    <a:pt x="5051" y="2422"/>
                  </a:lnTo>
                  <a:lnTo>
                    <a:pt x="5028" y="2428"/>
                  </a:lnTo>
                  <a:lnTo>
                    <a:pt x="5002" y="2432"/>
                  </a:lnTo>
                  <a:lnTo>
                    <a:pt x="4948" y="2430"/>
                  </a:lnTo>
                  <a:lnTo>
                    <a:pt x="4918" y="2426"/>
                  </a:lnTo>
                  <a:lnTo>
                    <a:pt x="4886" y="2419"/>
                  </a:lnTo>
                  <a:lnTo>
                    <a:pt x="4852" y="2409"/>
                  </a:lnTo>
                  <a:lnTo>
                    <a:pt x="4816" y="2395"/>
                  </a:lnTo>
                  <a:lnTo>
                    <a:pt x="4795" y="2384"/>
                  </a:lnTo>
                  <a:lnTo>
                    <a:pt x="4776" y="2373"/>
                  </a:lnTo>
                  <a:lnTo>
                    <a:pt x="4760" y="2361"/>
                  </a:lnTo>
                  <a:lnTo>
                    <a:pt x="4747" y="2348"/>
                  </a:lnTo>
                  <a:lnTo>
                    <a:pt x="4724" y="2319"/>
                  </a:lnTo>
                  <a:lnTo>
                    <a:pt x="4705" y="2291"/>
                  </a:lnTo>
                  <a:lnTo>
                    <a:pt x="4671" y="2231"/>
                  </a:lnTo>
                  <a:lnTo>
                    <a:pt x="4652" y="2206"/>
                  </a:lnTo>
                  <a:lnTo>
                    <a:pt x="4640" y="2193"/>
                  </a:lnTo>
                  <a:lnTo>
                    <a:pt x="4627" y="2183"/>
                  </a:lnTo>
                  <a:lnTo>
                    <a:pt x="4599" y="2165"/>
                  </a:lnTo>
                  <a:lnTo>
                    <a:pt x="4573" y="2153"/>
                  </a:lnTo>
                  <a:lnTo>
                    <a:pt x="4549" y="2145"/>
                  </a:lnTo>
                  <a:lnTo>
                    <a:pt x="4527" y="2141"/>
                  </a:lnTo>
                  <a:lnTo>
                    <a:pt x="4485" y="2134"/>
                  </a:lnTo>
                  <a:lnTo>
                    <a:pt x="4466" y="2129"/>
                  </a:lnTo>
                  <a:lnTo>
                    <a:pt x="4449" y="2120"/>
                  </a:lnTo>
                  <a:lnTo>
                    <a:pt x="4453" y="2115"/>
                  </a:lnTo>
                  <a:lnTo>
                    <a:pt x="4454" y="2110"/>
                  </a:lnTo>
                  <a:lnTo>
                    <a:pt x="4452" y="2091"/>
                  </a:lnTo>
                  <a:lnTo>
                    <a:pt x="4449" y="2083"/>
                  </a:lnTo>
                  <a:lnTo>
                    <a:pt x="4450" y="2077"/>
                  </a:lnTo>
                  <a:lnTo>
                    <a:pt x="4450" y="2072"/>
                  </a:lnTo>
                  <a:lnTo>
                    <a:pt x="4446" y="2062"/>
                  </a:lnTo>
                  <a:lnTo>
                    <a:pt x="4373" y="1992"/>
                  </a:lnTo>
                  <a:lnTo>
                    <a:pt x="4384" y="1986"/>
                  </a:lnTo>
                  <a:lnTo>
                    <a:pt x="4395" y="1978"/>
                  </a:lnTo>
                  <a:lnTo>
                    <a:pt x="4389" y="1962"/>
                  </a:lnTo>
                  <a:lnTo>
                    <a:pt x="4383" y="1949"/>
                  </a:lnTo>
                  <a:lnTo>
                    <a:pt x="4377" y="1927"/>
                  </a:lnTo>
                  <a:lnTo>
                    <a:pt x="4365" y="1913"/>
                  </a:lnTo>
                  <a:lnTo>
                    <a:pt x="4354" y="1912"/>
                  </a:lnTo>
                  <a:lnTo>
                    <a:pt x="4349" y="1912"/>
                  </a:lnTo>
                  <a:lnTo>
                    <a:pt x="4343" y="1912"/>
                  </a:lnTo>
                  <a:lnTo>
                    <a:pt x="4331" y="1908"/>
                  </a:lnTo>
                  <a:lnTo>
                    <a:pt x="4338" y="1888"/>
                  </a:lnTo>
                  <a:lnTo>
                    <a:pt x="4334" y="1878"/>
                  </a:lnTo>
                  <a:lnTo>
                    <a:pt x="4326" y="1870"/>
                  </a:lnTo>
                  <a:lnTo>
                    <a:pt x="4324" y="1870"/>
                  </a:lnTo>
                  <a:lnTo>
                    <a:pt x="4316" y="1871"/>
                  </a:lnTo>
                  <a:lnTo>
                    <a:pt x="4314" y="1873"/>
                  </a:lnTo>
                  <a:lnTo>
                    <a:pt x="4312" y="1875"/>
                  </a:lnTo>
                  <a:lnTo>
                    <a:pt x="4307" y="1886"/>
                  </a:lnTo>
                  <a:lnTo>
                    <a:pt x="4304" y="1889"/>
                  </a:lnTo>
                  <a:lnTo>
                    <a:pt x="4285" y="1880"/>
                  </a:lnTo>
                  <a:lnTo>
                    <a:pt x="4284" y="1867"/>
                  </a:lnTo>
                  <a:lnTo>
                    <a:pt x="4264" y="1859"/>
                  </a:lnTo>
                  <a:lnTo>
                    <a:pt x="4253" y="1861"/>
                  </a:lnTo>
                  <a:lnTo>
                    <a:pt x="4249" y="1862"/>
                  </a:lnTo>
                  <a:lnTo>
                    <a:pt x="4242" y="1852"/>
                  </a:lnTo>
                  <a:lnTo>
                    <a:pt x="4235" y="1844"/>
                  </a:lnTo>
                  <a:lnTo>
                    <a:pt x="4231" y="1840"/>
                  </a:lnTo>
                  <a:lnTo>
                    <a:pt x="4228" y="1839"/>
                  </a:lnTo>
                  <a:lnTo>
                    <a:pt x="4223" y="1838"/>
                  </a:lnTo>
                  <a:lnTo>
                    <a:pt x="4219" y="1838"/>
                  </a:lnTo>
                  <a:lnTo>
                    <a:pt x="4208" y="1831"/>
                  </a:lnTo>
                  <a:lnTo>
                    <a:pt x="4203" y="1824"/>
                  </a:lnTo>
                  <a:lnTo>
                    <a:pt x="4201" y="1817"/>
                  </a:lnTo>
                  <a:lnTo>
                    <a:pt x="4192" y="1813"/>
                  </a:lnTo>
                  <a:lnTo>
                    <a:pt x="4176" y="1798"/>
                  </a:lnTo>
                  <a:lnTo>
                    <a:pt x="4178" y="1794"/>
                  </a:lnTo>
                  <a:lnTo>
                    <a:pt x="4186" y="1797"/>
                  </a:lnTo>
                  <a:lnTo>
                    <a:pt x="4189" y="1794"/>
                  </a:lnTo>
                  <a:lnTo>
                    <a:pt x="4193" y="1794"/>
                  </a:lnTo>
                  <a:lnTo>
                    <a:pt x="4207" y="1782"/>
                  </a:lnTo>
                  <a:lnTo>
                    <a:pt x="4211" y="1771"/>
                  </a:lnTo>
                  <a:lnTo>
                    <a:pt x="4207" y="1767"/>
                  </a:lnTo>
                  <a:lnTo>
                    <a:pt x="4197" y="1766"/>
                  </a:lnTo>
                  <a:lnTo>
                    <a:pt x="4192" y="1762"/>
                  </a:lnTo>
                  <a:lnTo>
                    <a:pt x="4184" y="1759"/>
                  </a:lnTo>
                  <a:lnTo>
                    <a:pt x="4180" y="1758"/>
                  </a:lnTo>
                  <a:lnTo>
                    <a:pt x="4177" y="1756"/>
                  </a:lnTo>
                  <a:lnTo>
                    <a:pt x="4174" y="1748"/>
                  </a:lnTo>
                  <a:lnTo>
                    <a:pt x="4165" y="1746"/>
                  </a:lnTo>
                  <a:lnTo>
                    <a:pt x="4159" y="1743"/>
                  </a:lnTo>
                  <a:lnTo>
                    <a:pt x="4153" y="1733"/>
                  </a:lnTo>
                  <a:lnTo>
                    <a:pt x="4148" y="1727"/>
                  </a:lnTo>
                  <a:lnTo>
                    <a:pt x="4136" y="1713"/>
                  </a:lnTo>
                  <a:lnTo>
                    <a:pt x="4136" y="1709"/>
                  </a:lnTo>
                  <a:lnTo>
                    <a:pt x="4131" y="1706"/>
                  </a:lnTo>
                  <a:lnTo>
                    <a:pt x="4128" y="1694"/>
                  </a:lnTo>
                  <a:lnTo>
                    <a:pt x="4127" y="1679"/>
                  </a:lnTo>
                  <a:lnTo>
                    <a:pt x="4127" y="1675"/>
                  </a:lnTo>
                  <a:lnTo>
                    <a:pt x="4125" y="1667"/>
                  </a:lnTo>
                  <a:lnTo>
                    <a:pt x="4124" y="1662"/>
                  </a:lnTo>
                  <a:lnTo>
                    <a:pt x="4124" y="1658"/>
                  </a:lnTo>
                  <a:lnTo>
                    <a:pt x="4124" y="1644"/>
                  </a:lnTo>
                  <a:lnTo>
                    <a:pt x="4123" y="1641"/>
                  </a:lnTo>
                  <a:lnTo>
                    <a:pt x="4119" y="1631"/>
                  </a:lnTo>
                  <a:lnTo>
                    <a:pt x="4117" y="1628"/>
                  </a:lnTo>
                  <a:lnTo>
                    <a:pt x="4117" y="1624"/>
                  </a:lnTo>
                  <a:lnTo>
                    <a:pt x="4116" y="1618"/>
                  </a:lnTo>
                  <a:lnTo>
                    <a:pt x="4115" y="1613"/>
                  </a:lnTo>
                  <a:lnTo>
                    <a:pt x="4113" y="1609"/>
                  </a:lnTo>
                  <a:lnTo>
                    <a:pt x="4112" y="1606"/>
                  </a:lnTo>
                  <a:lnTo>
                    <a:pt x="4108" y="1602"/>
                  </a:lnTo>
                  <a:lnTo>
                    <a:pt x="4105" y="1595"/>
                  </a:lnTo>
                  <a:lnTo>
                    <a:pt x="4105" y="1589"/>
                  </a:lnTo>
                  <a:lnTo>
                    <a:pt x="4104" y="1587"/>
                  </a:lnTo>
                  <a:lnTo>
                    <a:pt x="4102" y="1586"/>
                  </a:lnTo>
                  <a:lnTo>
                    <a:pt x="4105" y="1580"/>
                  </a:lnTo>
                  <a:lnTo>
                    <a:pt x="4109" y="1579"/>
                  </a:lnTo>
                  <a:lnTo>
                    <a:pt x="4115" y="1567"/>
                  </a:lnTo>
                  <a:lnTo>
                    <a:pt x="4115" y="1563"/>
                  </a:lnTo>
                  <a:lnTo>
                    <a:pt x="4120" y="1559"/>
                  </a:lnTo>
                  <a:lnTo>
                    <a:pt x="4130" y="1552"/>
                  </a:lnTo>
                  <a:lnTo>
                    <a:pt x="4128" y="1545"/>
                  </a:lnTo>
                  <a:lnTo>
                    <a:pt x="4131" y="1543"/>
                  </a:lnTo>
                  <a:lnTo>
                    <a:pt x="4131" y="1539"/>
                  </a:lnTo>
                  <a:lnTo>
                    <a:pt x="4132" y="1536"/>
                  </a:lnTo>
                  <a:lnTo>
                    <a:pt x="4132" y="1532"/>
                  </a:lnTo>
                  <a:lnTo>
                    <a:pt x="4131" y="1530"/>
                  </a:lnTo>
                  <a:lnTo>
                    <a:pt x="4131" y="1529"/>
                  </a:lnTo>
                  <a:lnTo>
                    <a:pt x="4136" y="1525"/>
                  </a:lnTo>
                  <a:lnTo>
                    <a:pt x="4135" y="1521"/>
                  </a:lnTo>
                  <a:lnTo>
                    <a:pt x="4127" y="1507"/>
                  </a:lnTo>
                  <a:lnTo>
                    <a:pt x="4127" y="1499"/>
                  </a:lnTo>
                  <a:lnTo>
                    <a:pt x="4120" y="1488"/>
                  </a:lnTo>
                  <a:lnTo>
                    <a:pt x="4123" y="1484"/>
                  </a:lnTo>
                  <a:lnTo>
                    <a:pt x="4123" y="1478"/>
                  </a:lnTo>
                  <a:lnTo>
                    <a:pt x="4113" y="1471"/>
                  </a:lnTo>
                  <a:lnTo>
                    <a:pt x="4104" y="1468"/>
                  </a:lnTo>
                  <a:lnTo>
                    <a:pt x="4092" y="1467"/>
                  </a:lnTo>
                  <a:lnTo>
                    <a:pt x="4088" y="1467"/>
                  </a:lnTo>
                  <a:lnTo>
                    <a:pt x="4078" y="1468"/>
                  </a:lnTo>
                  <a:lnTo>
                    <a:pt x="4071" y="1470"/>
                  </a:lnTo>
                  <a:lnTo>
                    <a:pt x="4066" y="1472"/>
                  </a:lnTo>
                  <a:lnTo>
                    <a:pt x="4062" y="1480"/>
                  </a:lnTo>
                  <a:lnTo>
                    <a:pt x="4055" y="1488"/>
                  </a:lnTo>
                  <a:lnTo>
                    <a:pt x="4051" y="1495"/>
                  </a:lnTo>
                  <a:lnTo>
                    <a:pt x="4048" y="1502"/>
                  </a:lnTo>
                  <a:lnTo>
                    <a:pt x="4051" y="1513"/>
                  </a:lnTo>
                  <a:lnTo>
                    <a:pt x="4052" y="1516"/>
                  </a:lnTo>
                  <a:lnTo>
                    <a:pt x="4054" y="1518"/>
                  </a:lnTo>
                  <a:lnTo>
                    <a:pt x="4054" y="1526"/>
                  </a:lnTo>
                  <a:lnTo>
                    <a:pt x="4059" y="1534"/>
                  </a:lnTo>
                  <a:lnTo>
                    <a:pt x="4059" y="1540"/>
                  </a:lnTo>
                  <a:lnTo>
                    <a:pt x="4061" y="1544"/>
                  </a:lnTo>
                  <a:lnTo>
                    <a:pt x="4066" y="1548"/>
                  </a:lnTo>
                  <a:lnTo>
                    <a:pt x="4059" y="1559"/>
                  </a:lnTo>
                  <a:lnTo>
                    <a:pt x="4054" y="1567"/>
                  </a:lnTo>
                  <a:lnTo>
                    <a:pt x="4047" y="1567"/>
                  </a:lnTo>
                  <a:lnTo>
                    <a:pt x="4038" y="1571"/>
                  </a:lnTo>
                  <a:lnTo>
                    <a:pt x="4025" y="1585"/>
                  </a:lnTo>
                  <a:lnTo>
                    <a:pt x="4017" y="1595"/>
                  </a:lnTo>
                  <a:lnTo>
                    <a:pt x="4013" y="1616"/>
                  </a:lnTo>
                  <a:lnTo>
                    <a:pt x="4013" y="1648"/>
                  </a:lnTo>
                  <a:lnTo>
                    <a:pt x="4016" y="1690"/>
                  </a:lnTo>
                  <a:lnTo>
                    <a:pt x="4017" y="1724"/>
                  </a:lnTo>
                  <a:lnTo>
                    <a:pt x="4019" y="1756"/>
                  </a:lnTo>
                  <a:lnTo>
                    <a:pt x="4019" y="1794"/>
                  </a:lnTo>
                  <a:lnTo>
                    <a:pt x="4019" y="1805"/>
                  </a:lnTo>
                  <a:lnTo>
                    <a:pt x="4020" y="1820"/>
                  </a:lnTo>
                  <a:lnTo>
                    <a:pt x="4025" y="1842"/>
                  </a:lnTo>
                  <a:lnTo>
                    <a:pt x="4033" y="1852"/>
                  </a:lnTo>
                  <a:lnTo>
                    <a:pt x="4038" y="1862"/>
                  </a:lnTo>
                  <a:lnTo>
                    <a:pt x="4035" y="1866"/>
                  </a:lnTo>
                  <a:lnTo>
                    <a:pt x="4036" y="1869"/>
                  </a:lnTo>
                  <a:lnTo>
                    <a:pt x="4040" y="1874"/>
                  </a:lnTo>
                  <a:lnTo>
                    <a:pt x="4042" y="1878"/>
                  </a:lnTo>
                  <a:lnTo>
                    <a:pt x="4042" y="1881"/>
                  </a:lnTo>
                  <a:lnTo>
                    <a:pt x="4042" y="1884"/>
                  </a:lnTo>
                  <a:lnTo>
                    <a:pt x="4043" y="1885"/>
                  </a:lnTo>
                  <a:lnTo>
                    <a:pt x="4044" y="1903"/>
                  </a:lnTo>
                  <a:lnTo>
                    <a:pt x="4044" y="1905"/>
                  </a:lnTo>
                  <a:lnTo>
                    <a:pt x="4046" y="1908"/>
                  </a:lnTo>
                  <a:lnTo>
                    <a:pt x="4054" y="1923"/>
                  </a:lnTo>
                  <a:lnTo>
                    <a:pt x="4055" y="1928"/>
                  </a:lnTo>
                  <a:lnTo>
                    <a:pt x="4054" y="1934"/>
                  </a:lnTo>
                  <a:lnTo>
                    <a:pt x="4050" y="1940"/>
                  </a:lnTo>
                  <a:lnTo>
                    <a:pt x="4046" y="1947"/>
                  </a:lnTo>
                  <a:lnTo>
                    <a:pt x="4042" y="1953"/>
                  </a:lnTo>
                  <a:lnTo>
                    <a:pt x="4036" y="1958"/>
                  </a:lnTo>
                  <a:lnTo>
                    <a:pt x="4032" y="1967"/>
                  </a:lnTo>
                  <a:lnTo>
                    <a:pt x="4024" y="1980"/>
                  </a:lnTo>
                  <a:lnTo>
                    <a:pt x="4012" y="2001"/>
                  </a:lnTo>
                  <a:lnTo>
                    <a:pt x="4009" y="2008"/>
                  </a:lnTo>
                  <a:lnTo>
                    <a:pt x="4005" y="2016"/>
                  </a:lnTo>
                  <a:lnTo>
                    <a:pt x="3993" y="2032"/>
                  </a:lnTo>
                  <a:lnTo>
                    <a:pt x="3905" y="2028"/>
                  </a:lnTo>
                  <a:lnTo>
                    <a:pt x="3866" y="2028"/>
                  </a:lnTo>
                  <a:lnTo>
                    <a:pt x="3828" y="2012"/>
                  </a:lnTo>
                  <a:lnTo>
                    <a:pt x="3824" y="1997"/>
                  </a:lnTo>
                  <a:lnTo>
                    <a:pt x="3822" y="1974"/>
                  </a:lnTo>
                  <a:lnTo>
                    <a:pt x="3822" y="1950"/>
                  </a:lnTo>
                  <a:lnTo>
                    <a:pt x="3836" y="1944"/>
                  </a:lnTo>
                  <a:lnTo>
                    <a:pt x="3822" y="1875"/>
                  </a:lnTo>
                  <a:lnTo>
                    <a:pt x="3809" y="1808"/>
                  </a:lnTo>
                  <a:lnTo>
                    <a:pt x="3803" y="1785"/>
                  </a:lnTo>
                  <a:lnTo>
                    <a:pt x="3798" y="1763"/>
                  </a:lnTo>
                  <a:lnTo>
                    <a:pt x="3794" y="1740"/>
                  </a:lnTo>
                  <a:lnTo>
                    <a:pt x="3787" y="1719"/>
                  </a:lnTo>
                  <a:lnTo>
                    <a:pt x="3793" y="1713"/>
                  </a:lnTo>
                  <a:lnTo>
                    <a:pt x="3797" y="1706"/>
                  </a:lnTo>
                  <a:lnTo>
                    <a:pt x="3797" y="1698"/>
                  </a:lnTo>
                  <a:lnTo>
                    <a:pt x="3794" y="1695"/>
                  </a:lnTo>
                  <a:lnTo>
                    <a:pt x="3794" y="1691"/>
                  </a:lnTo>
                  <a:lnTo>
                    <a:pt x="3790" y="1689"/>
                  </a:lnTo>
                  <a:lnTo>
                    <a:pt x="3789" y="1686"/>
                  </a:lnTo>
                  <a:lnTo>
                    <a:pt x="3783" y="1686"/>
                  </a:lnTo>
                  <a:lnTo>
                    <a:pt x="3767" y="1672"/>
                  </a:lnTo>
                  <a:lnTo>
                    <a:pt x="3762" y="1663"/>
                  </a:lnTo>
                  <a:lnTo>
                    <a:pt x="3763" y="1655"/>
                  </a:lnTo>
                  <a:lnTo>
                    <a:pt x="3766" y="1647"/>
                  </a:lnTo>
                  <a:lnTo>
                    <a:pt x="3775" y="1648"/>
                  </a:lnTo>
                  <a:lnTo>
                    <a:pt x="3783" y="1647"/>
                  </a:lnTo>
                  <a:lnTo>
                    <a:pt x="3786" y="1637"/>
                  </a:lnTo>
                  <a:lnTo>
                    <a:pt x="3789" y="1628"/>
                  </a:lnTo>
                  <a:lnTo>
                    <a:pt x="3793" y="1624"/>
                  </a:lnTo>
                  <a:lnTo>
                    <a:pt x="3790" y="1618"/>
                  </a:lnTo>
                  <a:lnTo>
                    <a:pt x="3789" y="1613"/>
                  </a:lnTo>
                  <a:lnTo>
                    <a:pt x="3790" y="1606"/>
                  </a:lnTo>
                  <a:lnTo>
                    <a:pt x="3794" y="1605"/>
                  </a:lnTo>
                  <a:lnTo>
                    <a:pt x="3794" y="1593"/>
                  </a:lnTo>
                  <a:lnTo>
                    <a:pt x="3793" y="1587"/>
                  </a:lnTo>
                  <a:lnTo>
                    <a:pt x="3790" y="1583"/>
                  </a:lnTo>
                  <a:lnTo>
                    <a:pt x="3783" y="1576"/>
                  </a:lnTo>
                  <a:lnTo>
                    <a:pt x="3774" y="1574"/>
                  </a:lnTo>
                  <a:lnTo>
                    <a:pt x="3764" y="1568"/>
                  </a:lnTo>
                  <a:lnTo>
                    <a:pt x="3753" y="1566"/>
                  </a:lnTo>
                  <a:lnTo>
                    <a:pt x="3733" y="1570"/>
                  </a:lnTo>
                  <a:lnTo>
                    <a:pt x="3726" y="1575"/>
                  </a:lnTo>
                  <a:lnTo>
                    <a:pt x="3721" y="1580"/>
                  </a:lnTo>
                  <a:lnTo>
                    <a:pt x="3718" y="1579"/>
                  </a:lnTo>
                  <a:lnTo>
                    <a:pt x="3711" y="1589"/>
                  </a:lnTo>
                  <a:lnTo>
                    <a:pt x="3702" y="1593"/>
                  </a:lnTo>
                  <a:lnTo>
                    <a:pt x="3703" y="1595"/>
                  </a:lnTo>
                  <a:lnTo>
                    <a:pt x="3706" y="1594"/>
                  </a:lnTo>
                  <a:lnTo>
                    <a:pt x="3709" y="1593"/>
                  </a:lnTo>
                  <a:lnTo>
                    <a:pt x="3709" y="1595"/>
                  </a:lnTo>
                  <a:lnTo>
                    <a:pt x="3707" y="1597"/>
                  </a:lnTo>
                  <a:lnTo>
                    <a:pt x="3703" y="1599"/>
                  </a:lnTo>
                  <a:lnTo>
                    <a:pt x="3701" y="1605"/>
                  </a:lnTo>
                  <a:lnTo>
                    <a:pt x="3699" y="1610"/>
                  </a:lnTo>
                  <a:lnTo>
                    <a:pt x="3698" y="1624"/>
                  </a:lnTo>
                  <a:lnTo>
                    <a:pt x="3701" y="1649"/>
                  </a:lnTo>
                  <a:lnTo>
                    <a:pt x="3705" y="1662"/>
                  </a:lnTo>
                  <a:lnTo>
                    <a:pt x="3706" y="1675"/>
                  </a:lnTo>
                  <a:lnTo>
                    <a:pt x="3697" y="1682"/>
                  </a:lnTo>
                  <a:lnTo>
                    <a:pt x="3695" y="1689"/>
                  </a:lnTo>
                  <a:lnTo>
                    <a:pt x="3691" y="1694"/>
                  </a:lnTo>
                  <a:lnTo>
                    <a:pt x="3688" y="1708"/>
                  </a:lnTo>
                  <a:lnTo>
                    <a:pt x="3688" y="1721"/>
                  </a:lnTo>
                  <a:lnTo>
                    <a:pt x="3688" y="1755"/>
                  </a:lnTo>
                  <a:lnTo>
                    <a:pt x="3680" y="1762"/>
                  </a:lnTo>
                  <a:lnTo>
                    <a:pt x="3676" y="1771"/>
                  </a:lnTo>
                  <a:lnTo>
                    <a:pt x="3676" y="1781"/>
                  </a:lnTo>
                  <a:lnTo>
                    <a:pt x="3676" y="1790"/>
                  </a:lnTo>
                  <a:lnTo>
                    <a:pt x="3682" y="1798"/>
                  </a:lnTo>
                  <a:lnTo>
                    <a:pt x="3687" y="1815"/>
                  </a:lnTo>
                  <a:lnTo>
                    <a:pt x="3695" y="1829"/>
                  </a:lnTo>
                  <a:lnTo>
                    <a:pt x="3705" y="1832"/>
                  </a:lnTo>
                  <a:lnTo>
                    <a:pt x="3716" y="1831"/>
                  </a:lnTo>
                  <a:lnTo>
                    <a:pt x="3721" y="1840"/>
                  </a:lnTo>
                  <a:lnTo>
                    <a:pt x="3726" y="1850"/>
                  </a:lnTo>
                  <a:lnTo>
                    <a:pt x="3732" y="1855"/>
                  </a:lnTo>
                  <a:lnTo>
                    <a:pt x="3725" y="1866"/>
                  </a:lnTo>
                  <a:lnTo>
                    <a:pt x="3720" y="1881"/>
                  </a:lnTo>
                  <a:lnTo>
                    <a:pt x="3706" y="1912"/>
                  </a:lnTo>
                  <a:lnTo>
                    <a:pt x="3693" y="1942"/>
                  </a:lnTo>
                  <a:lnTo>
                    <a:pt x="3693" y="1944"/>
                  </a:lnTo>
                  <a:lnTo>
                    <a:pt x="3665" y="1976"/>
                  </a:lnTo>
                  <a:lnTo>
                    <a:pt x="3664" y="1976"/>
                  </a:lnTo>
                  <a:lnTo>
                    <a:pt x="3661" y="1976"/>
                  </a:lnTo>
                  <a:lnTo>
                    <a:pt x="3634" y="1977"/>
                  </a:lnTo>
                  <a:lnTo>
                    <a:pt x="3636" y="1967"/>
                  </a:lnTo>
                  <a:lnTo>
                    <a:pt x="3634" y="1958"/>
                  </a:lnTo>
                  <a:lnTo>
                    <a:pt x="3630" y="1940"/>
                  </a:lnTo>
                  <a:lnTo>
                    <a:pt x="3625" y="1900"/>
                  </a:lnTo>
                  <a:lnTo>
                    <a:pt x="3622" y="1881"/>
                  </a:lnTo>
                  <a:lnTo>
                    <a:pt x="3617" y="1863"/>
                  </a:lnTo>
                  <a:lnTo>
                    <a:pt x="3617" y="1854"/>
                  </a:lnTo>
                  <a:lnTo>
                    <a:pt x="3614" y="1843"/>
                  </a:lnTo>
                  <a:lnTo>
                    <a:pt x="3611" y="1834"/>
                  </a:lnTo>
                  <a:lnTo>
                    <a:pt x="3609" y="1823"/>
                  </a:lnTo>
                  <a:lnTo>
                    <a:pt x="3609" y="1813"/>
                  </a:lnTo>
                  <a:lnTo>
                    <a:pt x="3606" y="1804"/>
                  </a:lnTo>
                  <a:lnTo>
                    <a:pt x="3610" y="1797"/>
                  </a:lnTo>
                  <a:lnTo>
                    <a:pt x="3610" y="1790"/>
                  </a:lnTo>
                  <a:lnTo>
                    <a:pt x="3607" y="1774"/>
                  </a:lnTo>
                  <a:lnTo>
                    <a:pt x="3601" y="1767"/>
                  </a:lnTo>
                  <a:lnTo>
                    <a:pt x="3603" y="1750"/>
                  </a:lnTo>
                  <a:lnTo>
                    <a:pt x="3605" y="1740"/>
                  </a:lnTo>
                  <a:lnTo>
                    <a:pt x="3605" y="1732"/>
                  </a:lnTo>
                  <a:lnTo>
                    <a:pt x="3602" y="1721"/>
                  </a:lnTo>
                  <a:lnTo>
                    <a:pt x="3599" y="1710"/>
                  </a:lnTo>
                  <a:lnTo>
                    <a:pt x="3606" y="1710"/>
                  </a:lnTo>
                  <a:lnTo>
                    <a:pt x="3609" y="1697"/>
                  </a:lnTo>
                  <a:lnTo>
                    <a:pt x="3603" y="1691"/>
                  </a:lnTo>
                  <a:lnTo>
                    <a:pt x="3607" y="1687"/>
                  </a:lnTo>
                  <a:lnTo>
                    <a:pt x="3609" y="1678"/>
                  </a:lnTo>
                  <a:lnTo>
                    <a:pt x="3609" y="1670"/>
                  </a:lnTo>
                  <a:lnTo>
                    <a:pt x="3605" y="1660"/>
                  </a:lnTo>
                  <a:lnTo>
                    <a:pt x="3602" y="1648"/>
                  </a:lnTo>
                  <a:lnTo>
                    <a:pt x="3594" y="1613"/>
                  </a:lnTo>
                  <a:lnTo>
                    <a:pt x="3588" y="1598"/>
                  </a:lnTo>
                  <a:lnTo>
                    <a:pt x="3582" y="1583"/>
                  </a:lnTo>
                  <a:lnTo>
                    <a:pt x="3586" y="1579"/>
                  </a:lnTo>
                  <a:lnTo>
                    <a:pt x="3573" y="1560"/>
                  </a:lnTo>
                  <a:lnTo>
                    <a:pt x="3575" y="1557"/>
                  </a:lnTo>
                  <a:lnTo>
                    <a:pt x="3576" y="1555"/>
                  </a:lnTo>
                  <a:lnTo>
                    <a:pt x="3583" y="1552"/>
                  </a:lnTo>
                  <a:lnTo>
                    <a:pt x="3599" y="1552"/>
                  </a:lnTo>
                  <a:lnTo>
                    <a:pt x="3605" y="1541"/>
                  </a:lnTo>
                  <a:lnTo>
                    <a:pt x="3609" y="1529"/>
                  </a:lnTo>
                  <a:lnTo>
                    <a:pt x="3606" y="1526"/>
                  </a:lnTo>
                  <a:lnTo>
                    <a:pt x="3605" y="1524"/>
                  </a:lnTo>
                  <a:lnTo>
                    <a:pt x="3607" y="1522"/>
                  </a:lnTo>
                  <a:lnTo>
                    <a:pt x="3609" y="1520"/>
                  </a:lnTo>
                  <a:lnTo>
                    <a:pt x="3607" y="1516"/>
                  </a:lnTo>
                  <a:lnTo>
                    <a:pt x="3605" y="1513"/>
                  </a:lnTo>
                  <a:lnTo>
                    <a:pt x="3601" y="1506"/>
                  </a:lnTo>
                  <a:lnTo>
                    <a:pt x="3602" y="1499"/>
                  </a:lnTo>
                  <a:lnTo>
                    <a:pt x="3602" y="1487"/>
                  </a:lnTo>
                  <a:lnTo>
                    <a:pt x="3601" y="1482"/>
                  </a:lnTo>
                  <a:lnTo>
                    <a:pt x="3602" y="1478"/>
                  </a:lnTo>
                  <a:lnTo>
                    <a:pt x="3601" y="1474"/>
                  </a:lnTo>
                  <a:lnTo>
                    <a:pt x="3598" y="1471"/>
                  </a:lnTo>
                  <a:lnTo>
                    <a:pt x="3580" y="1457"/>
                  </a:lnTo>
                  <a:lnTo>
                    <a:pt x="3563" y="1456"/>
                  </a:lnTo>
                  <a:lnTo>
                    <a:pt x="3545" y="1455"/>
                  </a:lnTo>
                  <a:lnTo>
                    <a:pt x="3521" y="1464"/>
                  </a:lnTo>
                  <a:lnTo>
                    <a:pt x="3518" y="1474"/>
                  </a:lnTo>
                  <a:lnTo>
                    <a:pt x="3513" y="1482"/>
                  </a:lnTo>
                  <a:lnTo>
                    <a:pt x="3510" y="1491"/>
                  </a:lnTo>
                  <a:lnTo>
                    <a:pt x="3510" y="1502"/>
                  </a:lnTo>
                  <a:lnTo>
                    <a:pt x="3511" y="1513"/>
                  </a:lnTo>
                  <a:lnTo>
                    <a:pt x="3515" y="1524"/>
                  </a:lnTo>
                  <a:lnTo>
                    <a:pt x="3521" y="1532"/>
                  </a:lnTo>
                  <a:lnTo>
                    <a:pt x="3527" y="1539"/>
                  </a:lnTo>
                  <a:lnTo>
                    <a:pt x="3536" y="1543"/>
                  </a:lnTo>
                  <a:lnTo>
                    <a:pt x="3536" y="1547"/>
                  </a:lnTo>
                  <a:lnTo>
                    <a:pt x="3536" y="1549"/>
                  </a:lnTo>
                  <a:lnTo>
                    <a:pt x="3533" y="1555"/>
                  </a:lnTo>
                  <a:lnTo>
                    <a:pt x="3529" y="1559"/>
                  </a:lnTo>
                  <a:lnTo>
                    <a:pt x="3527" y="1567"/>
                  </a:lnTo>
                  <a:lnTo>
                    <a:pt x="3523" y="1572"/>
                  </a:lnTo>
                  <a:lnTo>
                    <a:pt x="3519" y="1582"/>
                  </a:lnTo>
                  <a:lnTo>
                    <a:pt x="3517" y="1593"/>
                  </a:lnTo>
                  <a:lnTo>
                    <a:pt x="3514" y="1603"/>
                  </a:lnTo>
                  <a:lnTo>
                    <a:pt x="3507" y="1610"/>
                  </a:lnTo>
                  <a:lnTo>
                    <a:pt x="3494" y="1606"/>
                  </a:lnTo>
                  <a:lnTo>
                    <a:pt x="3485" y="1608"/>
                  </a:lnTo>
                  <a:lnTo>
                    <a:pt x="3479" y="1612"/>
                  </a:lnTo>
                  <a:lnTo>
                    <a:pt x="3471" y="1617"/>
                  </a:lnTo>
                  <a:lnTo>
                    <a:pt x="3464" y="1624"/>
                  </a:lnTo>
                  <a:lnTo>
                    <a:pt x="3460" y="1632"/>
                  </a:lnTo>
                  <a:lnTo>
                    <a:pt x="3456" y="1643"/>
                  </a:lnTo>
                  <a:lnTo>
                    <a:pt x="3454" y="1654"/>
                  </a:lnTo>
                  <a:lnTo>
                    <a:pt x="3456" y="1662"/>
                  </a:lnTo>
                  <a:lnTo>
                    <a:pt x="3460" y="1660"/>
                  </a:lnTo>
                  <a:lnTo>
                    <a:pt x="3462" y="1658"/>
                  </a:lnTo>
                  <a:lnTo>
                    <a:pt x="3468" y="1651"/>
                  </a:lnTo>
                  <a:lnTo>
                    <a:pt x="3468" y="1656"/>
                  </a:lnTo>
                  <a:lnTo>
                    <a:pt x="3467" y="1663"/>
                  </a:lnTo>
                  <a:lnTo>
                    <a:pt x="3462" y="1664"/>
                  </a:lnTo>
                  <a:lnTo>
                    <a:pt x="3460" y="1677"/>
                  </a:lnTo>
                  <a:lnTo>
                    <a:pt x="3460" y="1689"/>
                  </a:lnTo>
                  <a:lnTo>
                    <a:pt x="3454" y="1704"/>
                  </a:lnTo>
                  <a:lnTo>
                    <a:pt x="3448" y="1719"/>
                  </a:lnTo>
                  <a:lnTo>
                    <a:pt x="3444" y="1723"/>
                  </a:lnTo>
                  <a:lnTo>
                    <a:pt x="3442" y="1729"/>
                  </a:lnTo>
                  <a:lnTo>
                    <a:pt x="3449" y="1743"/>
                  </a:lnTo>
                  <a:lnTo>
                    <a:pt x="3453" y="1759"/>
                  </a:lnTo>
                  <a:lnTo>
                    <a:pt x="3453" y="1762"/>
                  </a:lnTo>
                  <a:lnTo>
                    <a:pt x="3469" y="1782"/>
                  </a:lnTo>
                  <a:lnTo>
                    <a:pt x="3479" y="1794"/>
                  </a:lnTo>
                  <a:lnTo>
                    <a:pt x="3490" y="1805"/>
                  </a:lnTo>
                  <a:lnTo>
                    <a:pt x="3490" y="1802"/>
                  </a:lnTo>
                  <a:lnTo>
                    <a:pt x="3492" y="1801"/>
                  </a:lnTo>
                  <a:lnTo>
                    <a:pt x="3502" y="1808"/>
                  </a:lnTo>
                  <a:lnTo>
                    <a:pt x="3508" y="1817"/>
                  </a:lnTo>
                  <a:lnTo>
                    <a:pt x="3514" y="1823"/>
                  </a:lnTo>
                  <a:lnTo>
                    <a:pt x="3519" y="1827"/>
                  </a:lnTo>
                  <a:lnTo>
                    <a:pt x="3532" y="1834"/>
                  </a:lnTo>
                  <a:lnTo>
                    <a:pt x="3527" y="1850"/>
                  </a:lnTo>
                  <a:lnTo>
                    <a:pt x="3526" y="1858"/>
                  </a:lnTo>
                  <a:lnTo>
                    <a:pt x="3529" y="1865"/>
                  </a:lnTo>
                  <a:lnTo>
                    <a:pt x="3532" y="1867"/>
                  </a:lnTo>
                  <a:lnTo>
                    <a:pt x="3534" y="1871"/>
                  </a:lnTo>
                  <a:lnTo>
                    <a:pt x="3521" y="1877"/>
                  </a:lnTo>
                  <a:lnTo>
                    <a:pt x="3515" y="1882"/>
                  </a:lnTo>
                  <a:lnTo>
                    <a:pt x="3513" y="1889"/>
                  </a:lnTo>
                  <a:lnTo>
                    <a:pt x="3494" y="1915"/>
                  </a:lnTo>
                  <a:lnTo>
                    <a:pt x="3484" y="1927"/>
                  </a:lnTo>
                  <a:lnTo>
                    <a:pt x="3473" y="1938"/>
                  </a:lnTo>
                  <a:lnTo>
                    <a:pt x="3472" y="1944"/>
                  </a:lnTo>
                  <a:lnTo>
                    <a:pt x="3467" y="1949"/>
                  </a:lnTo>
                  <a:lnTo>
                    <a:pt x="3461" y="1951"/>
                  </a:lnTo>
                  <a:lnTo>
                    <a:pt x="3458" y="1957"/>
                  </a:lnTo>
                  <a:lnTo>
                    <a:pt x="3458" y="1962"/>
                  </a:lnTo>
                  <a:lnTo>
                    <a:pt x="3454" y="1965"/>
                  </a:lnTo>
                  <a:lnTo>
                    <a:pt x="3450" y="1970"/>
                  </a:lnTo>
                  <a:lnTo>
                    <a:pt x="3445" y="1974"/>
                  </a:lnTo>
                  <a:lnTo>
                    <a:pt x="3442" y="1981"/>
                  </a:lnTo>
                  <a:lnTo>
                    <a:pt x="3433" y="1992"/>
                  </a:lnTo>
                  <a:lnTo>
                    <a:pt x="3427" y="1999"/>
                  </a:lnTo>
                  <a:lnTo>
                    <a:pt x="3426" y="2004"/>
                  </a:lnTo>
                  <a:lnTo>
                    <a:pt x="3427" y="2007"/>
                  </a:lnTo>
                  <a:lnTo>
                    <a:pt x="3430" y="2009"/>
                  </a:lnTo>
                  <a:lnTo>
                    <a:pt x="3437" y="2015"/>
                  </a:lnTo>
                  <a:lnTo>
                    <a:pt x="3444" y="2020"/>
                  </a:lnTo>
                  <a:lnTo>
                    <a:pt x="3453" y="2023"/>
                  </a:lnTo>
                  <a:lnTo>
                    <a:pt x="3461" y="2031"/>
                  </a:lnTo>
                  <a:lnTo>
                    <a:pt x="3441" y="2038"/>
                  </a:lnTo>
                  <a:lnTo>
                    <a:pt x="3419" y="2042"/>
                  </a:lnTo>
                  <a:lnTo>
                    <a:pt x="3376" y="2043"/>
                  </a:lnTo>
                  <a:lnTo>
                    <a:pt x="3327" y="2039"/>
                  </a:lnTo>
                  <a:lnTo>
                    <a:pt x="3272" y="2037"/>
                  </a:lnTo>
                  <a:lnTo>
                    <a:pt x="3272" y="1613"/>
                  </a:lnTo>
                  <a:lnTo>
                    <a:pt x="3161" y="1478"/>
                  </a:lnTo>
                  <a:lnTo>
                    <a:pt x="2698" y="1478"/>
                  </a:lnTo>
                  <a:lnTo>
                    <a:pt x="2564" y="1613"/>
                  </a:lnTo>
                  <a:lnTo>
                    <a:pt x="2564" y="1897"/>
                  </a:lnTo>
                  <a:lnTo>
                    <a:pt x="2529" y="1903"/>
                  </a:lnTo>
                  <a:lnTo>
                    <a:pt x="2498" y="1909"/>
                  </a:lnTo>
                  <a:lnTo>
                    <a:pt x="2498" y="1625"/>
                  </a:lnTo>
                  <a:lnTo>
                    <a:pt x="2496" y="1622"/>
                  </a:lnTo>
                  <a:lnTo>
                    <a:pt x="2492" y="1621"/>
                  </a:lnTo>
                  <a:lnTo>
                    <a:pt x="2482" y="1618"/>
                  </a:lnTo>
                  <a:lnTo>
                    <a:pt x="2469" y="1621"/>
                  </a:lnTo>
                  <a:lnTo>
                    <a:pt x="2465" y="1622"/>
                  </a:lnTo>
                  <a:lnTo>
                    <a:pt x="2464" y="1625"/>
                  </a:lnTo>
                  <a:lnTo>
                    <a:pt x="2464" y="1921"/>
                  </a:lnTo>
                  <a:lnTo>
                    <a:pt x="2441" y="1931"/>
                  </a:lnTo>
                  <a:lnTo>
                    <a:pt x="2441" y="1728"/>
                  </a:lnTo>
                  <a:lnTo>
                    <a:pt x="2440" y="1724"/>
                  </a:lnTo>
                  <a:lnTo>
                    <a:pt x="2436" y="1721"/>
                  </a:lnTo>
                  <a:lnTo>
                    <a:pt x="2425" y="1719"/>
                  </a:lnTo>
                  <a:lnTo>
                    <a:pt x="2413" y="1721"/>
                  </a:lnTo>
                  <a:lnTo>
                    <a:pt x="2408" y="1724"/>
                  </a:lnTo>
                  <a:lnTo>
                    <a:pt x="2407" y="1728"/>
                  </a:lnTo>
                  <a:lnTo>
                    <a:pt x="2407" y="1947"/>
                  </a:lnTo>
                  <a:lnTo>
                    <a:pt x="2394" y="1954"/>
                  </a:lnTo>
                  <a:lnTo>
                    <a:pt x="2394" y="1563"/>
                  </a:lnTo>
                  <a:lnTo>
                    <a:pt x="2392" y="1559"/>
                  </a:lnTo>
                  <a:lnTo>
                    <a:pt x="2388" y="1555"/>
                  </a:lnTo>
                  <a:lnTo>
                    <a:pt x="2377" y="1552"/>
                  </a:lnTo>
                  <a:lnTo>
                    <a:pt x="2365" y="1555"/>
                  </a:lnTo>
                  <a:lnTo>
                    <a:pt x="2361" y="1559"/>
                  </a:lnTo>
                  <a:lnTo>
                    <a:pt x="2360" y="1563"/>
                  </a:lnTo>
                  <a:lnTo>
                    <a:pt x="2360" y="1972"/>
                  </a:lnTo>
                  <a:lnTo>
                    <a:pt x="2346" y="1977"/>
                  </a:lnTo>
                  <a:lnTo>
                    <a:pt x="2346" y="1756"/>
                  </a:lnTo>
                  <a:lnTo>
                    <a:pt x="2345" y="1754"/>
                  </a:lnTo>
                  <a:lnTo>
                    <a:pt x="2341" y="1751"/>
                  </a:lnTo>
                  <a:lnTo>
                    <a:pt x="2329" y="1750"/>
                  </a:lnTo>
                  <a:lnTo>
                    <a:pt x="2318" y="1751"/>
                  </a:lnTo>
                  <a:lnTo>
                    <a:pt x="2312" y="1756"/>
                  </a:lnTo>
                  <a:lnTo>
                    <a:pt x="2312" y="1988"/>
                  </a:lnTo>
                  <a:lnTo>
                    <a:pt x="2287" y="1993"/>
                  </a:lnTo>
                  <a:lnTo>
                    <a:pt x="2258" y="1996"/>
                  </a:lnTo>
                  <a:lnTo>
                    <a:pt x="2258" y="1677"/>
                  </a:lnTo>
                  <a:lnTo>
                    <a:pt x="2257" y="1672"/>
                  </a:lnTo>
                  <a:lnTo>
                    <a:pt x="2254" y="1670"/>
                  </a:lnTo>
                  <a:lnTo>
                    <a:pt x="2242" y="1667"/>
                  </a:lnTo>
                  <a:lnTo>
                    <a:pt x="2230" y="1670"/>
                  </a:lnTo>
                  <a:lnTo>
                    <a:pt x="2227" y="1672"/>
                  </a:lnTo>
                  <a:lnTo>
                    <a:pt x="2226" y="1677"/>
                  </a:lnTo>
                  <a:lnTo>
                    <a:pt x="2226" y="1996"/>
                  </a:lnTo>
                  <a:lnTo>
                    <a:pt x="2215" y="1995"/>
                  </a:lnTo>
                  <a:lnTo>
                    <a:pt x="2215" y="1666"/>
                  </a:lnTo>
                  <a:lnTo>
                    <a:pt x="2214" y="1662"/>
                  </a:lnTo>
                  <a:lnTo>
                    <a:pt x="2210" y="1659"/>
                  </a:lnTo>
                  <a:lnTo>
                    <a:pt x="2199" y="1656"/>
                  </a:lnTo>
                  <a:lnTo>
                    <a:pt x="2187" y="1659"/>
                  </a:lnTo>
                  <a:lnTo>
                    <a:pt x="2182" y="1662"/>
                  </a:lnTo>
                  <a:lnTo>
                    <a:pt x="2181" y="1666"/>
                  </a:lnTo>
                  <a:lnTo>
                    <a:pt x="2181" y="1980"/>
                  </a:lnTo>
                  <a:lnTo>
                    <a:pt x="2169" y="1970"/>
                  </a:lnTo>
                  <a:lnTo>
                    <a:pt x="2169" y="1633"/>
                  </a:lnTo>
                  <a:lnTo>
                    <a:pt x="2168" y="1629"/>
                  </a:lnTo>
                  <a:lnTo>
                    <a:pt x="2164" y="1626"/>
                  </a:lnTo>
                  <a:lnTo>
                    <a:pt x="2153" y="1624"/>
                  </a:lnTo>
                  <a:lnTo>
                    <a:pt x="2141" y="1626"/>
                  </a:lnTo>
                  <a:lnTo>
                    <a:pt x="2136" y="1629"/>
                  </a:lnTo>
                  <a:lnTo>
                    <a:pt x="2135" y="1633"/>
                  </a:lnTo>
                  <a:lnTo>
                    <a:pt x="2135" y="1936"/>
                  </a:lnTo>
                  <a:lnTo>
                    <a:pt x="2123" y="1919"/>
                  </a:lnTo>
                  <a:lnTo>
                    <a:pt x="2123" y="1732"/>
                  </a:lnTo>
                  <a:lnTo>
                    <a:pt x="2122" y="1728"/>
                  </a:lnTo>
                  <a:lnTo>
                    <a:pt x="2118" y="1725"/>
                  </a:lnTo>
                  <a:lnTo>
                    <a:pt x="2105" y="1724"/>
                  </a:lnTo>
                  <a:lnTo>
                    <a:pt x="2095" y="1725"/>
                  </a:lnTo>
                  <a:lnTo>
                    <a:pt x="2090" y="1728"/>
                  </a:lnTo>
                  <a:lnTo>
                    <a:pt x="2089" y="1732"/>
                  </a:lnTo>
                  <a:lnTo>
                    <a:pt x="2089" y="1869"/>
                  </a:lnTo>
                  <a:lnTo>
                    <a:pt x="2077" y="1851"/>
                  </a:lnTo>
                  <a:lnTo>
                    <a:pt x="2077" y="1767"/>
                  </a:lnTo>
                  <a:lnTo>
                    <a:pt x="2077" y="1763"/>
                  </a:lnTo>
                  <a:lnTo>
                    <a:pt x="2073" y="1760"/>
                  </a:lnTo>
                  <a:lnTo>
                    <a:pt x="2061" y="1759"/>
                  </a:lnTo>
                  <a:lnTo>
                    <a:pt x="2050" y="1760"/>
                  </a:lnTo>
                  <a:lnTo>
                    <a:pt x="2044" y="1767"/>
                  </a:lnTo>
                  <a:lnTo>
                    <a:pt x="2044" y="1805"/>
                  </a:lnTo>
                  <a:lnTo>
                    <a:pt x="2032" y="1792"/>
                  </a:lnTo>
                  <a:lnTo>
                    <a:pt x="2032" y="1702"/>
                  </a:lnTo>
                  <a:lnTo>
                    <a:pt x="2031" y="1700"/>
                  </a:lnTo>
                  <a:lnTo>
                    <a:pt x="2028" y="1697"/>
                  </a:lnTo>
                  <a:lnTo>
                    <a:pt x="2016" y="1695"/>
                  </a:lnTo>
                  <a:lnTo>
                    <a:pt x="2004" y="1697"/>
                  </a:lnTo>
                  <a:lnTo>
                    <a:pt x="2001" y="1700"/>
                  </a:lnTo>
                  <a:lnTo>
                    <a:pt x="2000" y="1702"/>
                  </a:lnTo>
                  <a:lnTo>
                    <a:pt x="2000" y="1760"/>
                  </a:lnTo>
                  <a:lnTo>
                    <a:pt x="1977" y="1744"/>
                  </a:lnTo>
                  <a:lnTo>
                    <a:pt x="1948" y="1729"/>
                  </a:lnTo>
                  <a:lnTo>
                    <a:pt x="1912" y="1720"/>
                  </a:lnTo>
                  <a:lnTo>
                    <a:pt x="1889" y="1717"/>
                  </a:lnTo>
                  <a:lnTo>
                    <a:pt x="1860" y="1716"/>
                  </a:lnTo>
                  <a:lnTo>
                    <a:pt x="1816" y="1719"/>
                  </a:lnTo>
                  <a:lnTo>
                    <a:pt x="1797" y="1723"/>
                  </a:lnTo>
                  <a:lnTo>
                    <a:pt x="1778" y="1729"/>
                  </a:lnTo>
                  <a:lnTo>
                    <a:pt x="1763" y="1737"/>
                  </a:lnTo>
                  <a:lnTo>
                    <a:pt x="1748" y="1747"/>
                  </a:lnTo>
                  <a:lnTo>
                    <a:pt x="1722" y="1769"/>
                  </a:lnTo>
                  <a:lnTo>
                    <a:pt x="1701" y="1794"/>
                  </a:lnTo>
                  <a:lnTo>
                    <a:pt x="1682" y="1823"/>
                  </a:lnTo>
                  <a:lnTo>
                    <a:pt x="1649" y="1881"/>
                  </a:lnTo>
                  <a:lnTo>
                    <a:pt x="1644" y="1641"/>
                  </a:lnTo>
                  <a:lnTo>
                    <a:pt x="1513" y="1641"/>
                  </a:lnTo>
                  <a:lnTo>
                    <a:pt x="1513" y="2227"/>
                  </a:lnTo>
                  <a:lnTo>
                    <a:pt x="1528" y="2230"/>
                  </a:lnTo>
                  <a:lnTo>
                    <a:pt x="1541" y="2237"/>
                  </a:lnTo>
                  <a:lnTo>
                    <a:pt x="1552" y="2248"/>
                  </a:lnTo>
                  <a:lnTo>
                    <a:pt x="1560" y="2261"/>
                  </a:lnTo>
                  <a:lnTo>
                    <a:pt x="1560" y="2233"/>
                  </a:lnTo>
                  <a:lnTo>
                    <a:pt x="1549" y="2230"/>
                  </a:lnTo>
                  <a:lnTo>
                    <a:pt x="1544" y="2226"/>
                  </a:lnTo>
                  <a:lnTo>
                    <a:pt x="1538" y="2222"/>
                  </a:lnTo>
                  <a:lnTo>
                    <a:pt x="1532" y="2210"/>
                  </a:lnTo>
                  <a:lnTo>
                    <a:pt x="1529" y="2196"/>
                  </a:lnTo>
                  <a:lnTo>
                    <a:pt x="1529" y="2195"/>
                  </a:lnTo>
                  <a:lnTo>
                    <a:pt x="1533" y="2180"/>
                  </a:lnTo>
                  <a:lnTo>
                    <a:pt x="1540" y="2168"/>
                  </a:lnTo>
                  <a:lnTo>
                    <a:pt x="1545" y="2162"/>
                  </a:lnTo>
                  <a:lnTo>
                    <a:pt x="1551" y="2160"/>
                  </a:lnTo>
                  <a:lnTo>
                    <a:pt x="1563" y="2157"/>
                  </a:lnTo>
                  <a:lnTo>
                    <a:pt x="1575" y="2158"/>
                  </a:lnTo>
                  <a:lnTo>
                    <a:pt x="1586" y="2166"/>
                  </a:lnTo>
                  <a:lnTo>
                    <a:pt x="1597" y="2143"/>
                  </a:lnTo>
                  <a:lnTo>
                    <a:pt x="1603" y="2133"/>
                  </a:lnTo>
                  <a:lnTo>
                    <a:pt x="1612" y="2124"/>
                  </a:lnTo>
                  <a:lnTo>
                    <a:pt x="1632" y="2114"/>
                  </a:lnTo>
                  <a:lnTo>
                    <a:pt x="1655" y="2108"/>
                  </a:lnTo>
                  <a:lnTo>
                    <a:pt x="1678" y="2112"/>
                  </a:lnTo>
                  <a:lnTo>
                    <a:pt x="1698" y="2124"/>
                  </a:lnTo>
                  <a:lnTo>
                    <a:pt x="1714" y="2142"/>
                  </a:lnTo>
                  <a:lnTo>
                    <a:pt x="1725" y="2164"/>
                  </a:lnTo>
                  <a:lnTo>
                    <a:pt x="1733" y="2152"/>
                  </a:lnTo>
                  <a:lnTo>
                    <a:pt x="1743" y="2143"/>
                  </a:lnTo>
                  <a:lnTo>
                    <a:pt x="1755" y="2137"/>
                  </a:lnTo>
                  <a:lnTo>
                    <a:pt x="1770" y="2135"/>
                  </a:lnTo>
                  <a:lnTo>
                    <a:pt x="1789" y="2139"/>
                  </a:lnTo>
                  <a:lnTo>
                    <a:pt x="1798" y="2145"/>
                  </a:lnTo>
                  <a:lnTo>
                    <a:pt x="1806" y="2153"/>
                  </a:lnTo>
                  <a:lnTo>
                    <a:pt x="1817" y="2172"/>
                  </a:lnTo>
                  <a:lnTo>
                    <a:pt x="1820" y="2183"/>
                  </a:lnTo>
                  <a:lnTo>
                    <a:pt x="1821" y="2195"/>
                  </a:lnTo>
                  <a:lnTo>
                    <a:pt x="1817" y="2218"/>
                  </a:lnTo>
                  <a:lnTo>
                    <a:pt x="1806" y="2237"/>
                  </a:lnTo>
                  <a:lnTo>
                    <a:pt x="1798" y="2245"/>
                  </a:lnTo>
                  <a:lnTo>
                    <a:pt x="1789" y="2250"/>
                  </a:lnTo>
                  <a:lnTo>
                    <a:pt x="1770" y="2254"/>
                  </a:lnTo>
                  <a:lnTo>
                    <a:pt x="1750" y="2250"/>
                  </a:lnTo>
                  <a:lnTo>
                    <a:pt x="1750" y="2346"/>
                  </a:lnTo>
                  <a:lnTo>
                    <a:pt x="1758" y="2336"/>
                  </a:lnTo>
                  <a:lnTo>
                    <a:pt x="1767" y="2327"/>
                  </a:lnTo>
                  <a:lnTo>
                    <a:pt x="1779" y="2322"/>
                  </a:lnTo>
                  <a:lnTo>
                    <a:pt x="1791" y="2321"/>
                  </a:lnTo>
                  <a:lnTo>
                    <a:pt x="1812" y="2325"/>
                  </a:lnTo>
                  <a:lnTo>
                    <a:pt x="1821" y="2330"/>
                  </a:lnTo>
                  <a:lnTo>
                    <a:pt x="1828" y="2337"/>
                  </a:lnTo>
                  <a:lnTo>
                    <a:pt x="1839" y="2356"/>
                  </a:lnTo>
                  <a:lnTo>
                    <a:pt x="1843" y="2367"/>
                  </a:lnTo>
                  <a:lnTo>
                    <a:pt x="1844" y="2379"/>
                  </a:lnTo>
                  <a:lnTo>
                    <a:pt x="1844" y="2382"/>
                  </a:lnTo>
                  <a:lnTo>
                    <a:pt x="1843" y="2394"/>
                  </a:lnTo>
                  <a:lnTo>
                    <a:pt x="1839" y="2405"/>
                  </a:lnTo>
                  <a:lnTo>
                    <a:pt x="1828" y="2422"/>
                  </a:lnTo>
                  <a:lnTo>
                    <a:pt x="1821" y="2430"/>
                  </a:lnTo>
                  <a:lnTo>
                    <a:pt x="1812" y="2434"/>
                  </a:lnTo>
                  <a:lnTo>
                    <a:pt x="1791" y="2440"/>
                  </a:lnTo>
                  <a:lnTo>
                    <a:pt x="1778" y="2437"/>
                  </a:lnTo>
                  <a:lnTo>
                    <a:pt x="1766" y="2432"/>
                  </a:lnTo>
                  <a:lnTo>
                    <a:pt x="1756" y="2422"/>
                  </a:lnTo>
                  <a:lnTo>
                    <a:pt x="1748" y="2411"/>
                  </a:lnTo>
                  <a:lnTo>
                    <a:pt x="1743" y="2424"/>
                  </a:lnTo>
                  <a:lnTo>
                    <a:pt x="1735" y="2436"/>
                  </a:lnTo>
                  <a:lnTo>
                    <a:pt x="1735" y="2484"/>
                  </a:lnTo>
                  <a:lnTo>
                    <a:pt x="1739" y="2484"/>
                  </a:lnTo>
                  <a:lnTo>
                    <a:pt x="1760" y="2488"/>
                  </a:lnTo>
                  <a:lnTo>
                    <a:pt x="1781" y="2499"/>
                  </a:lnTo>
                  <a:lnTo>
                    <a:pt x="1797" y="2517"/>
                  </a:lnTo>
                  <a:lnTo>
                    <a:pt x="1808" y="2539"/>
                  </a:lnTo>
                  <a:lnTo>
                    <a:pt x="1816" y="2528"/>
                  </a:lnTo>
                  <a:lnTo>
                    <a:pt x="1827" y="2518"/>
                  </a:lnTo>
                  <a:lnTo>
                    <a:pt x="1839" y="2513"/>
                  </a:lnTo>
                  <a:lnTo>
                    <a:pt x="1852" y="2510"/>
                  </a:lnTo>
                  <a:lnTo>
                    <a:pt x="1873" y="2516"/>
                  </a:lnTo>
                  <a:lnTo>
                    <a:pt x="1881" y="2521"/>
                  </a:lnTo>
                  <a:lnTo>
                    <a:pt x="1889" y="2528"/>
                  </a:lnTo>
                  <a:lnTo>
                    <a:pt x="1900" y="2547"/>
                  </a:lnTo>
                  <a:lnTo>
                    <a:pt x="1902" y="2557"/>
                  </a:lnTo>
                  <a:lnTo>
                    <a:pt x="1904" y="2570"/>
                  </a:lnTo>
                  <a:lnTo>
                    <a:pt x="1902" y="2582"/>
                  </a:lnTo>
                  <a:lnTo>
                    <a:pt x="1900" y="2593"/>
                  </a:lnTo>
                  <a:lnTo>
                    <a:pt x="1889" y="2613"/>
                  </a:lnTo>
                  <a:lnTo>
                    <a:pt x="1881" y="2620"/>
                  </a:lnTo>
                  <a:lnTo>
                    <a:pt x="1873" y="2625"/>
                  </a:lnTo>
                  <a:lnTo>
                    <a:pt x="1852" y="2629"/>
                  </a:lnTo>
                  <a:lnTo>
                    <a:pt x="1839" y="2628"/>
                  </a:lnTo>
                  <a:lnTo>
                    <a:pt x="1827" y="2622"/>
                  </a:lnTo>
                  <a:lnTo>
                    <a:pt x="1816" y="2613"/>
                  </a:lnTo>
                  <a:lnTo>
                    <a:pt x="1808" y="2601"/>
                  </a:lnTo>
                  <a:lnTo>
                    <a:pt x="1798" y="2621"/>
                  </a:lnTo>
                  <a:lnTo>
                    <a:pt x="1786" y="2636"/>
                  </a:lnTo>
                  <a:lnTo>
                    <a:pt x="1770" y="2648"/>
                  </a:lnTo>
                  <a:lnTo>
                    <a:pt x="1751" y="2655"/>
                  </a:lnTo>
                  <a:lnTo>
                    <a:pt x="1751" y="2775"/>
                  </a:lnTo>
                  <a:lnTo>
                    <a:pt x="1727" y="2775"/>
                  </a:lnTo>
                  <a:lnTo>
                    <a:pt x="1727" y="2655"/>
                  </a:lnTo>
                  <a:lnTo>
                    <a:pt x="1709" y="2649"/>
                  </a:lnTo>
                  <a:lnTo>
                    <a:pt x="1709" y="2746"/>
                  </a:lnTo>
                  <a:lnTo>
                    <a:pt x="1685" y="2746"/>
                  </a:lnTo>
                  <a:lnTo>
                    <a:pt x="1685" y="2629"/>
                  </a:lnTo>
                  <a:lnTo>
                    <a:pt x="1675" y="2616"/>
                  </a:lnTo>
                  <a:lnTo>
                    <a:pt x="1668" y="2599"/>
                  </a:lnTo>
                  <a:lnTo>
                    <a:pt x="1667" y="2733"/>
                  </a:lnTo>
                  <a:lnTo>
                    <a:pt x="1644" y="2733"/>
                  </a:lnTo>
                  <a:lnTo>
                    <a:pt x="1644" y="2609"/>
                  </a:lnTo>
                  <a:lnTo>
                    <a:pt x="1632" y="2605"/>
                  </a:lnTo>
                  <a:lnTo>
                    <a:pt x="1626" y="2601"/>
                  </a:lnTo>
                  <a:lnTo>
                    <a:pt x="1622" y="2597"/>
                  </a:lnTo>
                  <a:lnTo>
                    <a:pt x="1616" y="2586"/>
                  </a:lnTo>
                  <a:lnTo>
                    <a:pt x="1612" y="2571"/>
                  </a:lnTo>
                  <a:lnTo>
                    <a:pt x="1612" y="2570"/>
                  </a:lnTo>
                  <a:lnTo>
                    <a:pt x="1617" y="2551"/>
                  </a:lnTo>
                  <a:lnTo>
                    <a:pt x="1598" y="2555"/>
                  </a:lnTo>
                  <a:lnTo>
                    <a:pt x="1588" y="2553"/>
                  </a:lnTo>
                  <a:lnTo>
                    <a:pt x="1588" y="2670"/>
                  </a:lnTo>
                  <a:lnTo>
                    <a:pt x="1564" y="2670"/>
                  </a:lnTo>
                  <a:lnTo>
                    <a:pt x="1564" y="2540"/>
                  </a:lnTo>
                  <a:lnTo>
                    <a:pt x="1555" y="2526"/>
                  </a:lnTo>
                  <a:lnTo>
                    <a:pt x="1549" y="2539"/>
                  </a:lnTo>
                  <a:lnTo>
                    <a:pt x="1541" y="2551"/>
                  </a:lnTo>
                  <a:lnTo>
                    <a:pt x="1541" y="2670"/>
                  </a:lnTo>
                  <a:lnTo>
                    <a:pt x="1518" y="2670"/>
                  </a:lnTo>
                  <a:lnTo>
                    <a:pt x="1518" y="2572"/>
                  </a:lnTo>
                  <a:lnTo>
                    <a:pt x="1496" y="2580"/>
                  </a:lnTo>
                  <a:lnTo>
                    <a:pt x="1496" y="2633"/>
                  </a:lnTo>
                  <a:lnTo>
                    <a:pt x="1505" y="2641"/>
                  </a:lnTo>
                  <a:lnTo>
                    <a:pt x="1511" y="2652"/>
                  </a:lnTo>
                  <a:lnTo>
                    <a:pt x="1514" y="2664"/>
                  </a:lnTo>
                  <a:lnTo>
                    <a:pt x="1517" y="2678"/>
                  </a:lnTo>
                  <a:lnTo>
                    <a:pt x="1517" y="2681"/>
                  </a:lnTo>
                  <a:lnTo>
                    <a:pt x="1515" y="2693"/>
                  </a:lnTo>
                  <a:lnTo>
                    <a:pt x="1511" y="2704"/>
                  </a:lnTo>
                  <a:lnTo>
                    <a:pt x="1501" y="2723"/>
                  </a:lnTo>
                  <a:lnTo>
                    <a:pt x="1492" y="2729"/>
                  </a:lnTo>
                  <a:lnTo>
                    <a:pt x="1484" y="2735"/>
                  </a:lnTo>
                  <a:lnTo>
                    <a:pt x="1464" y="2739"/>
                  </a:lnTo>
                  <a:lnTo>
                    <a:pt x="1450" y="2737"/>
                  </a:lnTo>
                  <a:lnTo>
                    <a:pt x="1438" y="2731"/>
                  </a:lnTo>
                  <a:lnTo>
                    <a:pt x="1427" y="2723"/>
                  </a:lnTo>
                  <a:lnTo>
                    <a:pt x="1419" y="2710"/>
                  </a:lnTo>
                  <a:lnTo>
                    <a:pt x="1409" y="2732"/>
                  </a:lnTo>
                  <a:lnTo>
                    <a:pt x="1402" y="2742"/>
                  </a:lnTo>
                  <a:lnTo>
                    <a:pt x="1394" y="2750"/>
                  </a:lnTo>
                  <a:lnTo>
                    <a:pt x="1383" y="2756"/>
                  </a:lnTo>
                  <a:lnTo>
                    <a:pt x="1373" y="2762"/>
                  </a:lnTo>
                  <a:lnTo>
                    <a:pt x="1350" y="2766"/>
                  </a:lnTo>
                  <a:lnTo>
                    <a:pt x="1327" y="2760"/>
                  </a:lnTo>
                  <a:lnTo>
                    <a:pt x="1307" y="2750"/>
                  </a:lnTo>
                  <a:lnTo>
                    <a:pt x="1299" y="2742"/>
                  </a:lnTo>
                  <a:lnTo>
                    <a:pt x="1291" y="2731"/>
                  </a:lnTo>
                  <a:lnTo>
                    <a:pt x="1280" y="2708"/>
                  </a:lnTo>
                  <a:lnTo>
                    <a:pt x="1280" y="2843"/>
                  </a:lnTo>
                  <a:lnTo>
                    <a:pt x="1256" y="2843"/>
                  </a:lnTo>
                  <a:lnTo>
                    <a:pt x="1256" y="2717"/>
                  </a:lnTo>
                  <a:lnTo>
                    <a:pt x="1243" y="2714"/>
                  </a:lnTo>
                  <a:lnTo>
                    <a:pt x="1238" y="2710"/>
                  </a:lnTo>
                  <a:lnTo>
                    <a:pt x="1234" y="2706"/>
                  </a:lnTo>
                  <a:lnTo>
                    <a:pt x="1227" y="2694"/>
                  </a:lnTo>
                  <a:lnTo>
                    <a:pt x="1225" y="2681"/>
                  </a:lnTo>
                  <a:lnTo>
                    <a:pt x="1225" y="2679"/>
                  </a:lnTo>
                  <a:lnTo>
                    <a:pt x="1226" y="2670"/>
                  </a:lnTo>
                  <a:lnTo>
                    <a:pt x="1229" y="2662"/>
                  </a:lnTo>
                  <a:lnTo>
                    <a:pt x="1233" y="2654"/>
                  </a:lnTo>
                  <a:lnTo>
                    <a:pt x="1238" y="2648"/>
                  </a:lnTo>
                  <a:lnTo>
                    <a:pt x="1238" y="2549"/>
                  </a:lnTo>
                  <a:lnTo>
                    <a:pt x="1220" y="2544"/>
                  </a:lnTo>
                  <a:lnTo>
                    <a:pt x="1220" y="2640"/>
                  </a:lnTo>
                  <a:lnTo>
                    <a:pt x="1196" y="2640"/>
                  </a:lnTo>
                  <a:lnTo>
                    <a:pt x="1196" y="2525"/>
                  </a:lnTo>
                  <a:lnTo>
                    <a:pt x="1187" y="2510"/>
                  </a:lnTo>
                  <a:lnTo>
                    <a:pt x="1180" y="2494"/>
                  </a:lnTo>
                  <a:lnTo>
                    <a:pt x="1180" y="2629"/>
                  </a:lnTo>
                  <a:lnTo>
                    <a:pt x="1156" y="2629"/>
                  </a:lnTo>
                  <a:lnTo>
                    <a:pt x="1156" y="2503"/>
                  </a:lnTo>
                  <a:lnTo>
                    <a:pt x="1143" y="2499"/>
                  </a:lnTo>
                  <a:lnTo>
                    <a:pt x="1138" y="2497"/>
                  </a:lnTo>
                  <a:lnTo>
                    <a:pt x="1134" y="2491"/>
                  </a:lnTo>
                  <a:lnTo>
                    <a:pt x="1127" y="2480"/>
                  </a:lnTo>
                  <a:lnTo>
                    <a:pt x="1124" y="2467"/>
                  </a:lnTo>
                  <a:lnTo>
                    <a:pt x="1124" y="2464"/>
                  </a:lnTo>
                  <a:lnTo>
                    <a:pt x="1127" y="2449"/>
                  </a:lnTo>
                  <a:lnTo>
                    <a:pt x="1135" y="2437"/>
                  </a:lnTo>
                  <a:lnTo>
                    <a:pt x="1139" y="2433"/>
                  </a:lnTo>
                  <a:lnTo>
                    <a:pt x="1145" y="2429"/>
                  </a:lnTo>
                  <a:lnTo>
                    <a:pt x="1158" y="2426"/>
                  </a:lnTo>
                  <a:lnTo>
                    <a:pt x="1170" y="2429"/>
                  </a:lnTo>
                  <a:lnTo>
                    <a:pt x="1180" y="2436"/>
                  </a:lnTo>
                  <a:lnTo>
                    <a:pt x="1191" y="2413"/>
                  </a:lnTo>
                  <a:lnTo>
                    <a:pt x="1199" y="2403"/>
                  </a:lnTo>
                  <a:lnTo>
                    <a:pt x="1207" y="2395"/>
                  </a:lnTo>
                  <a:lnTo>
                    <a:pt x="1227" y="2383"/>
                  </a:lnTo>
                  <a:lnTo>
                    <a:pt x="1250" y="2379"/>
                  </a:lnTo>
                  <a:lnTo>
                    <a:pt x="1266" y="2382"/>
                  </a:lnTo>
                  <a:lnTo>
                    <a:pt x="1281" y="2387"/>
                  </a:lnTo>
                  <a:lnTo>
                    <a:pt x="1294" y="2395"/>
                  </a:lnTo>
                  <a:lnTo>
                    <a:pt x="1300" y="2401"/>
                  </a:lnTo>
                  <a:lnTo>
                    <a:pt x="1306" y="2407"/>
                  </a:lnTo>
                  <a:lnTo>
                    <a:pt x="1306" y="2378"/>
                  </a:lnTo>
                  <a:lnTo>
                    <a:pt x="1279" y="2371"/>
                  </a:lnTo>
                  <a:lnTo>
                    <a:pt x="1258" y="2364"/>
                  </a:lnTo>
                  <a:lnTo>
                    <a:pt x="1227" y="2353"/>
                  </a:lnTo>
                  <a:lnTo>
                    <a:pt x="1197" y="2346"/>
                  </a:lnTo>
                  <a:lnTo>
                    <a:pt x="1149" y="2344"/>
                  </a:lnTo>
                  <a:lnTo>
                    <a:pt x="1123" y="2345"/>
                  </a:lnTo>
                  <a:lnTo>
                    <a:pt x="1101" y="2350"/>
                  </a:lnTo>
                  <a:lnTo>
                    <a:pt x="1082" y="2359"/>
                  </a:lnTo>
                  <a:lnTo>
                    <a:pt x="1066" y="2369"/>
                  </a:lnTo>
                  <a:lnTo>
                    <a:pt x="1051" y="2383"/>
                  </a:lnTo>
                  <a:lnTo>
                    <a:pt x="1039" y="2398"/>
                  </a:lnTo>
                  <a:lnTo>
                    <a:pt x="1016" y="2429"/>
                  </a:lnTo>
                  <a:lnTo>
                    <a:pt x="993" y="2460"/>
                  </a:lnTo>
                  <a:lnTo>
                    <a:pt x="967" y="2487"/>
                  </a:lnTo>
                  <a:lnTo>
                    <a:pt x="951" y="2498"/>
                  </a:lnTo>
                  <a:lnTo>
                    <a:pt x="943" y="2503"/>
                  </a:lnTo>
                  <a:lnTo>
                    <a:pt x="934" y="2507"/>
                  </a:lnTo>
                  <a:lnTo>
                    <a:pt x="913" y="2513"/>
                  </a:lnTo>
                  <a:lnTo>
                    <a:pt x="889" y="2514"/>
                  </a:lnTo>
                  <a:lnTo>
                    <a:pt x="866" y="2511"/>
                  </a:lnTo>
                  <a:lnTo>
                    <a:pt x="844" y="2506"/>
                  </a:lnTo>
                  <a:lnTo>
                    <a:pt x="825" y="2495"/>
                  </a:lnTo>
                  <a:lnTo>
                    <a:pt x="808" y="2483"/>
                  </a:lnTo>
                  <a:lnTo>
                    <a:pt x="778" y="2451"/>
                  </a:lnTo>
                  <a:lnTo>
                    <a:pt x="750" y="2414"/>
                  </a:lnTo>
                  <a:lnTo>
                    <a:pt x="721" y="2376"/>
                  </a:lnTo>
                  <a:lnTo>
                    <a:pt x="706" y="2360"/>
                  </a:lnTo>
                  <a:lnTo>
                    <a:pt x="690" y="2345"/>
                  </a:lnTo>
                  <a:lnTo>
                    <a:pt x="671" y="2331"/>
                  </a:lnTo>
                  <a:lnTo>
                    <a:pt x="651" y="2322"/>
                  </a:lnTo>
                  <a:lnTo>
                    <a:pt x="628" y="2315"/>
                  </a:lnTo>
                  <a:lnTo>
                    <a:pt x="602" y="2314"/>
                  </a:lnTo>
                  <a:lnTo>
                    <a:pt x="583" y="2314"/>
                  </a:lnTo>
                  <a:lnTo>
                    <a:pt x="564" y="2317"/>
                  </a:lnTo>
                  <a:lnTo>
                    <a:pt x="533" y="2326"/>
                  </a:lnTo>
                  <a:lnTo>
                    <a:pt x="505" y="2338"/>
                  </a:lnTo>
                  <a:lnTo>
                    <a:pt x="482" y="2352"/>
                  </a:lnTo>
                  <a:lnTo>
                    <a:pt x="457" y="2365"/>
                  </a:lnTo>
                  <a:lnTo>
                    <a:pt x="434" y="2378"/>
                  </a:lnTo>
                  <a:lnTo>
                    <a:pt x="407" y="2386"/>
                  </a:lnTo>
                  <a:lnTo>
                    <a:pt x="394" y="2388"/>
                  </a:lnTo>
                  <a:lnTo>
                    <a:pt x="378" y="2390"/>
                  </a:lnTo>
                  <a:lnTo>
                    <a:pt x="356" y="2387"/>
                  </a:lnTo>
                  <a:lnTo>
                    <a:pt x="337" y="2382"/>
                  </a:lnTo>
                  <a:lnTo>
                    <a:pt x="318" y="2373"/>
                  </a:lnTo>
                  <a:lnTo>
                    <a:pt x="299" y="2363"/>
                  </a:lnTo>
                  <a:lnTo>
                    <a:pt x="267" y="2336"/>
                  </a:lnTo>
                  <a:lnTo>
                    <a:pt x="252" y="2319"/>
                  </a:lnTo>
                  <a:lnTo>
                    <a:pt x="238" y="2303"/>
                  </a:lnTo>
                  <a:lnTo>
                    <a:pt x="214" y="2272"/>
                  </a:lnTo>
                  <a:lnTo>
                    <a:pt x="196" y="2244"/>
                  </a:lnTo>
                  <a:lnTo>
                    <a:pt x="177" y="2216"/>
                  </a:lnTo>
                  <a:lnTo>
                    <a:pt x="177" y="1946"/>
                  </a:lnTo>
                  <a:lnTo>
                    <a:pt x="34" y="1832"/>
                  </a:lnTo>
                  <a:lnTo>
                    <a:pt x="0" y="1844"/>
                  </a:lnTo>
                  <a:lnTo>
                    <a:pt x="0" y="1206"/>
                  </a:lnTo>
                  <a:lnTo>
                    <a:pt x="0" y="568"/>
                  </a:lnTo>
                  <a:lnTo>
                    <a:pt x="57" y="568"/>
                  </a:lnTo>
                  <a:lnTo>
                    <a:pt x="57" y="534"/>
                  </a:lnTo>
                  <a:lnTo>
                    <a:pt x="229" y="534"/>
                  </a:lnTo>
                  <a:lnTo>
                    <a:pt x="229" y="302"/>
                  </a:lnTo>
                  <a:lnTo>
                    <a:pt x="231" y="291"/>
                  </a:lnTo>
                  <a:lnTo>
                    <a:pt x="235" y="281"/>
                  </a:lnTo>
                  <a:lnTo>
                    <a:pt x="241" y="273"/>
                  </a:lnTo>
                  <a:lnTo>
                    <a:pt x="248" y="265"/>
                  </a:lnTo>
                  <a:lnTo>
                    <a:pt x="264" y="254"/>
                  </a:lnTo>
                  <a:lnTo>
                    <a:pt x="283" y="249"/>
                  </a:lnTo>
                  <a:lnTo>
                    <a:pt x="283" y="215"/>
                  </a:lnTo>
                  <a:lnTo>
                    <a:pt x="292" y="215"/>
                  </a:lnTo>
                  <a:lnTo>
                    <a:pt x="292" y="249"/>
                  </a:lnTo>
                  <a:lnTo>
                    <a:pt x="302" y="250"/>
                  </a:lnTo>
                  <a:lnTo>
                    <a:pt x="311" y="254"/>
                  </a:lnTo>
                  <a:lnTo>
                    <a:pt x="327" y="265"/>
                  </a:lnTo>
                  <a:lnTo>
                    <a:pt x="338" y="281"/>
                  </a:lnTo>
                  <a:lnTo>
                    <a:pt x="342" y="291"/>
                  </a:lnTo>
                  <a:lnTo>
                    <a:pt x="344" y="302"/>
                  </a:lnTo>
                  <a:lnTo>
                    <a:pt x="346" y="302"/>
                  </a:lnTo>
                  <a:lnTo>
                    <a:pt x="346" y="383"/>
                  </a:lnTo>
                  <a:lnTo>
                    <a:pt x="417" y="384"/>
                  </a:lnTo>
                  <a:lnTo>
                    <a:pt x="417" y="181"/>
                  </a:lnTo>
                  <a:lnTo>
                    <a:pt x="417" y="177"/>
                  </a:lnTo>
                  <a:lnTo>
                    <a:pt x="417" y="173"/>
                  </a:lnTo>
                  <a:lnTo>
                    <a:pt x="417" y="165"/>
                  </a:lnTo>
                  <a:lnTo>
                    <a:pt x="421" y="138"/>
                  </a:lnTo>
                  <a:lnTo>
                    <a:pt x="429" y="114"/>
                  </a:lnTo>
                  <a:lnTo>
                    <a:pt x="438" y="91"/>
                  </a:lnTo>
                  <a:lnTo>
                    <a:pt x="452" y="72"/>
                  </a:lnTo>
                  <a:lnTo>
                    <a:pt x="467" y="55"/>
                  </a:lnTo>
                  <a:lnTo>
                    <a:pt x="476" y="49"/>
                  </a:lnTo>
                  <a:lnTo>
                    <a:pt x="484" y="43"/>
                  </a:lnTo>
                  <a:lnTo>
                    <a:pt x="505" y="35"/>
                  </a:lnTo>
                  <a:lnTo>
                    <a:pt x="525" y="31"/>
                  </a:lnTo>
                  <a:lnTo>
                    <a:pt x="525" y="0"/>
                  </a:lnTo>
                  <a:lnTo>
                    <a:pt x="534" y="0"/>
                  </a:lnTo>
                  <a:lnTo>
                    <a:pt x="534" y="31"/>
                  </a:lnTo>
                  <a:lnTo>
                    <a:pt x="555" y="35"/>
                  </a:lnTo>
                  <a:lnTo>
                    <a:pt x="575" y="43"/>
                  </a:lnTo>
                  <a:lnTo>
                    <a:pt x="593" y="55"/>
                  </a:lnTo>
                  <a:lnTo>
                    <a:pt x="608" y="72"/>
                  </a:lnTo>
                  <a:lnTo>
                    <a:pt x="621" y="91"/>
                  </a:lnTo>
                  <a:lnTo>
                    <a:pt x="631" y="114"/>
                  </a:lnTo>
                  <a:lnTo>
                    <a:pt x="639" y="138"/>
                  </a:lnTo>
                  <a:lnTo>
                    <a:pt x="643" y="165"/>
                  </a:lnTo>
                  <a:lnTo>
                    <a:pt x="643" y="170"/>
                  </a:lnTo>
                  <a:lnTo>
                    <a:pt x="643" y="177"/>
                  </a:lnTo>
                  <a:lnTo>
                    <a:pt x="643" y="181"/>
                  </a:lnTo>
                  <a:lnTo>
                    <a:pt x="643" y="384"/>
                  </a:lnTo>
                  <a:lnTo>
                    <a:pt x="713" y="383"/>
                  </a:lnTo>
                  <a:lnTo>
                    <a:pt x="713" y="302"/>
                  </a:lnTo>
                  <a:lnTo>
                    <a:pt x="720" y="281"/>
                  </a:lnTo>
                  <a:lnTo>
                    <a:pt x="725" y="273"/>
                  </a:lnTo>
                  <a:lnTo>
                    <a:pt x="732" y="265"/>
                  </a:lnTo>
                  <a:lnTo>
                    <a:pt x="748" y="254"/>
                  </a:lnTo>
                  <a:lnTo>
                    <a:pt x="767" y="249"/>
                  </a:lnTo>
                  <a:lnTo>
                    <a:pt x="767" y="215"/>
                  </a:lnTo>
                  <a:lnTo>
                    <a:pt x="777" y="215"/>
                  </a:lnTo>
                  <a:lnTo>
                    <a:pt x="777" y="249"/>
                  </a:lnTo>
                  <a:lnTo>
                    <a:pt x="786" y="250"/>
                  </a:lnTo>
                  <a:lnTo>
                    <a:pt x="796" y="254"/>
                  </a:lnTo>
                  <a:lnTo>
                    <a:pt x="812" y="265"/>
                  </a:lnTo>
                  <a:lnTo>
                    <a:pt x="823" y="281"/>
                  </a:lnTo>
                  <a:lnTo>
                    <a:pt x="827" y="291"/>
                  </a:lnTo>
                  <a:lnTo>
                    <a:pt x="829" y="302"/>
                  </a:lnTo>
                  <a:lnTo>
                    <a:pt x="831" y="302"/>
                  </a:lnTo>
                  <a:lnTo>
                    <a:pt x="831" y="503"/>
                  </a:lnTo>
                  <a:lnTo>
                    <a:pt x="940" y="503"/>
                  </a:lnTo>
                  <a:lnTo>
                    <a:pt x="940" y="534"/>
                  </a:lnTo>
                  <a:lnTo>
                    <a:pt x="1004" y="534"/>
                  </a:lnTo>
                  <a:lnTo>
                    <a:pt x="1004" y="568"/>
                  </a:lnTo>
                  <a:lnTo>
                    <a:pt x="1074" y="568"/>
                  </a:lnTo>
                  <a:lnTo>
                    <a:pt x="1074" y="591"/>
                  </a:lnTo>
                  <a:lnTo>
                    <a:pt x="1137" y="591"/>
                  </a:lnTo>
                  <a:lnTo>
                    <a:pt x="1137" y="620"/>
                  </a:lnTo>
                  <a:lnTo>
                    <a:pt x="1206" y="620"/>
                  </a:lnTo>
                  <a:lnTo>
                    <a:pt x="1206" y="591"/>
                  </a:lnTo>
                  <a:lnTo>
                    <a:pt x="1266" y="591"/>
                  </a:lnTo>
                  <a:lnTo>
                    <a:pt x="1266" y="516"/>
                  </a:lnTo>
                  <a:lnTo>
                    <a:pt x="1296" y="482"/>
                  </a:lnTo>
                  <a:lnTo>
                    <a:pt x="1326" y="516"/>
                  </a:lnTo>
                  <a:lnTo>
                    <a:pt x="1356" y="482"/>
                  </a:lnTo>
                  <a:lnTo>
                    <a:pt x="1386" y="516"/>
                  </a:lnTo>
                  <a:lnTo>
                    <a:pt x="1415" y="482"/>
                  </a:lnTo>
                  <a:lnTo>
                    <a:pt x="1445" y="516"/>
                  </a:lnTo>
                  <a:lnTo>
                    <a:pt x="1445" y="591"/>
                  </a:lnTo>
                  <a:lnTo>
                    <a:pt x="1445" y="641"/>
                  </a:lnTo>
                  <a:lnTo>
                    <a:pt x="1480" y="641"/>
                  </a:lnTo>
                  <a:lnTo>
                    <a:pt x="1480" y="571"/>
                  </a:lnTo>
                  <a:lnTo>
                    <a:pt x="1494" y="571"/>
                  </a:lnTo>
                  <a:lnTo>
                    <a:pt x="1553" y="497"/>
                  </a:lnTo>
                  <a:lnTo>
                    <a:pt x="1613" y="571"/>
                  </a:lnTo>
                  <a:lnTo>
                    <a:pt x="1628" y="571"/>
                  </a:lnTo>
                  <a:lnTo>
                    <a:pt x="1628" y="641"/>
                  </a:lnTo>
                  <a:lnTo>
                    <a:pt x="1647" y="641"/>
                  </a:lnTo>
                  <a:lnTo>
                    <a:pt x="1647" y="618"/>
                  </a:lnTo>
                  <a:lnTo>
                    <a:pt x="1714" y="618"/>
                  </a:lnTo>
                  <a:lnTo>
                    <a:pt x="1714" y="549"/>
                  </a:lnTo>
                  <a:lnTo>
                    <a:pt x="1731" y="549"/>
                  </a:lnTo>
                  <a:lnTo>
                    <a:pt x="1731" y="522"/>
                  </a:lnTo>
                  <a:lnTo>
                    <a:pt x="1760" y="522"/>
                  </a:lnTo>
                  <a:lnTo>
                    <a:pt x="1760" y="549"/>
                  </a:lnTo>
                  <a:lnTo>
                    <a:pt x="1771" y="549"/>
                  </a:lnTo>
                  <a:lnTo>
                    <a:pt x="1771" y="453"/>
                  </a:lnTo>
                  <a:lnTo>
                    <a:pt x="1874" y="422"/>
                  </a:lnTo>
                  <a:lnTo>
                    <a:pt x="1874" y="419"/>
                  </a:lnTo>
                  <a:lnTo>
                    <a:pt x="1863" y="419"/>
                  </a:lnTo>
                  <a:lnTo>
                    <a:pt x="1863" y="411"/>
                  </a:lnTo>
                  <a:lnTo>
                    <a:pt x="1874" y="411"/>
                  </a:lnTo>
                  <a:lnTo>
                    <a:pt x="1874" y="402"/>
                  </a:lnTo>
                  <a:lnTo>
                    <a:pt x="1863" y="402"/>
                  </a:lnTo>
                  <a:lnTo>
                    <a:pt x="1863" y="392"/>
                  </a:lnTo>
                  <a:lnTo>
                    <a:pt x="1874" y="392"/>
                  </a:lnTo>
                  <a:lnTo>
                    <a:pt x="1874" y="383"/>
                  </a:lnTo>
                  <a:lnTo>
                    <a:pt x="1863" y="383"/>
                  </a:lnTo>
                  <a:lnTo>
                    <a:pt x="1863" y="375"/>
                  </a:lnTo>
                  <a:lnTo>
                    <a:pt x="1874" y="375"/>
                  </a:lnTo>
                  <a:lnTo>
                    <a:pt x="1874" y="365"/>
                  </a:lnTo>
                  <a:lnTo>
                    <a:pt x="1863" y="365"/>
                  </a:lnTo>
                  <a:lnTo>
                    <a:pt x="1863" y="356"/>
                  </a:lnTo>
                  <a:lnTo>
                    <a:pt x="1874" y="356"/>
                  </a:lnTo>
                  <a:lnTo>
                    <a:pt x="1874" y="346"/>
                  </a:lnTo>
                  <a:lnTo>
                    <a:pt x="1863" y="346"/>
                  </a:lnTo>
                  <a:lnTo>
                    <a:pt x="1863" y="338"/>
                  </a:lnTo>
                  <a:lnTo>
                    <a:pt x="1874" y="338"/>
                  </a:lnTo>
                  <a:lnTo>
                    <a:pt x="1874" y="329"/>
                  </a:lnTo>
                  <a:lnTo>
                    <a:pt x="1863" y="329"/>
                  </a:lnTo>
                  <a:lnTo>
                    <a:pt x="1863" y="319"/>
                  </a:lnTo>
                  <a:lnTo>
                    <a:pt x="1874" y="319"/>
                  </a:lnTo>
                  <a:lnTo>
                    <a:pt x="1874" y="310"/>
                  </a:lnTo>
                  <a:lnTo>
                    <a:pt x="1863" y="310"/>
                  </a:lnTo>
                  <a:lnTo>
                    <a:pt x="1863" y="302"/>
                  </a:lnTo>
                  <a:lnTo>
                    <a:pt x="1874" y="302"/>
                  </a:lnTo>
                  <a:lnTo>
                    <a:pt x="1874" y="292"/>
                  </a:lnTo>
                  <a:lnTo>
                    <a:pt x="1863" y="292"/>
                  </a:lnTo>
                  <a:lnTo>
                    <a:pt x="1863" y="283"/>
                  </a:lnTo>
                  <a:lnTo>
                    <a:pt x="1874" y="283"/>
                  </a:lnTo>
                  <a:lnTo>
                    <a:pt x="1874" y="273"/>
                  </a:lnTo>
                  <a:lnTo>
                    <a:pt x="1955" y="250"/>
                  </a:lnTo>
                  <a:lnTo>
                    <a:pt x="2076" y="315"/>
                  </a:lnTo>
                  <a:lnTo>
                    <a:pt x="2076" y="526"/>
                  </a:lnTo>
                  <a:lnTo>
                    <a:pt x="2109" y="541"/>
                  </a:lnTo>
                  <a:lnTo>
                    <a:pt x="2141" y="533"/>
                  </a:lnTo>
                  <a:lnTo>
                    <a:pt x="2141" y="526"/>
                  </a:lnTo>
                  <a:lnTo>
                    <a:pt x="2123" y="526"/>
                  </a:lnTo>
                  <a:lnTo>
                    <a:pt x="2123" y="516"/>
                  </a:lnTo>
                  <a:lnTo>
                    <a:pt x="2141" y="506"/>
                  </a:lnTo>
                  <a:lnTo>
                    <a:pt x="2141" y="499"/>
                  </a:lnTo>
                  <a:lnTo>
                    <a:pt x="2123" y="499"/>
                  </a:lnTo>
                  <a:lnTo>
                    <a:pt x="2123" y="488"/>
                  </a:lnTo>
                  <a:lnTo>
                    <a:pt x="2141" y="479"/>
                  </a:lnTo>
                  <a:lnTo>
                    <a:pt x="2141" y="472"/>
                  </a:lnTo>
                  <a:lnTo>
                    <a:pt x="2123" y="472"/>
                  </a:lnTo>
                  <a:lnTo>
                    <a:pt x="2123" y="461"/>
                  </a:lnTo>
                  <a:lnTo>
                    <a:pt x="2141" y="452"/>
                  </a:lnTo>
                  <a:lnTo>
                    <a:pt x="2141" y="447"/>
                  </a:lnTo>
                  <a:lnTo>
                    <a:pt x="2123" y="447"/>
                  </a:lnTo>
                  <a:lnTo>
                    <a:pt x="2123" y="434"/>
                  </a:lnTo>
                  <a:lnTo>
                    <a:pt x="2141" y="425"/>
                  </a:lnTo>
                  <a:lnTo>
                    <a:pt x="2141" y="419"/>
                  </a:lnTo>
                  <a:lnTo>
                    <a:pt x="2123" y="419"/>
                  </a:lnTo>
                  <a:lnTo>
                    <a:pt x="2123" y="409"/>
                  </a:lnTo>
                  <a:lnTo>
                    <a:pt x="2141" y="399"/>
                  </a:lnTo>
                  <a:lnTo>
                    <a:pt x="2141" y="392"/>
                  </a:lnTo>
                  <a:lnTo>
                    <a:pt x="2123" y="392"/>
                  </a:lnTo>
                  <a:lnTo>
                    <a:pt x="2123" y="382"/>
                  </a:lnTo>
                  <a:lnTo>
                    <a:pt x="2141" y="372"/>
                  </a:lnTo>
                  <a:lnTo>
                    <a:pt x="2141" y="367"/>
                  </a:lnTo>
                  <a:lnTo>
                    <a:pt x="2123" y="367"/>
                  </a:lnTo>
                  <a:lnTo>
                    <a:pt x="2123" y="354"/>
                  </a:lnTo>
                  <a:lnTo>
                    <a:pt x="2141" y="345"/>
                  </a:lnTo>
                  <a:lnTo>
                    <a:pt x="2141" y="340"/>
                  </a:lnTo>
                  <a:lnTo>
                    <a:pt x="2123" y="340"/>
                  </a:lnTo>
                  <a:lnTo>
                    <a:pt x="2123" y="329"/>
                  </a:lnTo>
                  <a:lnTo>
                    <a:pt x="2141" y="318"/>
                  </a:lnTo>
                  <a:lnTo>
                    <a:pt x="2141" y="313"/>
                  </a:lnTo>
                  <a:lnTo>
                    <a:pt x="2123" y="313"/>
                  </a:lnTo>
                  <a:lnTo>
                    <a:pt x="2123" y="302"/>
                  </a:lnTo>
                  <a:lnTo>
                    <a:pt x="2141" y="292"/>
                  </a:lnTo>
                  <a:lnTo>
                    <a:pt x="2141" y="285"/>
                  </a:lnTo>
                  <a:lnTo>
                    <a:pt x="2123" y="285"/>
                  </a:lnTo>
                  <a:lnTo>
                    <a:pt x="2123" y="275"/>
                  </a:lnTo>
                  <a:lnTo>
                    <a:pt x="2141" y="265"/>
                  </a:lnTo>
                  <a:lnTo>
                    <a:pt x="2141" y="260"/>
                  </a:lnTo>
                  <a:lnTo>
                    <a:pt x="2123" y="260"/>
                  </a:lnTo>
                  <a:lnTo>
                    <a:pt x="2123" y="248"/>
                  </a:lnTo>
                  <a:lnTo>
                    <a:pt x="2141" y="238"/>
                  </a:lnTo>
                  <a:lnTo>
                    <a:pt x="2141" y="233"/>
                  </a:lnTo>
                  <a:lnTo>
                    <a:pt x="2123" y="233"/>
                  </a:lnTo>
                  <a:lnTo>
                    <a:pt x="2123" y="222"/>
                  </a:lnTo>
                  <a:lnTo>
                    <a:pt x="2141" y="212"/>
                  </a:lnTo>
                  <a:lnTo>
                    <a:pt x="2141" y="206"/>
                  </a:lnTo>
                  <a:lnTo>
                    <a:pt x="2123" y="206"/>
                  </a:lnTo>
                  <a:lnTo>
                    <a:pt x="2123" y="195"/>
                  </a:lnTo>
                  <a:lnTo>
                    <a:pt x="2141" y="185"/>
                  </a:lnTo>
                  <a:lnTo>
                    <a:pt x="2141" y="165"/>
                  </a:lnTo>
                  <a:lnTo>
                    <a:pt x="2212" y="116"/>
                  </a:lnTo>
                  <a:lnTo>
                    <a:pt x="2276" y="164"/>
                  </a:lnTo>
                  <a:lnTo>
                    <a:pt x="2276" y="191"/>
                  </a:lnTo>
                  <a:lnTo>
                    <a:pt x="2284" y="195"/>
                  </a:lnTo>
                  <a:lnTo>
                    <a:pt x="2284" y="206"/>
                  </a:lnTo>
                  <a:lnTo>
                    <a:pt x="2276" y="206"/>
                  </a:lnTo>
                  <a:lnTo>
                    <a:pt x="2276" y="216"/>
                  </a:lnTo>
                  <a:lnTo>
                    <a:pt x="2284" y="222"/>
                  </a:lnTo>
                  <a:lnTo>
                    <a:pt x="2284" y="233"/>
                  </a:lnTo>
                  <a:lnTo>
                    <a:pt x="2276" y="233"/>
                  </a:lnTo>
                  <a:lnTo>
                    <a:pt x="2276" y="244"/>
                  </a:lnTo>
                  <a:lnTo>
                    <a:pt x="2284" y="248"/>
                  </a:lnTo>
                  <a:lnTo>
                    <a:pt x="2284" y="260"/>
                  </a:lnTo>
                  <a:lnTo>
                    <a:pt x="2276" y="260"/>
                  </a:lnTo>
                  <a:lnTo>
                    <a:pt x="2276" y="552"/>
                  </a:lnTo>
                  <a:lnTo>
                    <a:pt x="2293" y="552"/>
                  </a:lnTo>
                  <a:lnTo>
                    <a:pt x="2293" y="425"/>
                  </a:lnTo>
                  <a:lnTo>
                    <a:pt x="2314" y="417"/>
                  </a:lnTo>
                  <a:lnTo>
                    <a:pt x="2314" y="394"/>
                  </a:lnTo>
                  <a:lnTo>
                    <a:pt x="2372" y="394"/>
                  </a:lnTo>
                  <a:lnTo>
                    <a:pt x="2410" y="379"/>
                  </a:lnTo>
                  <a:lnTo>
                    <a:pt x="2506" y="426"/>
                  </a:lnTo>
                  <a:lnTo>
                    <a:pt x="2506" y="281"/>
                  </a:lnTo>
                  <a:lnTo>
                    <a:pt x="2563" y="256"/>
                  </a:lnTo>
                  <a:lnTo>
                    <a:pt x="2655" y="275"/>
                  </a:lnTo>
                  <a:lnTo>
                    <a:pt x="2655" y="352"/>
                  </a:lnTo>
                  <a:lnTo>
                    <a:pt x="2668" y="352"/>
                  </a:lnTo>
                  <a:lnTo>
                    <a:pt x="2668" y="371"/>
                  </a:lnTo>
                  <a:lnTo>
                    <a:pt x="2655" y="371"/>
                  </a:lnTo>
                  <a:lnTo>
                    <a:pt x="2655" y="391"/>
                  </a:lnTo>
                  <a:lnTo>
                    <a:pt x="2668" y="391"/>
                  </a:lnTo>
                  <a:lnTo>
                    <a:pt x="2668" y="410"/>
                  </a:lnTo>
                  <a:lnTo>
                    <a:pt x="2655" y="410"/>
                  </a:lnTo>
                  <a:lnTo>
                    <a:pt x="2655" y="430"/>
                  </a:lnTo>
                  <a:lnTo>
                    <a:pt x="2668" y="430"/>
                  </a:lnTo>
                  <a:lnTo>
                    <a:pt x="2668" y="448"/>
                  </a:lnTo>
                  <a:lnTo>
                    <a:pt x="2655" y="448"/>
                  </a:lnTo>
                  <a:lnTo>
                    <a:pt x="2655" y="470"/>
                  </a:lnTo>
                  <a:lnTo>
                    <a:pt x="2668" y="470"/>
                  </a:lnTo>
                  <a:lnTo>
                    <a:pt x="2668" y="487"/>
                  </a:lnTo>
                  <a:lnTo>
                    <a:pt x="2655" y="487"/>
                  </a:lnTo>
                  <a:lnTo>
                    <a:pt x="2655" y="509"/>
                  </a:lnTo>
                  <a:lnTo>
                    <a:pt x="2668" y="509"/>
                  </a:lnTo>
                  <a:lnTo>
                    <a:pt x="2668" y="526"/>
                  </a:lnTo>
                  <a:lnTo>
                    <a:pt x="2655" y="526"/>
                  </a:lnTo>
                  <a:lnTo>
                    <a:pt x="2655" y="548"/>
                  </a:lnTo>
                  <a:lnTo>
                    <a:pt x="2668" y="548"/>
                  </a:lnTo>
                  <a:lnTo>
                    <a:pt x="2668" y="566"/>
                  </a:lnTo>
                  <a:lnTo>
                    <a:pt x="2655" y="566"/>
                  </a:lnTo>
                  <a:lnTo>
                    <a:pt x="2655" y="587"/>
                  </a:lnTo>
                  <a:lnTo>
                    <a:pt x="2668" y="587"/>
                  </a:lnTo>
                  <a:lnTo>
                    <a:pt x="2668" y="605"/>
                  </a:lnTo>
                  <a:lnTo>
                    <a:pt x="2655" y="605"/>
                  </a:lnTo>
                  <a:lnTo>
                    <a:pt x="2655" y="617"/>
                  </a:lnTo>
                  <a:lnTo>
                    <a:pt x="2712" y="617"/>
                  </a:lnTo>
                  <a:lnTo>
                    <a:pt x="2712" y="598"/>
                  </a:lnTo>
                  <a:lnTo>
                    <a:pt x="2736" y="598"/>
                  </a:lnTo>
                  <a:lnTo>
                    <a:pt x="2736" y="556"/>
                  </a:lnTo>
                  <a:lnTo>
                    <a:pt x="2797" y="556"/>
                  </a:lnTo>
                  <a:lnTo>
                    <a:pt x="2797" y="589"/>
                  </a:lnTo>
                  <a:lnTo>
                    <a:pt x="2896" y="587"/>
                  </a:lnTo>
                  <a:lnTo>
                    <a:pt x="2896" y="537"/>
                  </a:lnTo>
                  <a:lnTo>
                    <a:pt x="2961" y="537"/>
                  </a:lnTo>
                  <a:lnTo>
                    <a:pt x="2958" y="387"/>
                  </a:lnTo>
                  <a:lnTo>
                    <a:pt x="3089" y="386"/>
                  </a:lnTo>
                  <a:lnTo>
                    <a:pt x="3093" y="631"/>
                  </a:lnTo>
                  <a:lnTo>
                    <a:pt x="3196" y="629"/>
                  </a:lnTo>
                  <a:lnTo>
                    <a:pt x="3195" y="551"/>
                  </a:lnTo>
                  <a:lnTo>
                    <a:pt x="3276" y="549"/>
                  </a:lnTo>
                  <a:lnTo>
                    <a:pt x="3274" y="447"/>
                  </a:lnTo>
                  <a:lnTo>
                    <a:pt x="3446" y="444"/>
                  </a:lnTo>
                  <a:lnTo>
                    <a:pt x="3445" y="380"/>
                  </a:lnTo>
                  <a:lnTo>
                    <a:pt x="3461" y="380"/>
                  </a:lnTo>
                  <a:lnTo>
                    <a:pt x="3460" y="248"/>
                  </a:lnTo>
                  <a:lnTo>
                    <a:pt x="3475" y="248"/>
                  </a:lnTo>
                  <a:lnTo>
                    <a:pt x="3475" y="227"/>
                  </a:lnTo>
                  <a:lnTo>
                    <a:pt x="3484" y="227"/>
                  </a:lnTo>
                  <a:lnTo>
                    <a:pt x="3484" y="219"/>
                  </a:lnTo>
                  <a:lnTo>
                    <a:pt x="3506" y="219"/>
                  </a:lnTo>
                  <a:lnTo>
                    <a:pt x="3506" y="180"/>
                  </a:lnTo>
                  <a:lnTo>
                    <a:pt x="3513" y="180"/>
                  </a:lnTo>
                  <a:lnTo>
                    <a:pt x="3513" y="219"/>
                  </a:lnTo>
                  <a:lnTo>
                    <a:pt x="3536" y="218"/>
                  </a:lnTo>
                  <a:lnTo>
                    <a:pt x="3536" y="226"/>
                  </a:lnTo>
                  <a:lnTo>
                    <a:pt x="3545" y="226"/>
                  </a:lnTo>
                  <a:lnTo>
                    <a:pt x="3545" y="246"/>
                  </a:lnTo>
                  <a:lnTo>
                    <a:pt x="3560" y="246"/>
                  </a:lnTo>
                  <a:lnTo>
                    <a:pt x="3561" y="379"/>
                  </a:lnTo>
                  <a:lnTo>
                    <a:pt x="3576" y="379"/>
                  </a:lnTo>
                  <a:lnTo>
                    <a:pt x="3579" y="529"/>
                  </a:lnTo>
                  <a:lnTo>
                    <a:pt x="3632" y="528"/>
                  </a:lnTo>
                  <a:lnTo>
                    <a:pt x="3630" y="505"/>
                  </a:lnTo>
                  <a:lnTo>
                    <a:pt x="3645" y="505"/>
                  </a:lnTo>
                  <a:lnTo>
                    <a:pt x="3645" y="484"/>
                  </a:lnTo>
                  <a:lnTo>
                    <a:pt x="3655" y="484"/>
                  </a:lnTo>
                  <a:lnTo>
                    <a:pt x="3655" y="476"/>
                  </a:lnTo>
                  <a:lnTo>
                    <a:pt x="3678" y="476"/>
                  </a:lnTo>
                  <a:lnTo>
                    <a:pt x="3676" y="438"/>
                  </a:lnTo>
                  <a:lnTo>
                    <a:pt x="3683" y="437"/>
                  </a:lnTo>
                  <a:lnTo>
                    <a:pt x="3683" y="476"/>
                  </a:lnTo>
                  <a:lnTo>
                    <a:pt x="3706" y="476"/>
                  </a:lnTo>
                  <a:lnTo>
                    <a:pt x="3706" y="484"/>
                  </a:lnTo>
                  <a:lnTo>
                    <a:pt x="3716" y="484"/>
                  </a:lnTo>
                  <a:lnTo>
                    <a:pt x="3717" y="505"/>
                  </a:lnTo>
                  <a:lnTo>
                    <a:pt x="3730" y="503"/>
                  </a:lnTo>
                  <a:lnTo>
                    <a:pt x="3732" y="603"/>
                  </a:lnTo>
                  <a:lnTo>
                    <a:pt x="3789" y="539"/>
                  </a:lnTo>
                  <a:lnTo>
                    <a:pt x="3844" y="603"/>
                  </a:lnTo>
                  <a:lnTo>
                    <a:pt x="3901" y="539"/>
                  </a:lnTo>
                  <a:lnTo>
                    <a:pt x="3958" y="603"/>
                  </a:lnTo>
                  <a:lnTo>
                    <a:pt x="4013" y="539"/>
                  </a:lnTo>
                  <a:lnTo>
                    <a:pt x="4070" y="603"/>
                  </a:lnTo>
                  <a:lnTo>
                    <a:pt x="4070" y="628"/>
                  </a:lnTo>
                  <a:lnTo>
                    <a:pt x="4101" y="621"/>
                  </a:lnTo>
                  <a:lnTo>
                    <a:pt x="4101" y="553"/>
                  </a:lnTo>
                  <a:lnTo>
                    <a:pt x="4092" y="551"/>
                  </a:lnTo>
                  <a:lnTo>
                    <a:pt x="4085" y="545"/>
                  </a:lnTo>
                  <a:lnTo>
                    <a:pt x="4079" y="536"/>
                  </a:lnTo>
                  <a:lnTo>
                    <a:pt x="4078" y="526"/>
                  </a:lnTo>
                  <a:lnTo>
                    <a:pt x="4078" y="524"/>
                  </a:lnTo>
                  <a:lnTo>
                    <a:pt x="4081" y="513"/>
                  </a:lnTo>
                  <a:lnTo>
                    <a:pt x="4086" y="505"/>
                  </a:lnTo>
                  <a:lnTo>
                    <a:pt x="4093" y="498"/>
                  </a:lnTo>
                  <a:lnTo>
                    <a:pt x="4102" y="497"/>
                  </a:lnTo>
                  <a:lnTo>
                    <a:pt x="4112" y="498"/>
                  </a:lnTo>
                  <a:lnTo>
                    <a:pt x="4119" y="503"/>
                  </a:lnTo>
                  <a:lnTo>
                    <a:pt x="4123" y="494"/>
                  </a:lnTo>
                  <a:lnTo>
                    <a:pt x="4127" y="486"/>
                  </a:lnTo>
                  <a:lnTo>
                    <a:pt x="4132" y="479"/>
                  </a:lnTo>
                  <a:lnTo>
                    <a:pt x="4139" y="474"/>
                  </a:lnTo>
                  <a:lnTo>
                    <a:pt x="4146" y="468"/>
                  </a:lnTo>
                  <a:lnTo>
                    <a:pt x="4154" y="464"/>
                  </a:lnTo>
                  <a:lnTo>
                    <a:pt x="4162" y="461"/>
                  </a:lnTo>
                  <a:lnTo>
                    <a:pt x="4172" y="461"/>
                  </a:lnTo>
                  <a:lnTo>
                    <a:pt x="4184" y="463"/>
                  </a:lnTo>
                  <a:lnTo>
                    <a:pt x="4195" y="467"/>
                  </a:lnTo>
                  <a:lnTo>
                    <a:pt x="4212" y="482"/>
                  </a:lnTo>
                  <a:lnTo>
                    <a:pt x="4212" y="421"/>
                  </a:lnTo>
                  <a:lnTo>
                    <a:pt x="4204" y="418"/>
                  </a:lnTo>
                  <a:lnTo>
                    <a:pt x="4196" y="413"/>
                  </a:lnTo>
                  <a:lnTo>
                    <a:pt x="4192" y="405"/>
                  </a:lnTo>
                  <a:lnTo>
                    <a:pt x="4189" y="394"/>
                  </a:lnTo>
                  <a:lnTo>
                    <a:pt x="4189" y="392"/>
                  </a:lnTo>
                  <a:lnTo>
                    <a:pt x="4192" y="382"/>
                  </a:lnTo>
                  <a:lnTo>
                    <a:pt x="4197" y="372"/>
                  </a:lnTo>
                  <a:lnTo>
                    <a:pt x="4205" y="367"/>
                  </a:lnTo>
                  <a:lnTo>
                    <a:pt x="4215" y="364"/>
                  </a:lnTo>
                  <a:lnTo>
                    <a:pt x="4223" y="367"/>
                  </a:lnTo>
                  <a:lnTo>
                    <a:pt x="4231" y="372"/>
                  </a:lnTo>
                  <a:lnTo>
                    <a:pt x="4234" y="363"/>
                  </a:lnTo>
                  <a:lnTo>
                    <a:pt x="4239" y="354"/>
                  </a:lnTo>
                  <a:lnTo>
                    <a:pt x="4245" y="348"/>
                  </a:lnTo>
                  <a:lnTo>
                    <a:pt x="4250" y="341"/>
                  </a:lnTo>
                  <a:lnTo>
                    <a:pt x="4258" y="336"/>
                  </a:lnTo>
                  <a:lnTo>
                    <a:pt x="4265" y="333"/>
                  </a:lnTo>
                  <a:lnTo>
                    <a:pt x="4274" y="330"/>
                  </a:lnTo>
                  <a:lnTo>
                    <a:pt x="4282" y="329"/>
                  </a:lnTo>
                  <a:lnTo>
                    <a:pt x="4300" y="333"/>
                  </a:lnTo>
                  <a:lnTo>
                    <a:pt x="4314" y="341"/>
                  </a:lnTo>
                  <a:lnTo>
                    <a:pt x="4326" y="353"/>
                  </a:lnTo>
                  <a:lnTo>
                    <a:pt x="4334" y="371"/>
                  </a:lnTo>
                  <a:lnTo>
                    <a:pt x="4341" y="361"/>
                  </a:lnTo>
                  <a:lnTo>
                    <a:pt x="4347" y="354"/>
                  </a:lnTo>
                  <a:lnTo>
                    <a:pt x="4357" y="350"/>
                  </a:lnTo>
                  <a:lnTo>
                    <a:pt x="4366" y="349"/>
                  </a:lnTo>
                  <a:lnTo>
                    <a:pt x="4379" y="350"/>
                  </a:lnTo>
                  <a:lnTo>
                    <a:pt x="4388" y="356"/>
                  </a:lnTo>
                  <a:lnTo>
                    <a:pt x="4396" y="364"/>
                  </a:lnTo>
                  <a:lnTo>
                    <a:pt x="4402" y="373"/>
                  </a:lnTo>
                  <a:lnTo>
                    <a:pt x="4402" y="353"/>
                  </a:lnTo>
                  <a:lnTo>
                    <a:pt x="4393" y="350"/>
                  </a:lnTo>
                  <a:lnTo>
                    <a:pt x="4385" y="344"/>
                  </a:lnTo>
                  <a:lnTo>
                    <a:pt x="4380" y="336"/>
                  </a:lnTo>
                  <a:lnTo>
                    <a:pt x="4379" y="326"/>
                  </a:lnTo>
                  <a:lnTo>
                    <a:pt x="4379" y="323"/>
                  </a:lnTo>
                  <a:lnTo>
                    <a:pt x="4381" y="313"/>
                  </a:lnTo>
                  <a:lnTo>
                    <a:pt x="4387" y="304"/>
                  </a:lnTo>
                  <a:lnTo>
                    <a:pt x="4393" y="298"/>
                  </a:lnTo>
                  <a:lnTo>
                    <a:pt x="4403" y="296"/>
                  </a:lnTo>
                  <a:lnTo>
                    <a:pt x="4412" y="298"/>
                  </a:lnTo>
                  <a:lnTo>
                    <a:pt x="4420" y="303"/>
                  </a:lnTo>
                  <a:lnTo>
                    <a:pt x="4423" y="294"/>
                  </a:lnTo>
                  <a:lnTo>
                    <a:pt x="4427" y="285"/>
                  </a:lnTo>
                  <a:lnTo>
                    <a:pt x="4434" y="279"/>
                  </a:lnTo>
                  <a:lnTo>
                    <a:pt x="4439" y="272"/>
                  </a:lnTo>
                  <a:lnTo>
                    <a:pt x="4448" y="268"/>
                  </a:lnTo>
                  <a:lnTo>
                    <a:pt x="4454" y="264"/>
                  </a:lnTo>
                  <a:lnTo>
                    <a:pt x="4464" y="261"/>
                  </a:lnTo>
                  <a:lnTo>
                    <a:pt x="4472" y="261"/>
                  </a:lnTo>
                  <a:lnTo>
                    <a:pt x="4489" y="264"/>
                  </a:lnTo>
                  <a:lnTo>
                    <a:pt x="4503" y="272"/>
                  </a:lnTo>
                  <a:lnTo>
                    <a:pt x="4515" y="285"/>
                  </a:lnTo>
                  <a:lnTo>
                    <a:pt x="4523" y="302"/>
                  </a:lnTo>
                  <a:lnTo>
                    <a:pt x="4530" y="292"/>
                  </a:lnTo>
                  <a:lnTo>
                    <a:pt x="4537" y="285"/>
                  </a:lnTo>
                  <a:lnTo>
                    <a:pt x="4546" y="281"/>
                  </a:lnTo>
                  <a:lnTo>
                    <a:pt x="4556" y="280"/>
                  </a:lnTo>
                  <a:lnTo>
                    <a:pt x="4571" y="284"/>
                  </a:lnTo>
                  <a:lnTo>
                    <a:pt x="4583" y="292"/>
                  </a:lnTo>
                  <a:lnTo>
                    <a:pt x="4588" y="299"/>
                  </a:lnTo>
                  <a:lnTo>
                    <a:pt x="4591" y="307"/>
                  </a:lnTo>
                  <a:lnTo>
                    <a:pt x="4595" y="323"/>
                  </a:lnTo>
                  <a:lnTo>
                    <a:pt x="4595" y="326"/>
                  </a:lnTo>
                  <a:lnTo>
                    <a:pt x="4591" y="342"/>
                  </a:lnTo>
                  <a:lnTo>
                    <a:pt x="4588" y="350"/>
                  </a:lnTo>
                  <a:lnTo>
                    <a:pt x="4583" y="356"/>
                  </a:lnTo>
                  <a:lnTo>
                    <a:pt x="4571" y="365"/>
                  </a:lnTo>
                  <a:lnTo>
                    <a:pt x="4564" y="368"/>
                  </a:lnTo>
                  <a:lnTo>
                    <a:pt x="4556" y="369"/>
                  </a:lnTo>
                  <a:lnTo>
                    <a:pt x="4541" y="365"/>
                  </a:lnTo>
                  <a:lnTo>
                    <a:pt x="4541" y="437"/>
                  </a:lnTo>
                  <a:lnTo>
                    <a:pt x="4554" y="422"/>
                  </a:lnTo>
                  <a:lnTo>
                    <a:pt x="4564" y="418"/>
                  </a:lnTo>
                  <a:lnTo>
                    <a:pt x="4573" y="417"/>
                  </a:lnTo>
                  <a:lnTo>
                    <a:pt x="4588" y="421"/>
                  </a:lnTo>
                  <a:lnTo>
                    <a:pt x="4600" y="430"/>
                  </a:lnTo>
                  <a:lnTo>
                    <a:pt x="4604" y="436"/>
                  </a:lnTo>
                  <a:lnTo>
                    <a:pt x="4609" y="444"/>
                  </a:lnTo>
                  <a:lnTo>
                    <a:pt x="4611" y="460"/>
                  </a:lnTo>
                  <a:lnTo>
                    <a:pt x="4611" y="463"/>
                  </a:lnTo>
                  <a:lnTo>
                    <a:pt x="4609" y="479"/>
                  </a:lnTo>
                  <a:lnTo>
                    <a:pt x="4604" y="487"/>
                  </a:lnTo>
                  <a:lnTo>
                    <a:pt x="4600" y="494"/>
                  </a:lnTo>
                  <a:lnTo>
                    <a:pt x="4588" y="502"/>
                  </a:lnTo>
                  <a:lnTo>
                    <a:pt x="4581" y="505"/>
                  </a:lnTo>
                  <a:lnTo>
                    <a:pt x="4573" y="506"/>
                  </a:lnTo>
                  <a:lnTo>
                    <a:pt x="4564" y="505"/>
                  </a:lnTo>
                  <a:lnTo>
                    <a:pt x="4554" y="501"/>
                  </a:lnTo>
                  <a:lnTo>
                    <a:pt x="4546" y="494"/>
                  </a:lnTo>
                  <a:lnTo>
                    <a:pt x="4541" y="484"/>
                  </a:lnTo>
                  <a:lnTo>
                    <a:pt x="4531" y="502"/>
                  </a:lnTo>
                  <a:lnTo>
                    <a:pt x="4531" y="539"/>
                  </a:lnTo>
                  <a:lnTo>
                    <a:pt x="4533" y="539"/>
                  </a:lnTo>
                  <a:lnTo>
                    <a:pt x="4550" y="543"/>
                  </a:lnTo>
                  <a:lnTo>
                    <a:pt x="4565" y="551"/>
                  </a:lnTo>
                  <a:lnTo>
                    <a:pt x="4577" y="563"/>
                  </a:lnTo>
                  <a:lnTo>
                    <a:pt x="4586" y="579"/>
                  </a:lnTo>
                  <a:lnTo>
                    <a:pt x="4591" y="571"/>
                  </a:lnTo>
                  <a:lnTo>
                    <a:pt x="4599" y="564"/>
                  </a:lnTo>
                  <a:lnTo>
                    <a:pt x="4607" y="560"/>
                  </a:lnTo>
                  <a:lnTo>
                    <a:pt x="4618" y="559"/>
                  </a:lnTo>
                  <a:lnTo>
                    <a:pt x="4627" y="560"/>
                  </a:lnTo>
                  <a:lnTo>
                    <a:pt x="4637" y="564"/>
                  </a:lnTo>
                  <a:lnTo>
                    <a:pt x="4644" y="570"/>
                  </a:lnTo>
                  <a:lnTo>
                    <a:pt x="4650" y="579"/>
                  </a:lnTo>
                  <a:lnTo>
                    <a:pt x="4659" y="572"/>
                  </a:lnTo>
                  <a:lnTo>
                    <a:pt x="4668" y="567"/>
                  </a:lnTo>
                  <a:lnTo>
                    <a:pt x="4691" y="562"/>
                  </a:lnTo>
                  <a:lnTo>
                    <a:pt x="4710" y="566"/>
                  </a:lnTo>
                  <a:lnTo>
                    <a:pt x="4713" y="562"/>
                  </a:lnTo>
                  <a:lnTo>
                    <a:pt x="4715" y="560"/>
                  </a:lnTo>
                  <a:lnTo>
                    <a:pt x="4718" y="552"/>
                  </a:lnTo>
                  <a:lnTo>
                    <a:pt x="4724" y="545"/>
                  </a:lnTo>
                  <a:lnTo>
                    <a:pt x="4732" y="539"/>
                  </a:lnTo>
                  <a:lnTo>
                    <a:pt x="4730" y="529"/>
                  </a:lnTo>
                  <a:lnTo>
                    <a:pt x="4726" y="528"/>
                  </a:lnTo>
                  <a:lnTo>
                    <a:pt x="4722" y="529"/>
                  </a:lnTo>
                  <a:lnTo>
                    <a:pt x="4714" y="529"/>
                  </a:lnTo>
                  <a:lnTo>
                    <a:pt x="4710" y="525"/>
                  </a:lnTo>
                  <a:lnTo>
                    <a:pt x="4705" y="521"/>
                  </a:lnTo>
                  <a:lnTo>
                    <a:pt x="4705" y="517"/>
                  </a:lnTo>
                  <a:lnTo>
                    <a:pt x="4707" y="516"/>
                  </a:lnTo>
                  <a:lnTo>
                    <a:pt x="4719" y="517"/>
                  </a:lnTo>
                  <a:lnTo>
                    <a:pt x="4742" y="517"/>
                  </a:lnTo>
                  <a:lnTo>
                    <a:pt x="4752" y="518"/>
                  </a:lnTo>
                  <a:lnTo>
                    <a:pt x="4755" y="521"/>
                  </a:lnTo>
                  <a:lnTo>
                    <a:pt x="4752" y="522"/>
                  </a:lnTo>
                  <a:lnTo>
                    <a:pt x="4744" y="522"/>
                  </a:lnTo>
                  <a:lnTo>
                    <a:pt x="4737" y="522"/>
                  </a:lnTo>
                  <a:lnTo>
                    <a:pt x="4732" y="525"/>
                  </a:lnTo>
                  <a:lnTo>
                    <a:pt x="4733" y="526"/>
                  </a:lnTo>
                  <a:lnTo>
                    <a:pt x="4734" y="529"/>
                  </a:lnTo>
                  <a:lnTo>
                    <a:pt x="4737" y="539"/>
                  </a:lnTo>
                  <a:lnTo>
                    <a:pt x="4768" y="539"/>
                  </a:lnTo>
                  <a:lnTo>
                    <a:pt x="4764" y="524"/>
                  </a:lnTo>
                  <a:lnTo>
                    <a:pt x="4763" y="513"/>
                  </a:lnTo>
                  <a:lnTo>
                    <a:pt x="4763" y="509"/>
                  </a:lnTo>
                  <a:lnTo>
                    <a:pt x="4761" y="505"/>
                  </a:lnTo>
                  <a:lnTo>
                    <a:pt x="4751" y="488"/>
                  </a:lnTo>
                  <a:lnTo>
                    <a:pt x="4749" y="479"/>
                  </a:lnTo>
                  <a:lnTo>
                    <a:pt x="4751" y="471"/>
                  </a:lnTo>
                  <a:lnTo>
                    <a:pt x="4756" y="463"/>
                  </a:lnTo>
                  <a:lnTo>
                    <a:pt x="4753" y="461"/>
                  </a:lnTo>
                  <a:lnTo>
                    <a:pt x="4755" y="459"/>
                  </a:lnTo>
                  <a:lnTo>
                    <a:pt x="4768" y="448"/>
                  </a:lnTo>
                  <a:lnTo>
                    <a:pt x="4776" y="444"/>
                  </a:lnTo>
                  <a:lnTo>
                    <a:pt x="4783" y="440"/>
                  </a:lnTo>
                  <a:lnTo>
                    <a:pt x="4788" y="436"/>
                  </a:lnTo>
                  <a:lnTo>
                    <a:pt x="4810" y="425"/>
                  </a:lnTo>
                  <a:lnTo>
                    <a:pt x="4821" y="421"/>
                  </a:lnTo>
                  <a:lnTo>
                    <a:pt x="4828" y="419"/>
                  </a:lnTo>
                  <a:lnTo>
                    <a:pt x="4829" y="419"/>
                  </a:lnTo>
                  <a:lnTo>
                    <a:pt x="4830" y="417"/>
                  </a:lnTo>
                  <a:lnTo>
                    <a:pt x="4833" y="415"/>
                  </a:lnTo>
                  <a:lnTo>
                    <a:pt x="4839" y="403"/>
                  </a:lnTo>
                  <a:lnTo>
                    <a:pt x="4840" y="396"/>
                  </a:lnTo>
                  <a:lnTo>
                    <a:pt x="4844" y="391"/>
                  </a:lnTo>
                  <a:lnTo>
                    <a:pt x="4852" y="390"/>
                  </a:lnTo>
                  <a:lnTo>
                    <a:pt x="4866" y="395"/>
                  </a:lnTo>
                  <a:lnTo>
                    <a:pt x="4872" y="401"/>
                  </a:lnTo>
                  <a:lnTo>
                    <a:pt x="4876" y="405"/>
                  </a:lnTo>
                  <a:lnTo>
                    <a:pt x="4876" y="411"/>
                  </a:lnTo>
                  <a:lnTo>
                    <a:pt x="4874" y="415"/>
                  </a:lnTo>
                  <a:lnTo>
                    <a:pt x="4870" y="417"/>
                  </a:lnTo>
                  <a:lnTo>
                    <a:pt x="4868" y="419"/>
                  </a:lnTo>
                  <a:lnTo>
                    <a:pt x="4864" y="424"/>
                  </a:lnTo>
                  <a:lnTo>
                    <a:pt x="4864" y="428"/>
                  </a:lnTo>
                  <a:lnTo>
                    <a:pt x="4863" y="429"/>
                  </a:lnTo>
                  <a:lnTo>
                    <a:pt x="4862" y="432"/>
                  </a:lnTo>
                  <a:lnTo>
                    <a:pt x="4860" y="436"/>
                  </a:lnTo>
                  <a:lnTo>
                    <a:pt x="4858" y="438"/>
                  </a:lnTo>
                  <a:lnTo>
                    <a:pt x="4856" y="440"/>
                  </a:lnTo>
                  <a:lnTo>
                    <a:pt x="4858" y="441"/>
                  </a:lnTo>
                  <a:lnTo>
                    <a:pt x="4859" y="447"/>
                  </a:lnTo>
                  <a:lnTo>
                    <a:pt x="4858" y="452"/>
                  </a:lnTo>
                  <a:lnTo>
                    <a:pt x="4856" y="455"/>
                  </a:lnTo>
                  <a:lnTo>
                    <a:pt x="4855" y="459"/>
                  </a:lnTo>
                  <a:lnTo>
                    <a:pt x="4855" y="465"/>
                  </a:lnTo>
                  <a:lnTo>
                    <a:pt x="4856" y="476"/>
                  </a:lnTo>
                  <a:lnTo>
                    <a:pt x="4859" y="480"/>
                  </a:lnTo>
                  <a:lnTo>
                    <a:pt x="4860" y="484"/>
                  </a:lnTo>
                  <a:lnTo>
                    <a:pt x="4862" y="488"/>
                  </a:lnTo>
                  <a:lnTo>
                    <a:pt x="4863" y="494"/>
                  </a:lnTo>
                  <a:lnTo>
                    <a:pt x="4864" y="501"/>
                  </a:lnTo>
                  <a:lnTo>
                    <a:pt x="4866" y="505"/>
                  </a:lnTo>
                  <a:lnTo>
                    <a:pt x="4866" y="507"/>
                  </a:lnTo>
                  <a:lnTo>
                    <a:pt x="4867" y="509"/>
                  </a:lnTo>
                  <a:lnTo>
                    <a:pt x="4870" y="511"/>
                  </a:lnTo>
                  <a:lnTo>
                    <a:pt x="4870" y="514"/>
                  </a:lnTo>
                  <a:lnTo>
                    <a:pt x="4870" y="518"/>
                  </a:lnTo>
                  <a:lnTo>
                    <a:pt x="4872" y="518"/>
                  </a:lnTo>
                  <a:lnTo>
                    <a:pt x="4872" y="521"/>
                  </a:lnTo>
                  <a:lnTo>
                    <a:pt x="4875" y="524"/>
                  </a:lnTo>
                  <a:lnTo>
                    <a:pt x="4878" y="524"/>
                  </a:lnTo>
                  <a:lnTo>
                    <a:pt x="4883" y="529"/>
                  </a:lnTo>
                  <a:lnTo>
                    <a:pt x="4886" y="536"/>
                  </a:lnTo>
                  <a:lnTo>
                    <a:pt x="4886" y="541"/>
                  </a:lnTo>
                  <a:lnTo>
                    <a:pt x="4886" y="549"/>
                  </a:lnTo>
                  <a:lnTo>
                    <a:pt x="4886" y="551"/>
                  </a:lnTo>
                  <a:lnTo>
                    <a:pt x="4883" y="547"/>
                  </a:lnTo>
                  <a:lnTo>
                    <a:pt x="4881" y="543"/>
                  </a:lnTo>
                  <a:lnTo>
                    <a:pt x="4883" y="539"/>
                  </a:lnTo>
                  <a:lnTo>
                    <a:pt x="4881" y="540"/>
                  </a:lnTo>
                  <a:lnTo>
                    <a:pt x="4876" y="543"/>
                  </a:lnTo>
                  <a:lnTo>
                    <a:pt x="4874" y="545"/>
                  </a:lnTo>
                  <a:lnTo>
                    <a:pt x="4872" y="548"/>
                  </a:lnTo>
                  <a:lnTo>
                    <a:pt x="4868" y="553"/>
                  </a:lnTo>
                  <a:lnTo>
                    <a:pt x="4860" y="557"/>
                  </a:lnTo>
                  <a:lnTo>
                    <a:pt x="4855" y="557"/>
                  </a:lnTo>
                  <a:lnTo>
                    <a:pt x="4852" y="556"/>
                  </a:lnTo>
                  <a:lnTo>
                    <a:pt x="4853" y="553"/>
                  </a:lnTo>
                  <a:lnTo>
                    <a:pt x="4859" y="552"/>
                  </a:lnTo>
                  <a:lnTo>
                    <a:pt x="4866" y="549"/>
                  </a:lnTo>
                  <a:lnTo>
                    <a:pt x="4870" y="544"/>
                  </a:lnTo>
                  <a:lnTo>
                    <a:pt x="4870" y="540"/>
                  </a:lnTo>
                  <a:lnTo>
                    <a:pt x="4868" y="537"/>
                  </a:lnTo>
                  <a:lnTo>
                    <a:pt x="4862" y="533"/>
                  </a:lnTo>
                  <a:lnTo>
                    <a:pt x="4853" y="530"/>
                  </a:lnTo>
                  <a:lnTo>
                    <a:pt x="4856" y="539"/>
                  </a:lnTo>
                  <a:lnTo>
                    <a:pt x="4856" y="547"/>
                  </a:lnTo>
                  <a:lnTo>
                    <a:pt x="4859" y="549"/>
                  </a:lnTo>
                  <a:lnTo>
                    <a:pt x="4858" y="551"/>
                  </a:lnTo>
                  <a:lnTo>
                    <a:pt x="4855" y="544"/>
                  </a:lnTo>
                  <a:lnTo>
                    <a:pt x="4853" y="540"/>
                  </a:lnTo>
                  <a:lnTo>
                    <a:pt x="4852" y="536"/>
                  </a:lnTo>
                  <a:lnTo>
                    <a:pt x="4853" y="543"/>
                  </a:lnTo>
                  <a:lnTo>
                    <a:pt x="4852" y="545"/>
                  </a:lnTo>
                  <a:lnTo>
                    <a:pt x="4851" y="545"/>
                  </a:lnTo>
                  <a:lnTo>
                    <a:pt x="4849" y="543"/>
                  </a:lnTo>
                  <a:lnTo>
                    <a:pt x="4851" y="540"/>
                  </a:lnTo>
                  <a:lnTo>
                    <a:pt x="4851" y="537"/>
                  </a:lnTo>
                  <a:lnTo>
                    <a:pt x="4849" y="540"/>
                  </a:lnTo>
                  <a:lnTo>
                    <a:pt x="4847" y="541"/>
                  </a:lnTo>
                  <a:lnTo>
                    <a:pt x="4845" y="541"/>
                  </a:lnTo>
                  <a:lnTo>
                    <a:pt x="4845" y="545"/>
                  </a:lnTo>
                  <a:lnTo>
                    <a:pt x="4841" y="549"/>
                  </a:lnTo>
                  <a:lnTo>
                    <a:pt x="4841" y="555"/>
                  </a:lnTo>
                  <a:lnTo>
                    <a:pt x="4843" y="562"/>
                  </a:lnTo>
                  <a:lnTo>
                    <a:pt x="4845" y="564"/>
                  </a:lnTo>
                  <a:lnTo>
                    <a:pt x="4856" y="564"/>
                  </a:lnTo>
                  <a:lnTo>
                    <a:pt x="4878" y="568"/>
                  </a:lnTo>
                  <a:lnTo>
                    <a:pt x="4887" y="574"/>
                  </a:lnTo>
                  <a:lnTo>
                    <a:pt x="4895" y="582"/>
                  </a:lnTo>
                  <a:lnTo>
                    <a:pt x="4902" y="590"/>
                  </a:lnTo>
                  <a:lnTo>
                    <a:pt x="4908" y="599"/>
                  </a:lnTo>
                  <a:lnTo>
                    <a:pt x="4910" y="610"/>
                  </a:lnTo>
                  <a:lnTo>
                    <a:pt x="4912" y="622"/>
                  </a:lnTo>
                  <a:lnTo>
                    <a:pt x="4916" y="622"/>
                  </a:lnTo>
                  <a:lnTo>
                    <a:pt x="4990" y="618"/>
                  </a:lnTo>
                  <a:lnTo>
                    <a:pt x="5058" y="620"/>
                  </a:lnTo>
                  <a:lnTo>
                    <a:pt x="5115" y="626"/>
                  </a:lnTo>
                  <a:lnTo>
                    <a:pt x="5161" y="640"/>
                  </a:lnTo>
                  <a:lnTo>
                    <a:pt x="5181" y="649"/>
                  </a:lnTo>
                  <a:lnTo>
                    <a:pt x="5198" y="663"/>
                  </a:lnTo>
                  <a:lnTo>
                    <a:pt x="5236" y="694"/>
                  </a:lnTo>
                  <a:lnTo>
                    <a:pt x="5258" y="709"/>
                  </a:lnTo>
                  <a:lnTo>
                    <a:pt x="5284" y="721"/>
                  </a:lnTo>
                  <a:lnTo>
                    <a:pt x="5300" y="725"/>
                  </a:lnTo>
                  <a:lnTo>
                    <a:pt x="5316" y="729"/>
                  </a:lnTo>
                  <a:lnTo>
                    <a:pt x="5355" y="732"/>
                  </a:lnTo>
                  <a:lnTo>
                    <a:pt x="5382" y="732"/>
                  </a:lnTo>
                  <a:lnTo>
                    <a:pt x="5405" y="728"/>
                  </a:lnTo>
                  <a:lnTo>
                    <a:pt x="5424" y="724"/>
                  </a:lnTo>
                  <a:lnTo>
                    <a:pt x="5439" y="717"/>
                  </a:lnTo>
                  <a:lnTo>
                    <a:pt x="5464" y="701"/>
                  </a:lnTo>
                  <a:lnTo>
                    <a:pt x="5483" y="681"/>
                  </a:lnTo>
                  <a:lnTo>
                    <a:pt x="5502" y="660"/>
                  </a:lnTo>
                  <a:lnTo>
                    <a:pt x="5525" y="641"/>
                  </a:lnTo>
                  <a:lnTo>
                    <a:pt x="5558" y="625"/>
                  </a:lnTo>
                  <a:lnTo>
                    <a:pt x="5607" y="614"/>
                  </a:lnTo>
                  <a:lnTo>
                    <a:pt x="5607" y="603"/>
                  </a:lnTo>
                  <a:lnTo>
                    <a:pt x="5569" y="603"/>
                  </a:lnTo>
                  <a:lnTo>
                    <a:pt x="5622" y="334"/>
                  </a:lnTo>
                  <a:lnTo>
                    <a:pt x="5657" y="522"/>
                  </a:lnTo>
                  <a:lnTo>
                    <a:pt x="5641" y="530"/>
                  </a:lnTo>
                  <a:lnTo>
                    <a:pt x="5660" y="533"/>
                  </a:lnTo>
                  <a:lnTo>
                    <a:pt x="5663" y="547"/>
                  </a:lnTo>
                  <a:lnTo>
                    <a:pt x="5637" y="556"/>
                  </a:lnTo>
                  <a:lnTo>
                    <a:pt x="5637" y="559"/>
                  </a:lnTo>
                  <a:lnTo>
                    <a:pt x="5667" y="564"/>
                  </a:lnTo>
                  <a:lnTo>
                    <a:pt x="5673" y="601"/>
                  </a:lnTo>
                  <a:lnTo>
                    <a:pt x="5710" y="594"/>
                  </a:lnTo>
                  <a:lnTo>
                    <a:pt x="5710" y="564"/>
                  </a:lnTo>
                  <a:lnTo>
                    <a:pt x="5673" y="564"/>
                  </a:lnTo>
                  <a:lnTo>
                    <a:pt x="5725" y="295"/>
                  </a:lnTo>
                  <a:lnTo>
                    <a:pt x="5761" y="484"/>
                  </a:lnTo>
                  <a:lnTo>
                    <a:pt x="5744" y="493"/>
                  </a:lnTo>
                  <a:lnTo>
                    <a:pt x="5764" y="495"/>
                  </a:lnTo>
                  <a:lnTo>
                    <a:pt x="5765" y="507"/>
                  </a:lnTo>
                  <a:lnTo>
                    <a:pt x="5740" y="517"/>
                  </a:lnTo>
                  <a:lnTo>
                    <a:pt x="5740" y="521"/>
                  </a:lnTo>
                  <a:lnTo>
                    <a:pt x="5768" y="526"/>
                  </a:lnTo>
                  <a:lnTo>
                    <a:pt x="5803" y="341"/>
                  </a:lnTo>
                  <a:lnTo>
                    <a:pt x="5834" y="502"/>
                  </a:lnTo>
                  <a:lnTo>
                    <a:pt x="5878" y="279"/>
                  </a:lnTo>
                  <a:lnTo>
                    <a:pt x="5914" y="468"/>
                  </a:lnTo>
                  <a:lnTo>
                    <a:pt x="5897" y="476"/>
                  </a:lnTo>
                  <a:lnTo>
                    <a:pt x="5916" y="479"/>
                  </a:lnTo>
                  <a:lnTo>
                    <a:pt x="5918" y="491"/>
                  </a:lnTo>
                  <a:lnTo>
                    <a:pt x="5893" y="501"/>
                  </a:lnTo>
                  <a:lnTo>
                    <a:pt x="5893" y="505"/>
                  </a:lnTo>
                  <a:lnTo>
                    <a:pt x="5922" y="510"/>
                  </a:lnTo>
                  <a:lnTo>
                    <a:pt x="5929" y="548"/>
                  </a:lnTo>
                  <a:lnTo>
                    <a:pt x="5893" y="548"/>
                  </a:lnTo>
                  <a:lnTo>
                    <a:pt x="5893" y="574"/>
                  </a:lnTo>
                  <a:lnTo>
                    <a:pt x="5982" y="572"/>
                  </a:lnTo>
                  <a:lnTo>
                    <a:pt x="5997" y="572"/>
                  </a:lnTo>
                  <a:lnTo>
                    <a:pt x="6027" y="373"/>
                  </a:lnTo>
                  <a:lnTo>
                    <a:pt x="6047" y="488"/>
                  </a:lnTo>
                  <a:lnTo>
                    <a:pt x="6064" y="373"/>
                  </a:lnTo>
                  <a:lnTo>
                    <a:pt x="6086" y="497"/>
                  </a:lnTo>
                  <a:lnTo>
                    <a:pt x="6105" y="373"/>
                  </a:lnTo>
                  <a:lnTo>
                    <a:pt x="6125" y="491"/>
                  </a:lnTo>
                  <a:lnTo>
                    <a:pt x="6144" y="373"/>
                  </a:lnTo>
                  <a:lnTo>
                    <a:pt x="6182" y="587"/>
                  </a:lnTo>
                  <a:lnTo>
                    <a:pt x="6207" y="597"/>
                  </a:lnTo>
                  <a:lnTo>
                    <a:pt x="6230" y="444"/>
                  </a:lnTo>
                  <a:lnTo>
                    <a:pt x="6250" y="560"/>
                  </a:lnTo>
                  <a:lnTo>
                    <a:pt x="6267" y="444"/>
                  </a:lnTo>
                  <a:lnTo>
                    <a:pt x="6289" y="567"/>
                  </a:lnTo>
                  <a:lnTo>
                    <a:pt x="6308" y="444"/>
                  </a:lnTo>
                  <a:lnTo>
                    <a:pt x="6330" y="562"/>
                  </a:lnTo>
                  <a:lnTo>
                    <a:pt x="6347" y="444"/>
                  </a:lnTo>
                  <a:lnTo>
                    <a:pt x="6384" y="649"/>
                  </a:lnTo>
                  <a:lnTo>
                    <a:pt x="6443" y="664"/>
                  </a:lnTo>
                  <a:lnTo>
                    <a:pt x="6443" y="528"/>
                  </a:lnTo>
                  <a:lnTo>
                    <a:pt x="6849" y="528"/>
                  </a:lnTo>
                  <a:lnTo>
                    <a:pt x="6849" y="637"/>
                  </a:lnTo>
                  <a:lnTo>
                    <a:pt x="6863" y="637"/>
                  </a:lnTo>
                  <a:lnTo>
                    <a:pt x="6863" y="601"/>
                  </a:lnTo>
                  <a:lnTo>
                    <a:pt x="6863" y="595"/>
                  </a:lnTo>
                  <a:lnTo>
                    <a:pt x="6863" y="553"/>
                  </a:lnTo>
                  <a:lnTo>
                    <a:pt x="6903" y="553"/>
                  </a:lnTo>
                  <a:lnTo>
                    <a:pt x="6924" y="595"/>
                  </a:lnTo>
                  <a:lnTo>
                    <a:pt x="6956" y="595"/>
                  </a:lnTo>
                  <a:lnTo>
                    <a:pt x="6956" y="643"/>
                  </a:lnTo>
                  <a:lnTo>
                    <a:pt x="6962" y="643"/>
                  </a:lnTo>
                  <a:lnTo>
                    <a:pt x="6962" y="668"/>
                  </a:lnTo>
                  <a:lnTo>
                    <a:pt x="6933" y="668"/>
                  </a:lnTo>
                  <a:lnTo>
                    <a:pt x="6933" y="675"/>
                  </a:lnTo>
                  <a:lnTo>
                    <a:pt x="6914" y="675"/>
                  </a:lnTo>
                  <a:lnTo>
                    <a:pt x="6910" y="687"/>
                  </a:lnTo>
                  <a:lnTo>
                    <a:pt x="6906" y="691"/>
                  </a:lnTo>
                  <a:lnTo>
                    <a:pt x="6901" y="695"/>
                  </a:lnTo>
                  <a:lnTo>
                    <a:pt x="6974" y="698"/>
                  </a:lnTo>
                  <a:lnTo>
                    <a:pt x="7048" y="698"/>
                  </a:lnTo>
                  <a:lnTo>
                    <a:pt x="7208" y="698"/>
                  </a:lnTo>
                  <a:lnTo>
                    <a:pt x="7265" y="700"/>
                  </a:lnTo>
                  <a:lnTo>
                    <a:pt x="7317" y="700"/>
                  </a:lnTo>
                  <a:lnTo>
                    <a:pt x="7317" y="575"/>
                  </a:lnTo>
                  <a:lnTo>
                    <a:pt x="7430" y="575"/>
                  </a:lnTo>
                  <a:lnTo>
                    <a:pt x="7430" y="528"/>
                  </a:lnTo>
                  <a:lnTo>
                    <a:pt x="7557" y="528"/>
                  </a:lnTo>
                  <a:lnTo>
                    <a:pt x="7557" y="344"/>
                  </a:lnTo>
                  <a:lnTo>
                    <a:pt x="7560" y="344"/>
                  </a:lnTo>
                  <a:lnTo>
                    <a:pt x="7560" y="277"/>
                  </a:lnTo>
                  <a:lnTo>
                    <a:pt x="7579" y="277"/>
                  </a:lnTo>
                  <a:lnTo>
                    <a:pt x="7579" y="344"/>
                  </a:lnTo>
                  <a:lnTo>
                    <a:pt x="7580" y="528"/>
                  </a:lnTo>
                  <a:lnTo>
                    <a:pt x="7603" y="528"/>
                  </a:lnTo>
                  <a:lnTo>
                    <a:pt x="7603" y="368"/>
                  </a:lnTo>
                  <a:lnTo>
                    <a:pt x="7626" y="368"/>
                  </a:lnTo>
                  <a:lnTo>
                    <a:pt x="7626" y="528"/>
                  </a:lnTo>
                  <a:lnTo>
                    <a:pt x="7776" y="528"/>
                  </a:lnTo>
                  <a:lnTo>
                    <a:pt x="7776" y="629"/>
                  </a:lnTo>
                  <a:lnTo>
                    <a:pt x="7792" y="613"/>
                  </a:lnTo>
                  <a:lnTo>
                    <a:pt x="7829" y="613"/>
                  </a:lnTo>
                  <a:lnTo>
                    <a:pt x="7799" y="645"/>
                  </a:lnTo>
                  <a:lnTo>
                    <a:pt x="7814" y="645"/>
                  </a:lnTo>
                  <a:lnTo>
                    <a:pt x="7826" y="645"/>
                  </a:lnTo>
                  <a:lnTo>
                    <a:pt x="7859" y="613"/>
                  </a:lnTo>
                  <a:lnTo>
                    <a:pt x="7895" y="613"/>
                  </a:lnTo>
                  <a:lnTo>
                    <a:pt x="7863" y="648"/>
                  </a:lnTo>
                  <a:lnTo>
                    <a:pt x="7886" y="651"/>
                  </a:lnTo>
                  <a:lnTo>
                    <a:pt x="7924" y="613"/>
                  </a:lnTo>
                  <a:lnTo>
                    <a:pt x="7961" y="613"/>
                  </a:lnTo>
                  <a:lnTo>
                    <a:pt x="7919" y="658"/>
                  </a:lnTo>
                  <a:lnTo>
                    <a:pt x="7940" y="663"/>
                  </a:lnTo>
                  <a:lnTo>
                    <a:pt x="7990" y="613"/>
                  </a:lnTo>
                  <a:lnTo>
                    <a:pt x="8026" y="613"/>
                  </a:lnTo>
                  <a:lnTo>
                    <a:pt x="7971" y="671"/>
                  </a:lnTo>
                  <a:lnTo>
                    <a:pt x="7990" y="678"/>
                  </a:lnTo>
                  <a:lnTo>
                    <a:pt x="8056" y="613"/>
                  </a:lnTo>
                  <a:lnTo>
                    <a:pt x="8093" y="613"/>
                  </a:lnTo>
                  <a:lnTo>
                    <a:pt x="8020" y="689"/>
                  </a:lnTo>
                  <a:lnTo>
                    <a:pt x="8040" y="695"/>
                  </a:lnTo>
                  <a:lnTo>
                    <a:pt x="8122" y="613"/>
                  </a:lnTo>
                  <a:lnTo>
                    <a:pt x="8159" y="613"/>
                  </a:lnTo>
                  <a:lnTo>
                    <a:pt x="8070" y="705"/>
                  </a:lnTo>
                  <a:lnTo>
                    <a:pt x="8090" y="712"/>
                  </a:lnTo>
                  <a:lnTo>
                    <a:pt x="8187" y="613"/>
                  </a:lnTo>
                  <a:lnTo>
                    <a:pt x="8224" y="613"/>
                  </a:lnTo>
                  <a:lnTo>
                    <a:pt x="8121" y="720"/>
                  </a:lnTo>
                  <a:lnTo>
                    <a:pt x="8143" y="724"/>
                  </a:lnTo>
                  <a:lnTo>
                    <a:pt x="8254" y="613"/>
                  </a:lnTo>
                  <a:lnTo>
                    <a:pt x="8290" y="613"/>
                  </a:lnTo>
                  <a:lnTo>
                    <a:pt x="8177" y="729"/>
                  </a:lnTo>
                  <a:lnTo>
                    <a:pt x="8201" y="731"/>
                  </a:lnTo>
                  <a:lnTo>
                    <a:pt x="8305" y="628"/>
                  </a:lnTo>
                  <a:lnTo>
                    <a:pt x="8371" y="526"/>
                  </a:lnTo>
                  <a:lnTo>
                    <a:pt x="8419" y="682"/>
                  </a:lnTo>
                  <a:lnTo>
                    <a:pt x="8446" y="658"/>
                  </a:lnTo>
                  <a:lnTo>
                    <a:pt x="8462" y="647"/>
                  </a:lnTo>
                  <a:lnTo>
                    <a:pt x="8478" y="643"/>
                  </a:lnTo>
                  <a:lnTo>
                    <a:pt x="8488" y="644"/>
                  </a:lnTo>
                  <a:lnTo>
                    <a:pt x="8495" y="648"/>
                  </a:lnTo>
                  <a:lnTo>
                    <a:pt x="8509" y="660"/>
                  </a:lnTo>
                  <a:lnTo>
                    <a:pt x="8524" y="672"/>
                  </a:lnTo>
                  <a:lnTo>
                    <a:pt x="8531" y="675"/>
                  </a:lnTo>
                  <a:lnTo>
                    <a:pt x="8539" y="675"/>
                  </a:lnTo>
                  <a:lnTo>
                    <a:pt x="8557" y="671"/>
                  </a:lnTo>
                  <a:lnTo>
                    <a:pt x="8572" y="664"/>
                  </a:lnTo>
                  <a:lnTo>
                    <a:pt x="8597" y="647"/>
                  </a:lnTo>
                  <a:lnTo>
                    <a:pt x="8619" y="625"/>
                  </a:lnTo>
                  <a:lnTo>
                    <a:pt x="8638" y="601"/>
                  </a:lnTo>
                  <a:lnTo>
                    <a:pt x="8657" y="578"/>
                  </a:lnTo>
                  <a:lnTo>
                    <a:pt x="8679" y="557"/>
                  </a:lnTo>
                  <a:lnTo>
                    <a:pt x="8691" y="549"/>
                  </a:lnTo>
                  <a:lnTo>
                    <a:pt x="8703" y="544"/>
                  </a:lnTo>
                  <a:lnTo>
                    <a:pt x="8718" y="540"/>
                  </a:lnTo>
                  <a:lnTo>
                    <a:pt x="8734" y="539"/>
                  </a:lnTo>
                  <a:lnTo>
                    <a:pt x="8749" y="540"/>
                  </a:lnTo>
                  <a:lnTo>
                    <a:pt x="8762" y="543"/>
                  </a:lnTo>
                  <a:lnTo>
                    <a:pt x="8784" y="555"/>
                  </a:lnTo>
                  <a:lnTo>
                    <a:pt x="8794" y="562"/>
                  </a:lnTo>
                  <a:lnTo>
                    <a:pt x="8802" y="571"/>
                  </a:lnTo>
                  <a:lnTo>
                    <a:pt x="8817" y="589"/>
                  </a:lnTo>
                  <a:lnTo>
                    <a:pt x="8833" y="608"/>
                  </a:lnTo>
                  <a:lnTo>
                    <a:pt x="8850" y="625"/>
                  </a:lnTo>
                  <a:lnTo>
                    <a:pt x="8861" y="632"/>
                  </a:lnTo>
                  <a:lnTo>
                    <a:pt x="8875" y="637"/>
                  </a:lnTo>
                  <a:lnTo>
                    <a:pt x="8905" y="644"/>
                  </a:lnTo>
                  <a:lnTo>
                    <a:pt x="8915" y="644"/>
                  </a:lnTo>
                  <a:lnTo>
                    <a:pt x="8925" y="641"/>
                  </a:lnTo>
                  <a:lnTo>
                    <a:pt x="8942" y="632"/>
                  </a:lnTo>
                  <a:lnTo>
                    <a:pt x="8960" y="618"/>
                  </a:lnTo>
                  <a:lnTo>
                    <a:pt x="8978" y="602"/>
                  </a:lnTo>
                  <a:lnTo>
                    <a:pt x="9011" y="572"/>
                  </a:lnTo>
                  <a:lnTo>
                    <a:pt x="9029" y="563"/>
                  </a:lnTo>
                  <a:lnTo>
                    <a:pt x="9048" y="559"/>
                  </a:lnTo>
                  <a:lnTo>
                    <a:pt x="9068" y="563"/>
                  </a:lnTo>
                  <a:lnTo>
                    <a:pt x="9087" y="574"/>
                  </a:lnTo>
                  <a:lnTo>
                    <a:pt x="9105" y="590"/>
                  </a:lnTo>
                  <a:lnTo>
                    <a:pt x="9121" y="608"/>
                  </a:lnTo>
                  <a:lnTo>
                    <a:pt x="9152" y="647"/>
                  </a:lnTo>
                  <a:lnTo>
                    <a:pt x="9168" y="663"/>
                  </a:lnTo>
                  <a:lnTo>
                    <a:pt x="9183" y="674"/>
                  </a:lnTo>
                  <a:lnTo>
                    <a:pt x="9216" y="687"/>
                  </a:lnTo>
                  <a:lnTo>
                    <a:pt x="9231" y="690"/>
                  </a:lnTo>
                  <a:lnTo>
                    <a:pt x="9245" y="693"/>
                  </a:lnTo>
                  <a:lnTo>
                    <a:pt x="9275" y="693"/>
                  </a:lnTo>
                  <a:lnTo>
                    <a:pt x="9304" y="687"/>
                  </a:lnTo>
                  <a:lnTo>
                    <a:pt x="9358" y="672"/>
                  </a:lnTo>
                  <a:lnTo>
                    <a:pt x="9384" y="666"/>
                  </a:lnTo>
                  <a:lnTo>
                    <a:pt x="9409" y="660"/>
                  </a:lnTo>
                  <a:lnTo>
                    <a:pt x="9409" y="632"/>
                  </a:lnTo>
                  <a:lnTo>
                    <a:pt x="9451" y="590"/>
                  </a:lnTo>
                  <a:lnTo>
                    <a:pt x="9488" y="590"/>
                  </a:lnTo>
                  <a:lnTo>
                    <a:pt x="9421" y="658"/>
                  </a:lnTo>
                  <a:lnTo>
                    <a:pt x="9453" y="654"/>
                  </a:lnTo>
                  <a:lnTo>
                    <a:pt x="9517" y="590"/>
                  </a:lnTo>
                  <a:lnTo>
                    <a:pt x="9554" y="590"/>
                  </a:lnTo>
                  <a:lnTo>
                    <a:pt x="9499" y="648"/>
                  </a:lnTo>
                  <a:lnTo>
                    <a:pt x="9528" y="644"/>
                  </a:lnTo>
                  <a:lnTo>
                    <a:pt x="9555" y="617"/>
                  </a:lnTo>
                  <a:lnTo>
                    <a:pt x="9555" y="340"/>
                  </a:lnTo>
                  <a:lnTo>
                    <a:pt x="9616" y="340"/>
                  </a:lnTo>
                  <a:lnTo>
                    <a:pt x="9616" y="265"/>
                  </a:lnTo>
                  <a:lnTo>
                    <a:pt x="9609" y="262"/>
                  </a:lnTo>
                  <a:lnTo>
                    <a:pt x="9605" y="257"/>
                  </a:lnTo>
                  <a:lnTo>
                    <a:pt x="9601" y="250"/>
                  </a:lnTo>
                  <a:lnTo>
                    <a:pt x="9600" y="242"/>
                  </a:lnTo>
                  <a:lnTo>
                    <a:pt x="9601" y="233"/>
                  </a:lnTo>
                  <a:lnTo>
                    <a:pt x="9607" y="225"/>
                  </a:lnTo>
                  <a:lnTo>
                    <a:pt x="9615" y="219"/>
                  </a:lnTo>
                  <a:lnTo>
                    <a:pt x="9624" y="218"/>
                  </a:lnTo>
                  <a:lnTo>
                    <a:pt x="9634" y="219"/>
                  </a:lnTo>
                  <a:lnTo>
                    <a:pt x="9642" y="225"/>
                  </a:lnTo>
                  <a:lnTo>
                    <a:pt x="9647" y="233"/>
                  </a:lnTo>
                  <a:lnTo>
                    <a:pt x="9649" y="242"/>
                  </a:lnTo>
                  <a:lnTo>
                    <a:pt x="9647" y="250"/>
                  </a:lnTo>
                  <a:lnTo>
                    <a:pt x="9645" y="257"/>
                  </a:lnTo>
                  <a:lnTo>
                    <a:pt x="9639" y="262"/>
                  </a:lnTo>
                  <a:lnTo>
                    <a:pt x="9632" y="265"/>
                  </a:lnTo>
                  <a:lnTo>
                    <a:pt x="9632" y="340"/>
                  </a:lnTo>
                  <a:lnTo>
                    <a:pt x="9670" y="340"/>
                  </a:lnTo>
                  <a:lnTo>
                    <a:pt x="9756" y="277"/>
                  </a:lnTo>
                  <a:lnTo>
                    <a:pt x="9756" y="340"/>
                  </a:lnTo>
                  <a:lnTo>
                    <a:pt x="9769" y="340"/>
                  </a:lnTo>
                  <a:lnTo>
                    <a:pt x="9854" y="277"/>
                  </a:lnTo>
                  <a:lnTo>
                    <a:pt x="9854" y="340"/>
                  </a:lnTo>
                  <a:lnTo>
                    <a:pt x="9873" y="340"/>
                  </a:lnTo>
                  <a:lnTo>
                    <a:pt x="9957" y="277"/>
                  </a:lnTo>
                  <a:lnTo>
                    <a:pt x="9957" y="340"/>
                  </a:lnTo>
                  <a:lnTo>
                    <a:pt x="9957" y="442"/>
                  </a:lnTo>
                  <a:lnTo>
                    <a:pt x="9992" y="449"/>
                  </a:lnTo>
                  <a:lnTo>
                    <a:pt x="10025" y="459"/>
                  </a:lnTo>
                  <a:lnTo>
                    <a:pt x="10056" y="474"/>
                  </a:lnTo>
                  <a:lnTo>
                    <a:pt x="10084" y="490"/>
                  </a:lnTo>
                  <a:lnTo>
                    <a:pt x="10111" y="510"/>
                  </a:lnTo>
                  <a:lnTo>
                    <a:pt x="10134" y="534"/>
                  </a:lnTo>
                  <a:lnTo>
                    <a:pt x="10156" y="560"/>
                  </a:lnTo>
                  <a:lnTo>
                    <a:pt x="10174" y="590"/>
                  </a:lnTo>
                  <a:lnTo>
                    <a:pt x="10175" y="590"/>
                  </a:lnTo>
                  <a:lnTo>
                    <a:pt x="10212" y="590"/>
                  </a:lnTo>
                  <a:lnTo>
                    <a:pt x="10187" y="617"/>
                  </a:lnTo>
                  <a:lnTo>
                    <a:pt x="10194" y="637"/>
                  </a:lnTo>
                  <a:lnTo>
                    <a:pt x="10241" y="590"/>
                  </a:lnTo>
                  <a:lnTo>
                    <a:pt x="10256" y="590"/>
                  </a:lnTo>
                  <a:lnTo>
                    <a:pt x="10256" y="614"/>
                  </a:lnTo>
                  <a:lnTo>
                    <a:pt x="10202" y="668"/>
                  </a:lnTo>
                  <a:lnTo>
                    <a:pt x="10205" y="691"/>
                  </a:lnTo>
                  <a:lnTo>
                    <a:pt x="10256" y="640"/>
                  </a:lnTo>
                  <a:lnTo>
                    <a:pt x="10256" y="679"/>
                  </a:lnTo>
                  <a:lnTo>
                    <a:pt x="10209" y="727"/>
                  </a:lnTo>
                  <a:lnTo>
                    <a:pt x="10209" y="731"/>
                  </a:lnTo>
                  <a:lnTo>
                    <a:pt x="10228" y="735"/>
                  </a:lnTo>
                  <a:lnTo>
                    <a:pt x="10256" y="706"/>
                  </a:lnTo>
                  <a:lnTo>
                    <a:pt x="10256" y="739"/>
                  </a:lnTo>
                  <a:lnTo>
                    <a:pt x="10301" y="746"/>
                  </a:lnTo>
                  <a:lnTo>
                    <a:pt x="10392" y="756"/>
                  </a:lnTo>
                  <a:lnTo>
                    <a:pt x="10392" y="723"/>
                  </a:lnTo>
                  <a:lnTo>
                    <a:pt x="10439" y="724"/>
                  </a:lnTo>
                  <a:lnTo>
                    <a:pt x="10440" y="758"/>
                  </a:lnTo>
                  <a:lnTo>
                    <a:pt x="10443" y="758"/>
                  </a:lnTo>
                  <a:lnTo>
                    <a:pt x="10509" y="756"/>
                  </a:lnTo>
                  <a:lnTo>
                    <a:pt x="10566" y="750"/>
                  </a:lnTo>
                  <a:lnTo>
                    <a:pt x="10616" y="740"/>
                  </a:lnTo>
                  <a:lnTo>
                    <a:pt x="10664" y="729"/>
                  </a:lnTo>
                  <a:lnTo>
                    <a:pt x="10760" y="708"/>
                  </a:lnTo>
                  <a:lnTo>
                    <a:pt x="10815" y="701"/>
                  </a:lnTo>
                  <a:lnTo>
                    <a:pt x="10879" y="698"/>
                  </a:lnTo>
                  <a:lnTo>
                    <a:pt x="10931" y="702"/>
                  </a:lnTo>
                  <a:lnTo>
                    <a:pt x="10983" y="709"/>
                  </a:lnTo>
                  <a:lnTo>
                    <a:pt x="11025" y="493"/>
                  </a:lnTo>
                  <a:lnTo>
                    <a:pt x="11061" y="682"/>
                  </a:lnTo>
                  <a:lnTo>
                    <a:pt x="11044" y="690"/>
                  </a:lnTo>
                  <a:lnTo>
                    <a:pt x="11063" y="693"/>
                  </a:lnTo>
                  <a:lnTo>
                    <a:pt x="11065" y="705"/>
                  </a:lnTo>
                  <a:lnTo>
                    <a:pt x="11042" y="713"/>
                  </a:lnTo>
                  <a:lnTo>
                    <a:pt x="11078" y="717"/>
                  </a:lnTo>
                  <a:lnTo>
                    <a:pt x="11128" y="455"/>
                  </a:lnTo>
                  <a:lnTo>
                    <a:pt x="11164" y="643"/>
                  </a:lnTo>
                  <a:lnTo>
                    <a:pt x="11147" y="651"/>
                  </a:lnTo>
                  <a:lnTo>
                    <a:pt x="11167" y="654"/>
                  </a:lnTo>
                  <a:lnTo>
                    <a:pt x="11170" y="667"/>
                  </a:lnTo>
                  <a:lnTo>
                    <a:pt x="11144" y="677"/>
                  </a:lnTo>
                  <a:lnTo>
                    <a:pt x="11144" y="681"/>
                  </a:lnTo>
                  <a:lnTo>
                    <a:pt x="11171" y="685"/>
                  </a:lnTo>
                  <a:lnTo>
                    <a:pt x="11207" y="501"/>
                  </a:lnTo>
                  <a:lnTo>
                    <a:pt x="11243" y="689"/>
                  </a:lnTo>
                  <a:lnTo>
                    <a:pt x="11225" y="697"/>
                  </a:lnTo>
                  <a:lnTo>
                    <a:pt x="11245" y="700"/>
                  </a:lnTo>
                  <a:lnTo>
                    <a:pt x="11248" y="713"/>
                  </a:lnTo>
                  <a:lnTo>
                    <a:pt x="11222" y="723"/>
                  </a:lnTo>
                  <a:lnTo>
                    <a:pt x="11222" y="725"/>
                  </a:lnTo>
                  <a:lnTo>
                    <a:pt x="11251" y="731"/>
                  </a:lnTo>
                  <a:lnTo>
                    <a:pt x="11255" y="747"/>
                  </a:lnTo>
                  <a:lnTo>
                    <a:pt x="11281" y="752"/>
                  </a:lnTo>
                  <a:lnTo>
                    <a:pt x="11333" y="487"/>
                  </a:lnTo>
                  <a:lnTo>
                    <a:pt x="11368" y="675"/>
                  </a:lnTo>
                  <a:lnTo>
                    <a:pt x="11352" y="683"/>
                  </a:lnTo>
                  <a:lnTo>
                    <a:pt x="11371" y="687"/>
                  </a:lnTo>
                  <a:lnTo>
                    <a:pt x="11374" y="700"/>
                  </a:lnTo>
                  <a:lnTo>
                    <a:pt x="11348" y="709"/>
                  </a:lnTo>
                  <a:lnTo>
                    <a:pt x="11348" y="713"/>
                  </a:lnTo>
                  <a:lnTo>
                    <a:pt x="11377" y="718"/>
                  </a:lnTo>
                  <a:lnTo>
                    <a:pt x="11385" y="755"/>
                  </a:lnTo>
                  <a:lnTo>
                    <a:pt x="11478" y="752"/>
                  </a:lnTo>
                  <a:lnTo>
                    <a:pt x="11548" y="748"/>
                  </a:lnTo>
                  <a:lnTo>
                    <a:pt x="11540" y="721"/>
                  </a:lnTo>
                  <a:lnTo>
                    <a:pt x="11534" y="686"/>
                  </a:lnTo>
                  <a:lnTo>
                    <a:pt x="11536" y="662"/>
                  </a:lnTo>
                  <a:lnTo>
                    <a:pt x="11547" y="616"/>
                  </a:lnTo>
                  <a:lnTo>
                    <a:pt x="11551" y="578"/>
                  </a:lnTo>
                  <a:lnTo>
                    <a:pt x="11555" y="544"/>
                  </a:lnTo>
                  <a:lnTo>
                    <a:pt x="11554" y="533"/>
                  </a:lnTo>
                  <a:lnTo>
                    <a:pt x="11547" y="530"/>
                  </a:lnTo>
                  <a:lnTo>
                    <a:pt x="11542" y="524"/>
                  </a:lnTo>
                  <a:lnTo>
                    <a:pt x="11539" y="513"/>
                  </a:lnTo>
                  <a:lnTo>
                    <a:pt x="11538" y="498"/>
                  </a:lnTo>
                  <a:lnTo>
                    <a:pt x="11551" y="484"/>
                  </a:lnTo>
                  <a:lnTo>
                    <a:pt x="11555" y="475"/>
                  </a:lnTo>
                  <a:lnTo>
                    <a:pt x="11555" y="472"/>
                  </a:lnTo>
                  <a:lnTo>
                    <a:pt x="11548" y="470"/>
                  </a:lnTo>
                  <a:lnTo>
                    <a:pt x="11542" y="465"/>
                  </a:lnTo>
                  <a:lnTo>
                    <a:pt x="11528" y="448"/>
                  </a:lnTo>
                  <a:lnTo>
                    <a:pt x="11528" y="434"/>
                  </a:lnTo>
                  <a:lnTo>
                    <a:pt x="11544" y="411"/>
                  </a:lnTo>
                  <a:lnTo>
                    <a:pt x="11550" y="399"/>
                  </a:lnTo>
                  <a:lnTo>
                    <a:pt x="11548" y="396"/>
                  </a:lnTo>
                  <a:lnTo>
                    <a:pt x="11547" y="387"/>
                  </a:lnTo>
                  <a:lnTo>
                    <a:pt x="11547" y="380"/>
                  </a:lnTo>
                  <a:lnTo>
                    <a:pt x="11548" y="377"/>
                  </a:lnTo>
                  <a:lnTo>
                    <a:pt x="11546" y="373"/>
                  </a:lnTo>
                  <a:lnTo>
                    <a:pt x="11548" y="368"/>
                  </a:lnTo>
                  <a:lnTo>
                    <a:pt x="11550" y="359"/>
                  </a:lnTo>
                  <a:lnTo>
                    <a:pt x="11550" y="342"/>
                  </a:lnTo>
                  <a:lnTo>
                    <a:pt x="11555" y="334"/>
                  </a:lnTo>
                  <a:lnTo>
                    <a:pt x="11552" y="330"/>
                  </a:lnTo>
                  <a:lnTo>
                    <a:pt x="11539" y="336"/>
                  </a:lnTo>
                  <a:lnTo>
                    <a:pt x="11536" y="333"/>
                  </a:lnTo>
                  <a:lnTo>
                    <a:pt x="11536" y="329"/>
                  </a:lnTo>
                  <a:lnTo>
                    <a:pt x="11543" y="321"/>
                  </a:lnTo>
                  <a:lnTo>
                    <a:pt x="11542" y="295"/>
                  </a:lnTo>
                  <a:lnTo>
                    <a:pt x="11543" y="290"/>
                  </a:lnTo>
                  <a:lnTo>
                    <a:pt x="11550" y="283"/>
                  </a:lnTo>
                  <a:lnTo>
                    <a:pt x="11558" y="280"/>
                  </a:lnTo>
                  <a:lnTo>
                    <a:pt x="11584" y="277"/>
                  </a:lnTo>
                  <a:lnTo>
                    <a:pt x="11593" y="280"/>
                  </a:lnTo>
                  <a:lnTo>
                    <a:pt x="11604" y="300"/>
                  </a:lnTo>
                  <a:lnTo>
                    <a:pt x="11611" y="306"/>
                  </a:lnTo>
                  <a:lnTo>
                    <a:pt x="11616" y="310"/>
                  </a:lnTo>
                  <a:lnTo>
                    <a:pt x="11623" y="303"/>
                  </a:lnTo>
                  <a:lnTo>
                    <a:pt x="11626" y="284"/>
                  </a:lnTo>
                  <a:lnTo>
                    <a:pt x="11628" y="277"/>
                  </a:lnTo>
                  <a:lnTo>
                    <a:pt x="11631" y="271"/>
                  </a:lnTo>
                  <a:lnTo>
                    <a:pt x="11639" y="265"/>
                  </a:lnTo>
                  <a:lnTo>
                    <a:pt x="11653" y="261"/>
                  </a:lnTo>
                  <a:lnTo>
                    <a:pt x="11672" y="257"/>
                  </a:lnTo>
                  <a:lnTo>
                    <a:pt x="11678" y="257"/>
                  </a:lnTo>
                  <a:lnTo>
                    <a:pt x="11690" y="265"/>
                  </a:lnTo>
                  <a:lnTo>
                    <a:pt x="11699" y="273"/>
                  </a:lnTo>
                  <a:lnTo>
                    <a:pt x="11703" y="285"/>
                  </a:lnTo>
                  <a:lnTo>
                    <a:pt x="11704" y="299"/>
                  </a:lnTo>
                  <a:lnTo>
                    <a:pt x="11703" y="311"/>
                  </a:lnTo>
                  <a:lnTo>
                    <a:pt x="11703" y="338"/>
                  </a:lnTo>
                  <a:lnTo>
                    <a:pt x="11701" y="361"/>
                  </a:lnTo>
                  <a:lnTo>
                    <a:pt x="11703" y="383"/>
                  </a:lnTo>
                  <a:lnTo>
                    <a:pt x="11695" y="403"/>
                  </a:lnTo>
                  <a:lnTo>
                    <a:pt x="11692" y="409"/>
                  </a:lnTo>
                  <a:lnTo>
                    <a:pt x="11686" y="410"/>
                  </a:lnTo>
                  <a:lnTo>
                    <a:pt x="11670" y="445"/>
                  </a:lnTo>
                  <a:lnTo>
                    <a:pt x="11657" y="468"/>
                  </a:lnTo>
                  <a:lnTo>
                    <a:pt x="11650" y="491"/>
                  </a:lnTo>
                  <a:lnTo>
                    <a:pt x="11650" y="505"/>
                  </a:lnTo>
                  <a:lnTo>
                    <a:pt x="11649" y="509"/>
                  </a:lnTo>
                  <a:lnTo>
                    <a:pt x="11651" y="514"/>
                  </a:lnTo>
                  <a:lnTo>
                    <a:pt x="11650" y="524"/>
                  </a:lnTo>
                  <a:lnTo>
                    <a:pt x="11651" y="532"/>
                  </a:lnTo>
                  <a:lnTo>
                    <a:pt x="11650" y="548"/>
                  </a:lnTo>
                  <a:lnTo>
                    <a:pt x="11644" y="567"/>
                  </a:lnTo>
                  <a:lnTo>
                    <a:pt x="11628" y="593"/>
                  </a:lnTo>
                  <a:lnTo>
                    <a:pt x="11623" y="597"/>
                  </a:lnTo>
                  <a:lnTo>
                    <a:pt x="11616" y="608"/>
                  </a:lnTo>
                  <a:lnTo>
                    <a:pt x="11603" y="654"/>
                  </a:lnTo>
                  <a:lnTo>
                    <a:pt x="11604" y="667"/>
                  </a:lnTo>
                  <a:lnTo>
                    <a:pt x="11601" y="683"/>
                  </a:lnTo>
                  <a:lnTo>
                    <a:pt x="11605" y="691"/>
                  </a:lnTo>
                  <a:lnTo>
                    <a:pt x="11653" y="733"/>
                  </a:lnTo>
                  <a:lnTo>
                    <a:pt x="11696" y="723"/>
                  </a:lnTo>
                  <a:lnTo>
                    <a:pt x="11735" y="710"/>
                  </a:lnTo>
                  <a:lnTo>
                    <a:pt x="11804" y="686"/>
                  </a:lnTo>
                  <a:lnTo>
                    <a:pt x="11801" y="675"/>
                  </a:lnTo>
                  <a:lnTo>
                    <a:pt x="11801" y="672"/>
                  </a:lnTo>
                  <a:lnTo>
                    <a:pt x="11803" y="666"/>
                  </a:lnTo>
                  <a:lnTo>
                    <a:pt x="11804" y="652"/>
                  </a:lnTo>
                  <a:lnTo>
                    <a:pt x="11803" y="641"/>
                  </a:lnTo>
                  <a:lnTo>
                    <a:pt x="11801" y="605"/>
                  </a:lnTo>
                  <a:lnTo>
                    <a:pt x="11804" y="568"/>
                  </a:lnTo>
                  <a:lnTo>
                    <a:pt x="11805" y="559"/>
                  </a:lnTo>
                  <a:lnTo>
                    <a:pt x="11804" y="553"/>
                  </a:lnTo>
                  <a:lnTo>
                    <a:pt x="11804" y="499"/>
                  </a:lnTo>
                  <a:lnTo>
                    <a:pt x="11805" y="486"/>
                  </a:lnTo>
                  <a:lnTo>
                    <a:pt x="11810" y="474"/>
                  </a:lnTo>
                  <a:lnTo>
                    <a:pt x="11812" y="464"/>
                  </a:lnTo>
                  <a:lnTo>
                    <a:pt x="11812" y="457"/>
                  </a:lnTo>
                  <a:lnTo>
                    <a:pt x="11812" y="447"/>
                  </a:lnTo>
                  <a:lnTo>
                    <a:pt x="11814" y="430"/>
                  </a:lnTo>
                  <a:lnTo>
                    <a:pt x="11822" y="406"/>
                  </a:lnTo>
                  <a:lnTo>
                    <a:pt x="11826" y="399"/>
                  </a:lnTo>
                  <a:lnTo>
                    <a:pt x="11826" y="391"/>
                  </a:lnTo>
                  <a:lnTo>
                    <a:pt x="11822" y="384"/>
                  </a:lnTo>
                  <a:lnTo>
                    <a:pt x="11816" y="382"/>
                  </a:lnTo>
                  <a:lnTo>
                    <a:pt x="11814" y="379"/>
                  </a:lnTo>
                  <a:lnTo>
                    <a:pt x="11811" y="373"/>
                  </a:lnTo>
                  <a:lnTo>
                    <a:pt x="11808" y="356"/>
                  </a:lnTo>
                  <a:lnTo>
                    <a:pt x="11810" y="321"/>
                  </a:lnTo>
                  <a:lnTo>
                    <a:pt x="11812" y="308"/>
                  </a:lnTo>
                  <a:lnTo>
                    <a:pt x="11811" y="302"/>
                  </a:lnTo>
                  <a:lnTo>
                    <a:pt x="11791" y="287"/>
                  </a:lnTo>
                  <a:lnTo>
                    <a:pt x="11787" y="285"/>
                  </a:lnTo>
                  <a:lnTo>
                    <a:pt x="11782" y="280"/>
                  </a:lnTo>
                  <a:lnTo>
                    <a:pt x="11780" y="273"/>
                  </a:lnTo>
                  <a:lnTo>
                    <a:pt x="11769" y="267"/>
                  </a:lnTo>
                  <a:lnTo>
                    <a:pt x="11755" y="256"/>
                  </a:lnTo>
                  <a:lnTo>
                    <a:pt x="11750" y="246"/>
                  </a:lnTo>
                  <a:lnTo>
                    <a:pt x="11747" y="242"/>
                  </a:lnTo>
                  <a:lnTo>
                    <a:pt x="11749" y="234"/>
                  </a:lnTo>
                  <a:lnTo>
                    <a:pt x="11754" y="225"/>
                  </a:lnTo>
                  <a:lnTo>
                    <a:pt x="11759" y="221"/>
                  </a:lnTo>
                  <a:lnTo>
                    <a:pt x="11768" y="216"/>
                  </a:lnTo>
                  <a:lnTo>
                    <a:pt x="11797" y="207"/>
                  </a:lnTo>
                  <a:lnTo>
                    <a:pt x="11816" y="204"/>
                  </a:lnTo>
                  <a:lnTo>
                    <a:pt x="11826" y="199"/>
                  </a:lnTo>
                  <a:lnTo>
                    <a:pt x="11827" y="196"/>
                  </a:lnTo>
                  <a:lnTo>
                    <a:pt x="11828" y="196"/>
                  </a:lnTo>
                  <a:lnTo>
                    <a:pt x="11834" y="191"/>
                  </a:lnTo>
                  <a:lnTo>
                    <a:pt x="11837" y="184"/>
                  </a:lnTo>
                  <a:lnTo>
                    <a:pt x="11842" y="177"/>
                  </a:lnTo>
                  <a:lnTo>
                    <a:pt x="11849" y="173"/>
                  </a:lnTo>
                  <a:lnTo>
                    <a:pt x="11858" y="173"/>
                  </a:lnTo>
                  <a:lnTo>
                    <a:pt x="11868" y="176"/>
                  </a:lnTo>
                  <a:lnTo>
                    <a:pt x="11872" y="179"/>
                  </a:lnTo>
                  <a:lnTo>
                    <a:pt x="11877" y="181"/>
                  </a:lnTo>
                  <a:lnTo>
                    <a:pt x="11881" y="181"/>
                  </a:lnTo>
                  <a:lnTo>
                    <a:pt x="11884" y="180"/>
                  </a:lnTo>
                  <a:lnTo>
                    <a:pt x="11888" y="175"/>
                  </a:lnTo>
                  <a:lnTo>
                    <a:pt x="11896" y="169"/>
                  </a:lnTo>
                  <a:lnTo>
                    <a:pt x="11903" y="169"/>
                  </a:lnTo>
                  <a:lnTo>
                    <a:pt x="11911" y="172"/>
                  </a:lnTo>
                  <a:lnTo>
                    <a:pt x="11911" y="175"/>
                  </a:lnTo>
                  <a:lnTo>
                    <a:pt x="11912" y="173"/>
                  </a:lnTo>
                  <a:lnTo>
                    <a:pt x="11918" y="169"/>
                  </a:lnTo>
                  <a:lnTo>
                    <a:pt x="11925" y="170"/>
                  </a:lnTo>
                  <a:lnTo>
                    <a:pt x="11933" y="173"/>
                  </a:lnTo>
                  <a:lnTo>
                    <a:pt x="11935" y="176"/>
                  </a:lnTo>
                  <a:lnTo>
                    <a:pt x="11935" y="180"/>
                  </a:lnTo>
                  <a:lnTo>
                    <a:pt x="11931" y="193"/>
                  </a:lnTo>
                  <a:lnTo>
                    <a:pt x="11931" y="198"/>
                  </a:lnTo>
                  <a:lnTo>
                    <a:pt x="11938" y="198"/>
                  </a:lnTo>
                  <a:lnTo>
                    <a:pt x="11944" y="199"/>
                  </a:lnTo>
                  <a:lnTo>
                    <a:pt x="11946" y="200"/>
                  </a:lnTo>
                  <a:lnTo>
                    <a:pt x="11975" y="212"/>
                  </a:lnTo>
                  <a:lnTo>
                    <a:pt x="11984" y="219"/>
                  </a:lnTo>
                  <a:lnTo>
                    <a:pt x="11990" y="231"/>
                  </a:lnTo>
                  <a:lnTo>
                    <a:pt x="11990" y="239"/>
                  </a:lnTo>
                  <a:lnTo>
                    <a:pt x="11988" y="248"/>
                  </a:lnTo>
                  <a:lnTo>
                    <a:pt x="11983" y="256"/>
                  </a:lnTo>
                  <a:lnTo>
                    <a:pt x="11975" y="265"/>
                  </a:lnTo>
                  <a:lnTo>
                    <a:pt x="11962" y="277"/>
                  </a:lnTo>
                  <a:lnTo>
                    <a:pt x="11956" y="281"/>
                  </a:lnTo>
                  <a:lnTo>
                    <a:pt x="11953" y="285"/>
                  </a:lnTo>
                  <a:lnTo>
                    <a:pt x="11954" y="299"/>
                  </a:lnTo>
                  <a:lnTo>
                    <a:pt x="11953" y="308"/>
                  </a:lnTo>
                  <a:lnTo>
                    <a:pt x="11950" y="318"/>
                  </a:lnTo>
                  <a:lnTo>
                    <a:pt x="11946" y="330"/>
                  </a:lnTo>
                  <a:lnTo>
                    <a:pt x="11945" y="340"/>
                  </a:lnTo>
                  <a:lnTo>
                    <a:pt x="11942" y="360"/>
                  </a:lnTo>
                  <a:lnTo>
                    <a:pt x="11941" y="375"/>
                  </a:lnTo>
                  <a:lnTo>
                    <a:pt x="11937" y="386"/>
                  </a:lnTo>
                  <a:lnTo>
                    <a:pt x="11937" y="390"/>
                  </a:lnTo>
                  <a:lnTo>
                    <a:pt x="11939" y="398"/>
                  </a:lnTo>
                  <a:lnTo>
                    <a:pt x="11945" y="407"/>
                  </a:lnTo>
                  <a:lnTo>
                    <a:pt x="11948" y="413"/>
                  </a:lnTo>
                  <a:lnTo>
                    <a:pt x="11948" y="428"/>
                  </a:lnTo>
                  <a:lnTo>
                    <a:pt x="11945" y="437"/>
                  </a:lnTo>
                  <a:lnTo>
                    <a:pt x="11944" y="441"/>
                  </a:lnTo>
                  <a:lnTo>
                    <a:pt x="11944" y="453"/>
                  </a:lnTo>
                  <a:lnTo>
                    <a:pt x="11941" y="468"/>
                  </a:lnTo>
                  <a:lnTo>
                    <a:pt x="11939" y="472"/>
                  </a:lnTo>
                  <a:lnTo>
                    <a:pt x="11937" y="475"/>
                  </a:lnTo>
                  <a:lnTo>
                    <a:pt x="11927" y="474"/>
                  </a:lnTo>
                  <a:lnTo>
                    <a:pt x="11923" y="476"/>
                  </a:lnTo>
                  <a:lnTo>
                    <a:pt x="11910" y="532"/>
                  </a:lnTo>
                  <a:lnTo>
                    <a:pt x="11904" y="545"/>
                  </a:lnTo>
                  <a:lnTo>
                    <a:pt x="11899" y="563"/>
                  </a:lnTo>
                  <a:lnTo>
                    <a:pt x="11896" y="575"/>
                  </a:lnTo>
                  <a:lnTo>
                    <a:pt x="11895" y="594"/>
                  </a:lnTo>
                  <a:lnTo>
                    <a:pt x="11893" y="609"/>
                  </a:lnTo>
                  <a:lnTo>
                    <a:pt x="11892" y="620"/>
                  </a:lnTo>
                  <a:lnTo>
                    <a:pt x="11888" y="658"/>
                  </a:lnTo>
                  <a:lnTo>
                    <a:pt x="11930" y="647"/>
                  </a:lnTo>
                  <a:lnTo>
                    <a:pt x="11977" y="639"/>
                  </a:lnTo>
                  <a:lnTo>
                    <a:pt x="11977" y="631"/>
                  </a:lnTo>
                  <a:lnTo>
                    <a:pt x="11979" y="617"/>
                  </a:lnTo>
                  <a:lnTo>
                    <a:pt x="11983" y="605"/>
                  </a:lnTo>
                  <a:lnTo>
                    <a:pt x="11988" y="594"/>
                  </a:lnTo>
                  <a:lnTo>
                    <a:pt x="11996" y="585"/>
                  </a:lnTo>
                  <a:lnTo>
                    <a:pt x="12007" y="576"/>
                  </a:lnTo>
                  <a:lnTo>
                    <a:pt x="12018" y="570"/>
                  </a:lnTo>
                  <a:lnTo>
                    <a:pt x="12030" y="566"/>
                  </a:lnTo>
                  <a:lnTo>
                    <a:pt x="12044" y="564"/>
                  </a:lnTo>
                  <a:lnTo>
                    <a:pt x="12059" y="567"/>
                  </a:lnTo>
                  <a:lnTo>
                    <a:pt x="12072" y="571"/>
                  </a:lnTo>
                  <a:lnTo>
                    <a:pt x="12084" y="579"/>
                  </a:lnTo>
                  <a:lnTo>
                    <a:pt x="12094" y="589"/>
                  </a:lnTo>
                  <a:lnTo>
                    <a:pt x="12096" y="587"/>
                  </a:lnTo>
                  <a:lnTo>
                    <a:pt x="12086" y="576"/>
                  </a:lnTo>
                  <a:lnTo>
                    <a:pt x="12073" y="570"/>
                  </a:lnTo>
                  <a:lnTo>
                    <a:pt x="12059" y="564"/>
                  </a:lnTo>
                  <a:lnTo>
                    <a:pt x="12044" y="563"/>
                  </a:lnTo>
                  <a:lnTo>
                    <a:pt x="12022" y="566"/>
                  </a:lnTo>
                  <a:lnTo>
                    <a:pt x="12003" y="575"/>
                  </a:lnTo>
                  <a:lnTo>
                    <a:pt x="11988" y="590"/>
                  </a:lnTo>
                  <a:lnTo>
                    <a:pt x="11983" y="599"/>
                  </a:lnTo>
                  <a:lnTo>
                    <a:pt x="11979" y="609"/>
                  </a:lnTo>
                  <a:lnTo>
                    <a:pt x="11976" y="613"/>
                  </a:lnTo>
                  <a:lnTo>
                    <a:pt x="11972" y="613"/>
                  </a:lnTo>
                  <a:lnTo>
                    <a:pt x="11969" y="610"/>
                  </a:lnTo>
                  <a:lnTo>
                    <a:pt x="11969" y="606"/>
                  </a:lnTo>
                  <a:lnTo>
                    <a:pt x="11980" y="585"/>
                  </a:lnTo>
                  <a:lnTo>
                    <a:pt x="11998" y="567"/>
                  </a:lnTo>
                  <a:lnTo>
                    <a:pt x="12019" y="556"/>
                  </a:lnTo>
                  <a:lnTo>
                    <a:pt x="12044" y="552"/>
                  </a:lnTo>
                  <a:lnTo>
                    <a:pt x="12071" y="557"/>
                  </a:lnTo>
                  <a:lnTo>
                    <a:pt x="12083" y="563"/>
                  </a:lnTo>
                  <a:lnTo>
                    <a:pt x="12094" y="570"/>
                  </a:lnTo>
                  <a:lnTo>
                    <a:pt x="12136" y="541"/>
                  </a:lnTo>
                  <a:lnTo>
                    <a:pt x="12125" y="506"/>
                  </a:lnTo>
                  <a:lnTo>
                    <a:pt x="12107" y="451"/>
                  </a:lnTo>
                  <a:lnTo>
                    <a:pt x="12106" y="445"/>
                  </a:lnTo>
                  <a:lnTo>
                    <a:pt x="12105" y="441"/>
                  </a:lnTo>
                  <a:lnTo>
                    <a:pt x="12094" y="440"/>
                  </a:lnTo>
                  <a:lnTo>
                    <a:pt x="12086" y="437"/>
                  </a:lnTo>
                  <a:lnTo>
                    <a:pt x="12077" y="433"/>
                  </a:lnTo>
                  <a:lnTo>
                    <a:pt x="12072" y="429"/>
                  </a:lnTo>
                  <a:lnTo>
                    <a:pt x="12069" y="422"/>
                  </a:lnTo>
                  <a:lnTo>
                    <a:pt x="12068" y="417"/>
                  </a:lnTo>
                  <a:lnTo>
                    <a:pt x="12068" y="410"/>
                  </a:lnTo>
                  <a:lnTo>
                    <a:pt x="12069" y="407"/>
                  </a:lnTo>
                  <a:lnTo>
                    <a:pt x="12072" y="406"/>
                  </a:lnTo>
                  <a:lnTo>
                    <a:pt x="12157" y="406"/>
                  </a:lnTo>
                  <a:lnTo>
                    <a:pt x="12161" y="409"/>
                  </a:lnTo>
                  <a:lnTo>
                    <a:pt x="12161" y="413"/>
                  </a:lnTo>
                  <a:lnTo>
                    <a:pt x="12160" y="417"/>
                  </a:lnTo>
                  <a:lnTo>
                    <a:pt x="12155" y="426"/>
                  </a:lnTo>
                  <a:lnTo>
                    <a:pt x="12141" y="436"/>
                  </a:lnTo>
                  <a:lnTo>
                    <a:pt x="12130" y="438"/>
                  </a:lnTo>
                  <a:lnTo>
                    <a:pt x="12115" y="441"/>
                  </a:lnTo>
                  <a:lnTo>
                    <a:pt x="12118" y="451"/>
                  </a:lnTo>
                  <a:lnTo>
                    <a:pt x="12136" y="506"/>
                  </a:lnTo>
                  <a:lnTo>
                    <a:pt x="12137" y="511"/>
                  </a:lnTo>
                  <a:lnTo>
                    <a:pt x="12286" y="511"/>
                  </a:lnTo>
                  <a:lnTo>
                    <a:pt x="12307" y="511"/>
                  </a:lnTo>
                  <a:lnTo>
                    <a:pt x="12313" y="511"/>
                  </a:lnTo>
                  <a:lnTo>
                    <a:pt x="12305" y="486"/>
                  </a:lnTo>
                  <a:lnTo>
                    <a:pt x="12303" y="482"/>
                  </a:lnTo>
                  <a:lnTo>
                    <a:pt x="12298" y="483"/>
                  </a:lnTo>
                  <a:lnTo>
                    <a:pt x="12295" y="482"/>
                  </a:lnTo>
                  <a:lnTo>
                    <a:pt x="12293" y="479"/>
                  </a:lnTo>
                  <a:lnTo>
                    <a:pt x="12293" y="475"/>
                  </a:lnTo>
                  <a:lnTo>
                    <a:pt x="12295" y="474"/>
                  </a:lnTo>
                  <a:lnTo>
                    <a:pt x="12299" y="472"/>
                  </a:lnTo>
                  <a:lnTo>
                    <a:pt x="12298" y="467"/>
                  </a:lnTo>
                  <a:lnTo>
                    <a:pt x="12297" y="463"/>
                  </a:lnTo>
                  <a:lnTo>
                    <a:pt x="12276" y="395"/>
                  </a:lnTo>
                  <a:lnTo>
                    <a:pt x="12276" y="391"/>
                  </a:lnTo>
                  <a:lnTo>
                    <a:pt x="12291" y="376"/>
                  </a:lnTo>
                  <a:lnTo>
                    <a:pt x="12282" y="379"/>
                  </a:lnTo>
                  <a:lnTo>
                    <a:pt x="12271" y="386"/>
                  </a:lnTo>
                  <a:lnTo>
                    <a:pt x="12257" y="398"/>
                  </a:lnTo>
                  <a:lnTo>
                    <a:pt x="12255" y="399"/>
                  </a:lnTo>
                  <a:lnTo>
                    <a:pt x="12251" y="398"/>
                  </a:lnTo>
                  <a:lnTo>
                    <a:pt x="12249" y="394"/>
                  </a:lnTo>
                  <a:lnTo>
                    <a:pt x="12251" y="391"/>
                  </a:lnTo>
                  <a:lnTo>
                    <a:pt x="12267" y="376"/>
                  </a:lnTo>
                  <a:lnTo>
                    <a:pt x="12248" y="376"/>
                  </a:lnTo>
                  <a:lnTo>
                    <a:pt x="12245" y="375"/>
                  </a:lnTo>
                  <a:lnTo>
                    <a:pt x="12243" y="371"/>
                  </a:lnTo>
                  <a:lnTo>
                    <a:pt x="12245" y="367"/>
                  </a:lnTo>
                  <a:lnTo>
                    <a:pt x="12248" y="365"/>
                  </a:lnTo>
                  <a:lnTo>
                    <a:pt x="12303" y="365"/>
                  </a:lnTo>
                  <a:lnTo>
                    <a:pt x="12307" y="367"/>
                  </a:lnTo>
                  <a:lnTo>
                    <a:pt x="12307" y="375"/>
                  </a:lnTo>
                  <a:lnTo>
                    <a:pt x="12287" y="395"/>
                  </a:lnTo>
                  <a:lnTo>
                    <a:pt x="12307" y="464"/>
                  </a:lnTo>
                  <a:lnTo>
                    <a:pt x="12310" y="468"/>
                  </a:lnTo>
                  <a:lnTo>
                    <a:pt x="12313" y="468"/>
                  </a:lnTo>
                  <a:lnTo>
                    <a:pt x="12317" y="468"/>
                  </a:lnTo>
                  <a:lnTo>
                    <a:pt x="12320" y="471"/>
                  </a:lnTo>
                  <a:lnTo>
                    <a:pt x="12320" y="475"/>
                  </a:lnTo>
                  <a:lnTo>
                    <a:pt x="12317" y="478"/>
                  </a:lnTo>
                  <a:lnTo>
                    <a:pt x="12313" y="479"/>
                  </a:lnTo>
                  <a:lnTo>
                    <a:pt x="12314" y="483"/>
                  </a:lnTo>
                  <a:lnTo>
                    <a:pt x="12337" y="556"/>
                  </a:lnTo>
                  <a:lnTo>
                    <a:pt x="12351" y="597"/>
                  </a:lnTo>
                  <a:lnTo>
                    <a:pt x="12359" y="613"/>
                  </a:lnTo>
                  <a:lnTo>
                    <a:pt x="12367" y="628"/>
                  </a:lnTo>
                  <a:lnTo>
                    <a:pt x="12368" y="632"/>
                  </a:lnTo>
                  <a:lnTo>
                    <a:pt x="12366" y="635"/>
                  </a:lnTo>
                  <a:lnTo>
                    <a:pt x="12363" y="636"/>
                  </a:lnTo>
                  <a:lnTo>
                    <a:pt x="12359" y="633"/>
                  </a:lnTo>
                  <a:lnTo>
                    <a:pt x="12341" y="602"/>
                  </a:lnTo>
                  <a:lnTo>
                    <a:pt x="12326" y="559"/>
                  </a:lnTo>
                  <a:lnTo>
                    <a:pt x="12321" y="543"/>
                  </a:lnTo>
                  <a:lnTo>
                    <a:pt x="12291" y="541"/>
                  </a:lnTo>
                  <a:lnTo>
                    <a:pt x="12194" y="541"/>
                  </a:lnTo>
                  <a:lnTo>
                    <a:pt x="12191" y="547"/>
                  </a:lnTo>
                  <a:lnTo>
                    <a:pt x="12190" y="551"/>
                  </a:lnTo>
                  <a:lnTo>
                    <a:pt x="12178" y="571"/>
                  </a:lnTo>
                  <a:lnTo>
                    <a:pt x="12172" y="580"/>
                  </a:lnTo>
                  <a:lnTo>
                    <a:pt x="12167" y="590"/>
                  </a:lnTo>
                  <a:lnTo>
                    <a:pt x="12161" y="585"/>
                  </a:lnTo>
                  <a:lnTo>
                    <a:pt x="12159" y="585"/>
                  </a:lnTo>
                  <a:lnTo>
                    <a:pt x="12163" y="575"/>
                  </a:lnTo>
                  <a:lnTo>
                    <a:pt x="12168" y="566"/>
                  </a:lnTo>
                  <a:lnTo>
                    <a:pt x="12172" y="562"/>
                  </a:lnTo>
                  <a:lnTo>
                    <a:pt x="12164" y="567"/>
                  </a:lnTo>
                  <a:lnTo>
                    <a:pt x="12157" y="574"/>
                  </a:lnTo>
                  <a:lnTo>
                    <a:pt x="12151" y="575"/>
                  </a:lnTo>
                  <a:lnTo>
                    <a:pt x="12144" y="579"/>
                  </a:lnTo>
                  <a:lnTo>
                    <a:pt x="12132" y="585"/>
                  </a:lnTo>
                  <a:lnTo>
                    <a:pt x="12156" y="585"/>
                  </a:lnTo>
                  <a:lnTo>
                    <a:pt x="12151" y="586"/>
                  </a:lnTo>
                  <a:lnTo>
                    <a:pt x="12148" y="590"/>
                  </a:lnTo>
                  <a:lnTo>
                    <a:pt x="12148" y="593"/>
                  </a:lnTo>
                  <a:lnTo>
                    <a:pt x="12113" y="594"/>
                  </a:lnTo>
                  <a:lnTo>
                    <a:pt x="12117" y="602"/>
                  </a:lnTo>
                  <a:lnTo>
                    <a:pt x="12126" y="599"/>
                  </a:lnTo>
                  <a:lnTo>
                    <a:pt x="12148" y="599"/>
                  </a:lnTo>
                  <a:lnTo>
                    <a:pt x="12149" y="602"/>
                  </a:lnTo>
                  <a:lnTo>
                    <a:pt x="12140" y="606"/>
                  </a:lnTo>
                  <a:lnTo>
                    <a:pt x="12130" y="609"/>
                  </a:lnTo>
                  <a:lnTo>
                    <a:pt x="12107" y="616"/>
                  </a:lnTo>
                  <a:lnTo>
                    <a:pt x="12109" y="621"/>
                  </a:lnTo>
                  <a:lnTo>
                    <a:pt x="12110" y="631"/>
                  </a:lnTo>
                  <a:lnTo>
                    <a:pt x="12138" y="631"/>
                  </a:lnTo>
                  <a:lnTo>
                    <a:pt x="12164" y="631"/>
                  </a:lnTo>
                  <a:lnTo>
                    <a:pt x="12152" y="595"/>
                  </a:lnTo>
                  <a:lnTo>
                    <a:pt x="12153" y="591"/>
                  </a:lnTo>
                  <a:lnTo>
                    <a:pt x="12156" y="589"/>
                  </a:lnTo>
                  <a:lnTo>
                    <a:pt x="12160" y="590"/>
                  </a:lnTo>
                  <a:lnTo>
                    <a:pt x="12163" y="593"/>
                  </a:lnTo>
                  <a:lnTo>
                    <a:pt x="12175" y="632"/>
                  </a:lnTo>
                  <a:lnTo>
                    <a:pt x="12233" y="636"/>
                  </a:lnTo>
                  <a:lnTo>
                    <a:pt x="12260" y="640"/>
                  </a:lnTo>
                  <a:lnTo>
                    <a:pt x="12286" y="644"/>
                  </a:lnTo>
                  <a:lnTo>
                    <a:pt x="12284" y="631"/>
                  </a:lnTo>
                  <a:lnTo>
                    <a:pt x="12287" y="610"/>
                  </a:lnTo>
                  <a:lnTo>
                    <a:pt x="12295" y="591"/>
                  </a:lnTo>
                  <a:lnTo>
                    <a:pt x="12307" y="575"/>
                  </a:lnTo>
                  <a:lnTo>
                    <a:pt x="12314" y="570"/>
                  </a:lnTo>
                  <a:lnTo>
                    <a:pt x="12324" y="563"/>
                  </a:lnTo>
                  <a:lnTo>
                    <a:pt x="12326" y="574"/>
                  </a:lnTo>
                  <a:lnTo>
                    <a:pt x="12313" y="585"/>
                  </a:lnTo>
                  <a:lnTo>
                    <a:pt x="12303" y="598"/>
                  </a:lnTo>
                  <a:lnTo>
                    <a:pt x="12297" y="613"/>
                  </a:lnTo>
                  <a:lnTo>
                    <a:pt x="12295" y="631"/>
                  </a:lnTo>
                  <a:lnTo>
                    <a:pt x="12295" y="644"/>
                  </a:lnTo>
                  <a:lnTo>
                    <a:pt x="12299" y="645"/>
                  </a:lnTo>
                  <a:lnTo>
                    <a:pt x="12297" y="631"/>
                  </a:lnTo>
                  <a:lnTo>
                    <a:pt x="12299" y="614"/>
                  </a:lnTo>
                  <a:lnTo>
                    <a:pt x="12305" y="599"/>
                  </a:lnTo>
                  <a:lnTo>
                    <a:pt x="12314" y="586"/>
                  </a:lnTo>
                  <a:lnTo>
                    <a:pt x="12326" y="576"/>
                  </a:lnTo>
                  <a:lnTo>
                    <a:pt x="12332" y="591"/>
                  </a:lnTo>
                  <a:lnTo>
                    <a:pt x="12324" y="598"/>
                  </a:lnTo>
                  <a:lnTo>
                    <a:pt x="12318" y="608"/>
                  </a:lnTo>
                  <a:lnTo>
                    <a:pt x="12314" y="618"/>
                  </a:lnTo>
                  <a:lnTo>
                    <a:pt x="12313" y="631"/>
                  </a:lnTo>
                  <a:lnTo>
                    <a:pt x="12316" y="649"/>
                  </a:lnTo>
                  <a:lnTo>
                    <a:pt x="12358" y="659"/>
                  </a:lnTo>
                  <a:lnTo>
                    <a:pt x="12395" y="670"/>
                  </a:lnTo>
                  <a:lnTo>
                    <a:pt x="12404" y="662"/>
                  </a:lnTo>
                  <a:lnTo>
                    <a:pt x="12409" y="652"/>
                  </a:lnTo>
                  <a:lnTo>
                    <a:pt x="12413" y="643"/>
                  </a:lnTo>
                  <a:lnTo>
                    <a:pt x="12414" y="631"/>
                  </a:lnTo>
                  <a:lnTo>
                    <a:pt x="12410" y="612"/>
                  </a:lnTo>
                  <a:lnTo>
                    <a:pt x="12399" y="595"/>
                  </a:lnTo>
                  <a:lnTo>
                    <a:pt x="12383" y="585"/>
                  </a:lnTo>
                  <a:lnTo>
                    <a:pt x="12374" y="580"/>
                  </a:lnTo>
                  <a:lnTo>
                    <a:pt x="12363" y="580"/>
                  </a:lnTo>
                  <a:lnTo>
                    <a:pt x="12351" y="582"/>
                  </a:lnTo>
                  <a:lnTo>
                    <a:pt x="12345" y="567"/>
                  </a:lnTo>
                  <a:lnTo>
                    <a:pt x="12363" y="564"/>
                  </a:lnTo>
                  <a:lnTo>
                    <a:pt x="12376" y="566"/>
                  </a:lnTo>
                  <a:lnTo>
                    <a:pt x="12389" y="570"/>
                  </a:lnTo>
                  <a:lnTo>
                    <a:pt x="12399" y="576"/>
                  </a:lnTo>
                  <a:lnTo>
                    <a:pt x="12410" y="585"/>
                  </a:lnTo>
                  <a:lnTo>
                    <a:pt x="12418" y="594"/>
                  </a:lnTo>
                  <a:lnTo>
                    <a:pt x="12424" y="605"/>
                  </a:lnTo>
                  <a:lnTo>
                    <a:pt x="12428" y="617"/>
                  </a:lnTo>
                  <a:lnTo>
                    <a:pt x="12429" y="631"/>
                  </a:lnTo>
                  <a:lnTo>
                    <a:pt x="12425" y="655"/>
                  </a:lnTo>
                  <a:lnTo>
                    <a:pt x="12420" y="666"/>
                  </a:lnTo>
                  <a:lnTo>
                    <a:pt x="12412" y="675"/>
                  </a:lnTo>
                  <a:lnTo>
                    <a:pt x="12487" y="697"/>
                  </a:lnTo>
                  <a:lnTo>
                    <a:pt x="12570" y="717"/>
                  </a:lnTo>
                  <a:lnTo>
                    <a:pt x="12616" y="724"/>
                  </a:lnTo>
                  <a:lnTo>
                    <a:pt x="12669" y="731"/>
                  </a:lnTo>
                  <a:lnTo>
                    <a:pt x="12727" y="735"/>
                  </a:lnTo>
                  <a:lnTo>
                    <a:pt x="12793" y="736"/>
                  </a:lnTo>
                  <a:lnTo>
                    <a:pt x="12854" y="733"/>
                  </a:lnTo>
                  <a:lnTo>
                    <a:pt x="12883" y="731"/>
                  </a:lnTo>
                  <a:lnTo>
                    <a:pt x="12908" y="725"/>
                  </a:lnTo>
                  <a:lnTo>
                    <a:pt x="12957" y="712"/>
                  </a:lnTo>
                  <a:lnTo>
                    <a:pt x="13002" y="697"/>
                  </a:lnTo>
                  <a:lnTo>
                    <a:pt x="13045" y="681"/>
                  </a:lnTo>
                  <a:lnTo>
                    <a:pt x="13090" y="667"/>
                  </a:lnTo>
                  <a:lnTo>
                    <a:pt x="13138" y="655"/>
                  </a:lnTo>
                  <a:lnTo>
                    <a:pt x="13194" y="648"/>
                  </a:lnTo>
                  <a:lnTo>
                    <a:pt x="13194" y="563"/>
                  </a:lnTo>
                  <a:lnTo>
                    <a:pt x="13249" y="494"/>
                  </a:lnTo>
                  <a:lnTo>
                    <a:pt x="13486" y="494"/>
                  </a:lnTo>
                  <a:lnTo>
                    <a:pt x="13521" y="530"/>
                  </a:lnTo>
                  <a:lnTo>
                    <a:pt x="13571" y="467"/>
                  </a:lnTo>
                  <a:lnTo>
                    <a:pt x="13808" y="467"/>
                  </a:lnTo>
                  <a:lnTo>
                    <a:pt x="13877" y="517"/>
                  </a:lnTo>
                  <a:lnTo>
                    <a:pt x="13877" y="695"/>
                  </a:lnTo>
                  <a:lnTo>
                    <a:pt x="13880" y="695"/>
                  </a:lnTo>
                  <a:lnTo>
                    <a:pt x="13899" y="694"/>
                  </a:lnTo>
                  <a:lnTo>
                    <a:pt x="13899" y="549"/>
                  </a:lnTo>
                  <a:lnTo>
                    <a:pt x="13954" y="501"/>
                  </a:lnTo>
                  <a:lnTo>
                    <a:pt x="14191" y="501"/>
                  </a:lnTo>
                  <a:lnTo>
                    <a:pt x="14191" y="336"/>
                  </a:lnTo>
                  <a:lnTo>
                    <a:pt x="14426" y="337"/>
                  </a:lnTo>
                  <a:lnTo>
                    <a:pt x="14426" y="475"/>
                  </a:lnTo>
                  <a:lnTo>
                    <a:pt x="14497" y="475"/>
                  </a:lnTo>
                  <a:lnTo>
                    <a:pt x="14497" y="344"/>
                  </a:lnTo>
                  <a:lnTo>
                    <a:pt x="14734" y="344"/>
                  </a:lnTo>
                  <a:lnTo>
                    <a:pt x="14734" y="441"/>
                  </a:lnTo>
                  <a:lnTo>
                    <a:pt x="14957" y="441"/>
                  </a:lnTo>
                  <a:lnTo>
                    <a:pt x="14958" y="796"/>
                  </a:lnTo>
                  <a:lnTo>
                    <a:pt x="14987" y="824"/>
                  </a:lnTo>
                  <a:lnTo>
                    <a:pt x="14991" y="812"/>
                  </a:lnTo>
                  <a:lnTo>
                    <a:pt x="14997" y="802"/>
                  </a:lnTo>
                  <a:lnTo>
                    <a:pt x="15008" y="796"/>
                  </a:lnTo>
                  <a:lnTo>
                    <a:pt x="15019" y="793"/>
                  </a:lnTo>
                  <a:lnTo>
                    <a:pt x="15031" y="796"/>
                  </a:lnTo>
                  <a:lnTo>
                    <a:pt x="15041" y="802"/>
                  </a:lnTo>
                  <a:lnTo>
                    <a:pt x="15045" y="790"/>
                  </a:lnTo>
                  <a:lnTo>
                    <a:pt x="15052" y="779"/>
                  </a:lnTo>
                  <a:lnTo>
                    <a:pt x="15058" y="770"/>
                  </a:lnTo>
                  <a:lnTo>
                    <a:pt x="15066" y="762"/>
                  </a:lnTo>
                  <a:lnTo>
                    <a:pt x="15076" y="756"/>
                  </a:lnTo>
                  <a:lnTo>
                    <a:pt x="15087" y="751"/>
                  </a:lnTo>
                  <a:lnTo>
                    <a:pt x="15110" y="747"/>
                  </a:lnTo>
                  <a:lnTo>
                    <a:pt x="15131" y="751"/>
                  </a:lnTo>
                  <a:lnTo>
                    <a:pt x="15150" y="762"/>
                  </a:lnTo>
                  <a:lnTo>
                    <a:pt x="15167" y="778"/>
                  </a:lnTo>
                  <a:lnTo>
                    <a:pt x="15177" y="800"/>
                  </a:lnTo>
                  <a:lnTo>
                    <a:pt x="15184" y="789"/>
                  </a:lnTo>
                  <a:lnTo>
                    <a:pt x="15195" y="779"/>
                  </a:lnTo>
                  <a:lnTo>
                    <a:pt x="15207" y="774"/>
                  </a:lnTo>
                  <a:lnTo>
                    <a:pt x="15219" y="773"/>
                  </a:lnTo>
                  <a:lnTo>
                    <a:pt x="15234" y="775"/>
                  </a:lnTo>
                  <a:lnTo>
                    <a:pt x="15248" y="782"/>
                  </a:lnTo>
                  <a:lnTo>
                    <a:pt x="15257" y="792"/>
                  </a:lnTo>
                  <a:lnTo>
                    <a:pt x="15265" y="805"/>
                  </a:lnTo>
                  <a:lnTo>
                    <a:pt x="15265" y="778"/>
                  </a:lnTo>
                  <a:lnTo>
                    <a:pt x="15254" y="774"/>
                  </a:lnTo>
                  <a:lnTo>
                    <a:pt x="15249" y="771"/>
                  </a:lnTo>
                  <a:lnTo>
                    <a:pt x="15245" y="766"/>
                  </a:lnTo>
                  <a:lnTo>
                    <a:pt x="15238" y="755"/>
                  </a:lnTo>
                  <a:lnTo>
                    <a:pt x="15236" y="742"/>
                  </a:lnTo>
                  <a:lnTo>
                    <a:pt x="15234" y="740"/>
                  </a:lnTo>
                  <a:lnTo>
                    <a:pt x="15238" y="725"/>
                  </a:lnTo>
                  <a:lnTo>
                    <a:pt x="15245" y="713"/>
                  </a:lnTo>
                  <a:lnTo>
                    <a:pt x="15256" y="706"/>
                  </a:lnTo>
                  <a:lnTo>
                    <a:pt x="15268" y="702"/>
                  </a:lnTo>
                  <a:lnTo>
                    <a:pt x="15280" y="705"/>
                  </a:lnTo>
                  <a:lnTo>
                    <a:pt x="15290" y="712"/>
                  </a:lnTo>
                  <a:lnTo>
                    <a:pt x="15299" y="691"/>
                  </a:lnTo>
                  <a:lnTo>
                    <a:pt x="15313" y="674"/>
                  </a:lnTo>
                  <a:lnTo>
                    <a:pt x="15322" y="667"/>
                  </a:lnTo>
                  <a:lnTo>
                    <a:pt x="15332" y="663"/>
                  </a:lnTo>
                  <a:lnTo>
                    <a:pt x="15341" y="659"/>
                  </a:lnTo>
                  <a:lnTo>
                    <a:pt x="15352" y="656"/>
                  </a:lnTo>
                  <a:lnTo>
                    <a:pt x="15352" y="997"/>
                  </a:lnTo>
                  <a:lnTo>
                    <a:pt x="15352" y="1019"/>
                  </a:lnTo>
                  <a:close/>
                </a:path>
              </a:pathLst>
            </a:custGeom>
            <a:solidFill>
              <a:srgbClr val="CCE0CC"/>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ctrTitle"/>
          </p:nvPr>
        </p:nvSpPr>
        <p:spPr>
          <a:xfrm>
            <a:off x="550793" y="1557699"/>
            <a:ext cx="9647569" cy="1872095"/>
          </a:xfrm>
        </p:spPr>
        <p:txBody>
          <a:bodyPr anchor="b"/>
          <a:lstStyle>
            <a:lvl1pPr algn="l">
              <a:defRPr sz="5200"/>
            </a:lvl1pPr>
          </a:lstStyle>
          <a:p>
            <a:r>
              <a:rPr lang="fi-FI" smtClean="0"/>
              <a:t>Muokkaa perustyyl. napsautt.</a:t>
            </a:r>
            <a:endParaRPr lang="en-US" dirty="0"/>
          </a:p>
        </p:txBody>
      </p:sp>
      <p:sp>
        <p:nvSpPr>
          <p:cNvPr id="3" name="Subtitle 2"/>
          <p:cNvSpPr>
            <a:spLocks noGrp="1"/>
          </p:cNvSpPr>
          <p:nvPr>
            <p:ph type="subTitle" idx="1"/>
          </p:nvPr>
        </p:nvSpPr>
        <p:spPr>
          <a:xfrm>
            <a:off x="550793" y="3602872"/>
            <a:ext cx="9647569" cy="690722"/>
          </a:xfrm>
        </p:spPr>
        <p:txBody>
          <a:bodyPr/>
          <a:lstStyle>
            <a:lvl1pPr marL="0" indent="0" algn="l">
              <a:buNone/>
              <a:defRPr sz="2400">
                <a:solidFill>
                  <a:schemeClr val="accent1"/>
                </a:solidFill>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8F9D223A-0B08-4474-9189-AF7811FFA314}" type="datetime1">
              <a:rPr lang="fi-FI" smtClean="0"/>
              <a:t>7.3.2018</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29" name="Freeform 6"/>
          <p:cNvSpPr>
            <a:spLocks noChangeAspect="1" noEditPoints="1"/>
          </p:cNvSpPr>
          <p:nvPr/>
        </p:nvSpPr>
        <p:spPr bwMode="auto">
          <a:xfrm>
            <a:off x="550791" y="692312"/>
            <a:ext cx="2355192" cy="719528"/>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338601914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pPr>
              <a:defRPr/>
            </a:pPr>
            <a:fld id="{8F9D223A-0B08-4474-9189-AF7811FFA314}" type="datetime1">
              <a:rPr lang="fi-FI" smtClean="0"/>
              <a:t>7.3.2018</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145661227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pPr>
              <a:defRPr/>
            </a:pPr>
            <a:fld id="{8F9D223A-0B08-4474-9189-AF7811FFA314}" type="datetime1">
              <a:rPr lang="fi-FI" smtClean="0"/>
              <a:t>7.3.2018</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Text Placeholder 7"/>
          <p:cNvSpPr>
            <a:spLocks noGrp="1"/>
          </p:cNvSpPr>
          <p:nvPr>
            <p:ph type="body" sz="quarter" idx="13" hasCustomPrompt="1"/>
          </p:nvPr>
        </p:nvSpPr>
        <p:spPr>
          <a:xfrm>
            <a:off x="550791" y="1916557"/>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8" name="Text Placeholder 7"/>
          <p:cNvSpPr>
            <a:spLocks noGrp="1"/>
          </p:cNvSpPr>
          <p:nvPr>
            <p:ph type="body" sz="quarter" idx="14" hasCustomPrompt="1"/>
          </p:nvPr>
        </p:nvSpPr>
        <p:spPr>
          <a:xfrm>
            <a:off x="550791" y="2637523"/>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9" name="Text Placeholder 7"/>
          <p:cNvSpPr>
            <a:spLocks noGrp="1"/>
          </p:cNvSpPr>
          <p:nvPr>
            <p:ph type="body" sz="quarter" idx="15" hasCustomPrompt="1"/>
          </p:nvPr>
        </p:nvSpPr>
        <p:spPr>
          <a:xfrm>
            <a:off x="550791" y="3357770"/>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10" name="Text Placeholder 7"/>
          <p:cNvSpPr>
            <a:spLocks noGrp="1"/>
          </p:cNvSpPr>
          <p:nvPr>
            <p:ph type="body" sz="quarter" idx="16" hasCustomPrompt="1"/>
          </p:nvPr>
        </p:nvSpPr>
        <p:spPr>
          <a:xfrm>
            <a:off x="550791" y="4078016"/>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11" name="Text Placeholder 7"/>
          <p:cNvSpPr>
            <a:spLocks noGrp="1"/>
          </p:cNvSpPr>
          <p:nvPr>
            <p:ph type="body" sz="quarter" idx="17" hasCustomPrompt="1"/>
          </p:nvPr>
        </p:nvSpPr>
        <p:spPr>
          <a:xfrm>
            <a:off x="550791" y="4798263"/>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12" name="Text Placeholder 2"/>
          <p:cNvSpPr>
            <a:spLocks noGrp="1"/>
          </p:cNvSpPr>
          <p:nvPr>
            <p:ph type="body" idx="1"/>
          </p:nvPr>
        </p:nvSpPr>
        <p:spPr>
          <a:xfrm>
            <a:off x="1343297" y="1920744"/>
            <a:ext cx="4607912"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13" name="Text Placeholder 2"/>
          <p:cNvSpPr>
            <a:spLocks noGrp="1"/>
          </p:cNvSpPr>
          <p:nvPr>
            <p:ph type="body" idx="18"/>
          </p:nvPr>
        </p:nvSpPr>
        <p:spPr>
          <a:xfrm>
            <a:off x="1343297" y="2637524"/>
            <a:ext cx="4607912"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14" name="Text Placeholder 2"/>
          <p:cNvSpPr>
            <a:spLocks noGrp="1"/>
          </p:cNvSpPr>
          <p:nvPr>
            <p:ph type="body" idx="19"/>
          </p:nvPr>
        </p:nvSpPr>
        <p:spPr>
          <a:xfrm>
            <a:off x="1343297" y="3357771"/>
            <a:ext cx="4607912"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15" name="Text Placeholder 2"/>
          <p:cNvSpPr>
            <a:spLocks noGrp="1"/>
          </p:cNvSpPr>
          <p:nvPr>
            <p:ph type="body" idx="20"/>
          </p:nvPr>
        </p:nvSpPr>
        <p:spPr>
          <a:xfrm>
            <a:off x="1343297" y="4078017"/>
            <a:ext cx="4607912"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16" name="Text Placeholder 2"/>
          <p:cNvSpPr>
            <a:spLocks noGrp="1"/>
          </p:cNvSpPr>
          <p:nvPr>
            <p:ph type="body" idx="21"/>
          </p:nvPr>
        </p:nvSpPr>
        <p:spPr>
          <a:xfrm>
            <a:off x="1343297" y="4798264"/>
            <a:ext cx="4607912"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17" name="Text Placeholder 7"/>
          <p:cNvSpPr>
            <a:spLocks noGrp="1"/>
          </p:cNvSpPr>
          <p:nvPr>
            <p:ph type="body" sz="quarter" idx="22" hasCustomPrompt="1"/>
          </p:nvPr>
        </p:nvSpPr>
        <p:spPr>
          <a:xfrm>
            <a:off x="6239206" y="1916557"/>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18" name="Text Placeholder 7"/>
          <p:cNvSpPr>
            <a:spLocks noGrp="1"/>
          </p:cNvSpPr>
          <p:nvPr>
            <p:ph type="body" sz="quarter" idx="23" hasCustomPrompt="1"/>
          </p:nvPr>
        </p:nvSpPr>
        <p:spPr>
          <a:xfrm>
            <a:off x="6239206" y="2637523"/>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19" name="Text Placeholder 7"/>
          <p:cNvSpPr>
            <a:spLocks noGrp="1"/>
          </p:cNvSpPr>
          <p:nvPr>
            <p:ph type="body" sz="quarter" idx="24" hasCustomPrompt="1"/>
          </p:nvPr>
        </p:nvSpPr>
        <p:spPr>
          <a:xfrm>
            <a:off x="6239206" y="3357770"/>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20" name="Text Placeholder 7"/>
          <p:cNvSpPr>
            <a:spLocks noGrp="1"/>
          </p:cNvSpPr>
          <p:nvPr>
            <p:ph type="body" sz="quarter" idx="25" hasCustomPrompt="1"/>
          </p:nvPr>
        </p:nvSpPr>
        <p:spPr>
          <a:xfrm>
            <a:off x="6239206" y="4078016"/>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21" name="Text Placeholder 7"/>
          <p:cNvSpPr>
            <a:spLocks noGrp="1"/>
          </p:cNvSpPr>
          <p:nvPr>
            <p:ph type="body" sz="quarter" idx="26" hasCustomPrompt="1"/>
          </p:nvPr>
        </p:nvSpPr>
        <p:spPr>
          <a:xfrm>
            <a:off x="6239206" y="4798263"/>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22" name="Text Placeholder 2"/>
          <p:cNvSpPr>
            <a:spLocks noGrp="1"/>
          </p:cNvSpPr>
          <p:nvPr>
            <p:ph type="body" idx="27"/>
          </p:nvPr>
        </p:nvSpPr>
        <p:spPr>
          <a:xfrm>
            <a:off x="7031189" y="1920744"/>
            <a:ext cx="4608435"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23" name="Text Placeholder 2"/>
          <p:cNvSpPr>
            <a:spLocks noGrp="1"/>
          </p:cNvSpPr>
          <p:nvPr>
            <p:ph type="body" idx="28"/>
          </p:nvPr>
        </p:nvSpPr>
        <p:spPr>
          <a:xfrm>
            <a:off x="7031189" y="2637524"/>
            <a:ext cx="4608435"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24" name="Text Placeholder 2"/>
          <p:cNvSpPr>
            <a:spLocks noGrp="1"/>
          </p:cNvSpPr>
          <p:nvPr>
            <p:ph type="body" idx="29"/>
          </p:nvPr>
        </p:nvSpPr>
        <p:spPr>
          <a:xfrm>
            <a:off x="7031189" y="3357771"/>
            <a:ext cx="4608435"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25" name="Text Placeholder 2"/>
          <p:cNvSpPr>
            <a:spLocks noGrp="1"/>
          </p:cNvSpPr>
          <p:nvPr>
            <p:ph type="body" idx="30"/>
          </p:nvPr>
        </p:nvSpPr>
        <p:spPr>
          <a:xfrm>
            <a:off x="7031189" y="4078017"/>
            <a:ext cx="4608435"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26" name="Text Placeholder 2"/>
          <p:cNvSpPr>
            <a:spLocks noGrp="1"/>
          </p:cNvSpPr>
          <p:nvPr>
            <p:ph type="body" idx="31"/>
          </p:nvPr>
        </p:nvSpPr>
        <p:spPr>
          <a:xfrm>
            <a:off x="7031189" y="4798264"/>
            <a:ext cx="4608435"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Tree>
    <p:extLst>
      <p:ext uri="{BB962C8B-B14F-4D97-AF65-F5344CB8AC3E}">
        <p14:creationId xmlns:p14="http://schemas.microsoft.com/office/powerpoint/2010/main" val="21777970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and Picture">
    <p:spTree>
      <p:nvGrpSpPr>
        <p:cNvPr id="1" name=""/>
        <p:cNvGrpSpPr/>
        <p:nvPr/>
      </p:nvGrpSpPr>
      <p:grpSpPr>
        <a:xfrm>
          <a:off x="0" y="0"/>
          <a:ext cx="0" cy="0"/>
          <a:chOff x="0" y="0"/>
          <a:chExt cx="0" cy="0"/>
        </a:xfrm>
      </p:grpSpPr>
      <p:sp>
        <p:nvSpPr>
          <p:cNvPr id="2" name="Title 1"/>
          <p:cNvSpPr>
            <a:spLocks noGrp="1"/>
          </p:cNvSpPr>
          <p:nvPr>
            <p:ph type="title"/>
          </p:nvPr>
        </p:nvSpPr>
        <p:spPr>
          <a:xfrm>
            <a:off x="550793" y="333453"/>
            <a:ext cx="6912389" cy="935602"/>
          </a:xfrm>
        </p:spPr>
        <p:txBody>
          <a:bodyPr/>
          <a:lstStyle/>
          <a:p>
            <a:r>
              <a:rPr lang="fi-FI" smtClean="0"/>
              <a:t>Muokkaa perustyyl. napsautt.</a:t>
            </a:r>
            <a:endParaRPr lang="en-US" dirty="0"/>
          </a:p>
        </p:txBody>
      </p:sp>
      <p:sp>
        <p:nvSpPr>
          <p:cNvPr id="3" name="Content Placeholder 2"/>
          <p:cNvSpPr>
            <a:spLocks noGrp="1"/>
          </p:cNvSpPr>
          <p:nvPr>
            <p:ph idx="1"/>
          </p:nvPr>
        </p:nvSpPr>
        <p:spPr>
          <a:xfrm>
            <a:off x="550793" y="1557699"/>
            <a:ext cx="6912389" cy="4609579"/>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pPr>
              <a:defRPr/>
            </a:pPr>
            <a:fld id="{8F9D223A-0B08-4474-9189-AF7811FFA314}" type="datetime1">
              <a:rPr lang="fi-FI" smtClean="0"/>
              <a:t>7.3.2018</a:t>
            </a:fld>
            <a:endParaRPr lang="fi-FI"/>
          </a:p>
        </p:txBody>
      </p:sp>
      <p:sp>
        <p:nvSpPr>
          <p:cNvPr id="5" name="Footer Placeholder 4"/>
          <p:cNvSpPr>
            <a:spLocks noGrp="1"/>
          </p:cNvSpPr>
          <p:nvPr>
            <p:ph type="ftr" sz="quarter" idx="11"/>
          </p:nvPr>
        </p:nvSpPr>
        <p:spPr>
          <a:xfrm>
            <a:off x="2207281" y="6382807"/>
            <a:ext cx="5183901" cy="143330"/>
          </a:xfrm>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7966626" y="0"/>
            <a:ext cx="4223787"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Tree>
    <p:extLst>
      <p:ext uri="{BB962C8B-B14F-4D97-AF65-F5344CB8AC3E}">
        <p14:creationId xmlns:p14="http://schemas.microsoft.com/office/powerpoint/2010/main" val="348994915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ntent Picture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a:xfrm>
            <a:off x="550793" y="1557699"/>
            <a:ext cx="6912661" cy="4609579"/>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pPr>
              <a:defRPr/>
            </a:pPr>
            <a:fld id="{8F9D223A-0B08-4474-9189-AF7811FFA314}" type="datetime1">
              <a:rPr lang="fi-FI" smtClean="0"/>
              <a:t>7.3.2018</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7966626" y="1557699"/>
            <a:ext cx="3672998" cy="4609579"/>
          </a:xfrm>
          <a:solidFill>
            <a:schemeClr val="accent4"/>
          </a:solidFill>
        </p:spPr>
        <p:txBody>
          <a:bodyPr/>
          <a:lstStyle>
            <a:lvl1pPr marL="0" indent="0">
              <a:buFontTx/>
              <a:buNone/>
              <a:defRPr sz="2400"/>
            </a:lvl1pPr>
          </a:lstStyle>
          <a:p>
            <a:r>
              <a:rPr lang="fi-FI" smtClean="0"/>
              <a:t>Lisää kuva napsauttamalla kuvaketta</a:t>
            </a:r>
            <a:endParaRPr lang="en-GB"/>
          </a:p>
        </p:txBody>
      </p:sp>
    </p:spTree>
    <p:extLst>
      <p:ext uri="{BB962C8B-B14F-4D97-AF65-F5344CB8AC3E}">
        <p14:creationId xmlns:p14="http://schemas.microsoft.com/office/powerpoint/2010/main" val="144875009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50793" y="333453"/>
            <a:ext cx="9648337" cy="935602"/>
          </a:xfrm>
          <a:prstGeom prst="rect">
            <a:avLst/>
          </a:prstGeom>
        </p:spPr>
        <p:txBody>
          <a:bodyPr vert="horz" lIns="0" tIns="0" rIns="0" bIns="0" rtlCol="0" anchor="b" anchorCtr="0">
            <a:noAutofit/>
          </a:bodyPr>
          <a:lstStyle/>
          <a:p>
            <a:r>
              <a:rPr lang="fi-FI" smtClean="0"/>
              <a:t>Muokkaa perustyyl. napsautt.</a:t>
            </a:r>
            <a:endParaRPr lang="en-US" dirty="0"/>
          </a:p>
        </p:txBody>
      </p:sp>
      <p:sp>
        <p:nvSpPr>
          <p:cNvPr id="3" name="Text Placeholder 2"/>
          <p:cNvSpPr>
            <a:spLocks noGrp="1"/>
          </p:cNvSpPr>
          <p:nvPr>
            <p:ph type="body" idx="1"/>
          </p:nvPr>
        </p:nvSpPr>
        <p:spPr>
          <a:xfrm>
            <a:off x="550792" y="1557699"/>
            <a:ext cx="11088831" cy="4609579"/>
          </a:xfrm>
          <a:prstGeom prst="rect">
            <a:avLst/>
          </a:prstGeom>
        </p:spPr>
        <p:txBody>
          <a:bodyPr vert="horz" lIns="0" tIns="0" rIns="0" bIns="0" rtlCol="0" anchor="t" anchorCtr="0">
            <a:no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911306" y="6382807"/>
            <a:ext cx="1142035" cy="143330"/>
          </a:xfrm>
          <a:prstGeom prst="rect">
            <a:avLst/>
          </a:prstGeom>
        </p:spPr>
        <p:txBody>
          <a:bodyPr vert="horz" lIns="0" tIns="0" rIns="0" bIns="0" rtlCol="0" anchor="ctr" anchorCtr="0">
            <a:noAutofit/>
          </a:bodyPr>
          <a:lstStyle>
            <a:lvl1pPr algn="l">
              <a:defRPr sz="800">
                <a:solidFill>
                  <a:schemeClr val="accent1"/>
                </a:solidFill>
              </a:defRPr>
            </a:lvl1pPr>
          </a:lstStyle>
          <a:p>
            <a:pPr>
              <a:defRPr/>
            </a:pPr>
            <a:fld id="{8F9D223A-0B08-4474-9189-AF7811FFA314}" type="datetime1">
              <a:rPr lang="fi-FI" smtClean="0"/>
              <a:t>7.3.2018</a:t>
            </a:fld>
            <a:endParaRPr lang="fi-FI"/>
          </a:p>
        </p:txBody>
      </p:sp>
      <p:sp>
        <p:nvSpPr>
          <p:cNvPr id="5" name="Footer Placeholder 4"/>
          <p:cNvSpPr>
            <a:spLocks noGrp="1"/>
          </p:cNvSpPr>
          <p:nvPr>
            <p:ph type="ftr" sz="quarter" idx="3"/>
          </p:nvPr>
        </p:nvSpPr>
        <p:spPr>
          <a:xfrm>
            <a:off x="2207281" y="6382807"/>
            <a:ext cx="9432343" cy="143330"/>
          </a:xfrm>
          <a:prstGeom prst="rect">
            <a:avLst/>
          </a:prstGeom>
        </p:spPr>
        <p:txBody>
          <a:bodyPr vert="horz" lIns="0" tIns="0" rIns="0" bIns="0" rtlCol="0" anchor="ctr" anchorCtr="0">
            <a:noAutofit/>
          </a:bodyPr>
          <a:lstStyle>
            <a:lvl1pPr algn="r">
              <a:defRPr sz="800">
                <a:solidFill>
                  <a:schemeClr val="accent1"/>
                </a:solidFill>
              </a:defRPr>
            </a:lvl1pPr>
          </a:lstStyle>
          <a:p>
            <a:pPr>
              <a:defRPr/>
            </a:pPr>
            <a:endParaRPr lang="fi-FI"/>
          </a:p>
        </p:txBody>
      </p:sp>
      <p:sp>
        <p:nvSpPr>
          <p:cNvPr id="6" name="Slide Number Placeholder 5"/>
          <p:cNvSpPr>
            <a:spLocks noGrp="1"/>
          </p:cNvSpPr>
          <p:nvPr>
            <p:ph type="sldNum" sz="quarter" idx="4"/>
          </p:nvPr>
        </p:nvSpPr>
        <p:spPr>
          <a:xfrm>
            <a:off x="541990" y="6382807"/>
            <a:ext cx="225319" cy="143330"/>
          </a:xfrm>
          <a:prstGeom prst="rect">
            <a:avLst/>
          </a:prstGeom>
          <a:solidFill>
            <a:schemeClr val="accent1"/>
          </a:solidFill>
        </p:spPr>
        <p:txBody>
          <a:bodyPr vert="horz" wrap="none" lIns="0" tIns="0" rIns="0" bIns="0" rtlCol="0" anchor="ctr" anchorCtr="0">
            <a:noAutofit/>
          </a:bodyPr>
          <a:lstStyle>
            <a:lvl1pPr algn="ctr">
              <a:defRPr sz="800">
                <a:solidFill>
                  <a:schemeClr val="bg1"/>
                </a:solidFill>
              </a:defRPr>
            </a:lvl1pPr>
          </a:lstStyle>
          <a:p>
            <a:pPr>
              <a:defRPr/>
            </a:pPr>
            <a:fld id="{1C5293CD-A2C5-44B6-A844-6CA8F720F93A}" type="slidenum">
              <a:rPr lang="fi-FI" smtClean="0"/>
              <a:pPr>
                <a:defRPr/>
              </a:pPr>
              <a:t>‹#›</a:t>
            </a:fld>
            <a:endParaRPr lang="fi-FI"/>
          </a:p>
        </p:txBody>
      </p:sp>
      <p:sp>
        <p:nvSpPr>
          <p:cNvPr id="12" name="Freeform 6"/>
          <p:cNvSpPr>
            <a:spLocks noChangeAspect="1" noEditPoints="1"/>
          </p:cNvSpPr>
          <p:nvPr/>
        </p:nvSpPr>
        <p:spPr bwMode="auto">
          <a:xfrm>
            <a:off x="10460982" y="333452"/>
            <a:ext cx="1178641" cy="360083"/>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8" name="(c)" hidden="1"/>
          <p:cNvSpPr txBox="1"/>
          <p:nvPr/>
        </p:nvSpPr>
        <p:spPr>
          <a:xfrm>
            <a:off x="11906386" y="6887074"/>
            <a:ext cx="277319" cy="30778"/>
          </a:xfrm>
          <a:prstGeom prst="rect">
            <a:avLst/>
          </a:prstGeom>
          <a:noFill/>
        </p:spPr>
        <p:txBody>
          <a:bodyPr wrap="none" lIns="0" tIns="0" rIns="0" bIns="0" rtlCol="0">
            <a:spAutoFit/>
          </a:bodyPr>
          <a:lstStyle/>
          <a:p>
            <a:pPr algn="r"/>
            <a:r>
              <a:rPr lang="fi-FI" sz="200" dirty="0">
                <a:solidFill>
                  <a:schemeClr val="bg1"/>
                </a:solidFill>
              </a:rPr>
              <a:t>©grow. for</a:t>
            </a:r>
            <a:r>
              <a:rPr lang="fi-FI" sz="200" baseline="0" dirty="0">
                <a:solidFill>
                  <a:schemeClr val="bg1"/>
                </a:solidFill>
              </a:rPr>
              <a:t> </a:t>
            </a:r>
            <a:r>
              <a:rPr lang="fi-FI" sz="200" baseline="0" dirty="0" smtClean="0">
                <a:solidFill>
                  <a:schemeClr val="bg1"/>
                </a:solidFill>
              </a:rPr>
              <a:t>verohallinto</a:t>
            </a:r>
            <a:endParaRPr lang="en-GB" sz="200" dirty="0" err="1">
              <a:solidFill>
                <a:schemeClr val="bg1"/>
              </a:solidFill>
            </a:endParaRPr>
          </a:p>
        </p:txBody>
      </p:sp>
    </p:spTree>
    <p:extLst>
      <p:ext uri="{BB962C8B-B14F-4D97-AF65-F5344CB8AC3E}">
        <p14:creationId xmlns:p14="http://schemas.microsoft.com/office/powerpoint/2010/main" val="250165914"/>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 id="2147483701" r:id="rId15"/>
    <p:sldLayoutId id="2147483702" r:id="rId16"/>
    <p:sldLayoutId id="2147483703" r:id="rId17"/>
    <p:sldLayoutId id="2147483704" r:id="rId18"/>
    <p:sldLayoutId id="2147483705" r:id="rId19"/>
    <p:sldLayoutId id="2147483706" r:id="rId20"/>
    <p:sldLayoutId id="2147483707" r:id="rId21"/>
    <p:sldLayoutId id="2147483708" r:id="rId22"/>
    <p:sldLayoutId id="2147483709" r:id="rId23"/>
    <p:sldLayoutId id="2147483710" r:id="rId24"/>
    <p:sldLayoutId id="2147483711" r:id="rId25"/>
    <p:sldLayoutId id="2147483712" r:id="rId26"/>
    <p:sldLayoutId id="2147483713" r:id="rId27"/>
    <p:sldLayoutId id="2147483714" r:id="rId28"/>
    <p:sldLayoutId id="2147483715" r:id="rId29"/>
    <p:sldLayoutId id="2147483716" r:id="rId30"/>
    <p:sldLayoutId id="2147483717" r:id="rId31"/>
    <p:sldLayoutId id="2147483718" r:id="rId32"/>
    <p:sldLayoutId id="2147483719" r:id="rId33"/>
    <p:sldLayoutId id="2147483720" r:id="rId34"/>
  </p:sldLayoutIdLst>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txStyles>
    <p:titleStyle>
      <a:lvl1pPr algn="l" defTabSz="1088502" rtl="0" eaLnBrk="1" latinLnBrk="0" hangingPunct="1">
        <a:lnSpc>
          <a:spcPct val="90000"/>
        </a:lnSpc>
        <a:spcBef>
          <a:spcPct val="0"/>
        </a:spcBef>
        <a:buNone/>
        <a:defRPr sz="3800" kern="1200">
          <a:solidFill>
            <a:schemeClr val="accent1"/>
          </a:solidFill>
          <a:latin typeface="+mj-lt"/>
          <a:ea typeface="+mj-ea"/>
          <a:cs typeface="+mj-cs"/>
        </a:defRPr>
      </a:lvl1pPr>
    </p:titleStyle>
    <p:bodyStyle>
      <a:lvl1pPr marL="317480" indent="-317480" algn="l" defTabSz="1088502" rtl="0" eaLnBrk="1" latinLnBrk="0" hangingPunct="1">
        <a:lnSpc>
          <a:spcPct val="110000"/>
        </a:lnSpc>
        <a:spcBef>
          <a:spcPts val="714"/>
        </a:spcBef>
        <a:buClr>
          <a:schemeClr val="accent1"/>
        </a:buClr>
        <a:buFont typeface="Wingdings" panose="05000000000000000000" pitchFamily="2" charset="2"/>
        <a:buChar char="§"/>
        <a:defRPr sz="2900" kern="1200">
          <a:solidFill>
            <a:schemeClr val="tx1"/>
          </a:solidFill>
          <a:latin typeface="+mn-lt"/>
          <a:ea typeface="+mn-ea"/>
          <a:cs typeface="+mn-cs"/>
        </a:defRPr>
      </a:lvl1pPr>
      <a:lvl2pPr marL="642518" indent="-325039" algn="l" defTabSz="1088502" rtl="0" eaLnBrk="1" latinLnBrk="0" hangingPunct="1">
        <a:lnSpc>
          <a:spcPct val="110000"/>
        </a:lnSpc>
        <a:spcBef>
          <a:spcPts val="714"/>
        </a:spcBef>
        <a:buClr>
          <a:schemeClr val="accent1"/>
        </a:buClr>
        <a:buFont typeface="Arial" panose="020B0604020202020204" pitchFamily="34" charset="0"/>
        <a:buChar char="–"/>
        <a:defRPr sz="2400" kern="1200">
          <a:solidFill>
            <a:schemeClr val="tx1"/>
          </a:solidFill>
          <a:latin typeface="+mn-lt"/>
          <a:ea typeface="+mn-ea"/>
          <a:cs typeface="+mn-cs"/>
        </a:defRPr>
      </a:lvl2pPr>
      <a:lvl3pPr marL="959998" indent="-317480" algn="l" defTabSz="1088502" rtl="0" eaLnBrk="1" latinLnBrk="0" hangingPunct="1">
        <a:lnSpc>
          <a:spcPct val="110000"/>
        </a:lnSpc>
        <a:spcBef>
          <a:spcPts val="714"/>
        </a:spcBef>
        <a:buClr>
          <a:schemeClr val="accent1"/>
        </a:buClr>
        <a:buFont typeface="Wingdings" panose="05000000000000000000" pitchFamily="2" charset="2"/>
        <a:buChar char="§"/>
        <a:defRPr sz="2100" kern="1200">
          <a:solidFill>
            <a:schemeClr val="tx1"/>
          </a:solidFill>
          <a:latin typeface="+mn-lt"/>
          <a:ea typeface="+mn-ea"/>
          <a:cs typeface="+mn-cs"/>
        </a:defRPr>
      </a:lvl3pPr>
      <a:lvl4pPr marL="1275589" indent="-315591" algn="l" defTabSz="1088502" rtl="0" eaLnBrk="1" latinLnBrk="0" hangingPunct="1">
        <a:lnSpc>
          <a:spcPct val="110000"/>
        </a:lnSpc>
        <a:spcBef>
          <a:spcPts val="714"/>
        </a:spcBef>
        <a:buClr>
          <a:schemeClr val="accent1"/>
        </a:buClr>
        <a:buFont typeface="Arial" panose="020B0604020202020204" pitchFamily="34" charset="0"/>
        <a:buChar char="–"/>
        <a:defRPr sz="1900" kern="1200">
          <a:solidFill>
            <a:schemeClr val="tx1"/>
          </a:solidFill>
          <a:latin typeface="+mn-lt"/>
          <a:ea typeface="+mn-ea"/>
          <a:cs typeface="+mn-cs"/>
        </a:defRPr>
      </a:lvl4pPr>
      <a:lvl5pPr marL="1602516" indent="-326929" algn="l" defTabSz="1088502" rtl="0" eaLnBrk="1" latinLnBrk="0" hangingPunct="1">
        <a:lnSpc>
          <a:spcPct val="110000"/>
        </a:lnSpc>
        <a:spcBef>
          <a:spcPts val="714"/>
        </a:spcBef>
        <a:buClr>
          <a:schemeClr val="accent1"/>
        </a:buClr>
        <a:buFont typeface="Wingdings" panose="05000000000000000000" pitchFamily="2" charset="2"/>
        <a:buChar char="§"/>
        <a:defRPr sz="1700" kern="1200">
          <a:solidFill>
            <a:schemeClr val="tx1"/>
          </a:solidFill>
          <a:latin typeface="+mn-lt"/>
          <a:ea typeface="+mn-ea"/>
          <a:cs typeface="+mn-cs"/>
        </a:defRPr>
      </a:lvl5pPr>
      <a:lvl6pPr marL="1919996" indent="-317480" algn="l" defTabSz="1088502" rtl="0" eaLnBrk="1" latinLnBrk="0" hangingPunct="1">
        <a:lnSpc>
          <a:spcPct val="110000"/>
        </a:lnSpc>
        <a:spcBef>
          <a:spcPts val="714"/>
        </a:spcBef>
        <a:buClr>
          <a:schemeClr val="accent1"/>
        </a:buClr>
        <a:buFont typeface="Wingdings" panose="05000000000000000000" pitchFamily="2" charset="2"/>
        <a:buChar char="§"/>
        <a:defRPr sz="1400" kern="1200">
          <a:solidFill>
            <a:schemeClr val="tx1"/>
          </a:solidFill>
          <a:latin typeface="+mn-lt"/>
          <a:ea typeface="+mn-ea"/>
          <a:cs typeface="+mn-cs"/>
        </a:defRPr>
      </a:lvl6pPr>
      <a:lvl7pPr marL="2235587" indent="-315591" algn="l" defTabSz="1088502" rtl="0" eaLnBrk="1" latinLnBrk="0" hangingPunct="1">
        <a:lnSpc>
          <a:spcPct val="110000"/>
        </a:lnSpc>
        <a:spcBef>
          <a:spcPts val="714"/>
        </a:spcBef>
        <a:buClr>
          <a:schemeClr val="accent1"/>
        </a:buClr>
        <a:buFont typeface="Wingdings" panose="05000000000000000000" pitchFamily="2" charset="2"/>
        <a:buChar char="§"/>
        <a:defRPr sz="1400" kern="1200">
          <a:solidFill>
            <a:schemeClr val="tx1"/>
          </a:solidFill>
          <a:latin typeface="+mn-lt"/>
          <a:ea typeface="+mn-ea"/>
          <a:cs typeface="+mn-cs"/>
        </a:defRPr>
      </a:lvl7pPr>
      <a:lvl8pPr marL="2562515" indent="-326929" algn="l" defTabSz="1088502" rtl="0" eaLnBrk="1" latinLnBrk="0" hangingPunct="1">
        <a:lnSpc>
          <a:spcPct val="110000"/>
        </a:lnSpc>
        <a:spcBef>
          <a:spcPts val="714"/>
        </a:spcBef>
        <a:buClr>
          <a:schemeClr val="accent1"/>
        </a:buClr>
        <a:buFont typeface="Wingdings" panose="05000000000000000000" pitchFamily="2" charset="2"/>
        <a:buChar char="§"/>
        <a:defRPr sz="1400" kern="1200">
          <a:solidFill>
            <a:schemeClr val="tx1"/>
          </a:solidFill>
          <a:latin typeface="+mn-lt"/>
          <a:ea typeface="+mn-ea"/>
          <a:cs typeface="+mn-cs"/>
        </a:defRPr>
      </a:lvl8pPr>
      <a:lvl9pPr marL="2879994" indent="-317480" algn="l" defTabSz="1088502" rtl="0" eaLnBrk="1" latinLnBrk="0" hangingPunct="1">
        <a:lnSpc>
          <a:spcPct val="110000"/>
        </a:lnSpc>
        <a:spcBef>
          <a:spcPts val="714"/>
        </a:spcBef>
        <a:buClr>
          <a:schemeClr val="accent1"/>
        </a:buClr>
        <a:buFont typeface="Wingdings" panose="05000000000000000000" pitchFamily="2" charset="2"/>
        <a:buChar char="§"/>
        <a:defRPr sz="1400" kern="1200">
          <a:solidFill>
            <a:schemeClr val="tx1"/>
          </a:solidFill>
          <a:latin typeface="+mn-lt"/>
          <a:ea typeface="+mn-ea"/>
          <a:cs typeface="+mn-cs"/>
        </a:defRPr>
      </a:lvl9pPr>
    </p:bodyStyle>
    <p:otherStyle>
      <a:defPPr>
        <a:defRPr lang="fi-FI"/>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hyperlink" Target="https://www.vero.fi/contentassets/792956c7cbb2487fa855866a6268851f/284v15.pdf" TargetMode="Externa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hyperlink" Target="https://www.vero.fi/tietoa-verohallinnosta/yhteystiedot-ja-asiointi/lomakkeet/kuvaus/16_selvitys_ulkomaantuloista_306/" TargetMode="Externa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3" Type="http://schemas.openxmlformats.org/officeDocument/2006/relationships/hyperlink" Target="https://www.vero.fi/syventavat-vero-ohjeet/ohje-hakusivu/49120/kansainvalisen_verotuksen_kasikirja_2014/" TargetMode="External"/><Relationship Id="rId2" Type="http://schemas.openxmlformats.org/officeDocument/2006/relationships/hyperlink" Target="https://www.vero.fi/syventavat-vero-ohjeet/ohje-hakusivu/48013/tyomatkakustannusten_korvaukset_verotuk3/" TargetMode="External"/><Relationship Id="rId1" Type="http://schemas.openxmlformats.org/officeDocument/2006/relationships/slideLayout" Target="../slideLayouts/slideLayout6.xml"/><Relationship Id="rId4" Type="http://schemas.openxmlformats.org/officeDocument/2006/relationships/hyperlink" Target="https://www.vero.fi/syventavat-vero-ohjeet/ohje-hakusivu/49099/ulkomaantyoskentelyn_verotu2/" TargetMode="External"/></Relationships>
</file>

<file path=ppt/slides/_rels/slide45.xml.rels><?xml version="1.0" encoding="UTF-8" standalone="yes"?>
<Relationships xmlns="http://schemas.openxmlformats.org/package/2006/relationships"><Relationship Id="rId2" Type="http://schemas.openxmlformats.org/officeDocument/2006/relationships/hyperlink" Target="https://www.vero.fi/tietoa-verohallinnosta/yhteystiedot-ja-asiointi/lomakkeet/kuvaus/16_selvitys_ulkomaantuloista_306/" TargetMode="Externa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8" Type="http://schemas.openxmlformats.org/officeDocument/2006/relationships/hyperlink" Target="https://www.vero.fi/henkiloasiakkaat/verokortti-ja-veroilmoitus/suomesta_ulkomaille/toihin_ulkomaille/ulkomailla_esiintyvat_taiteilijat_ja_ur/" TargetMode="External"/><Relationship Id="rId3" Type="http://schemas.openxmlformats.org/officeDocument/2006/relationships/hyperlink" Target="https://www.vero.fi/syventavat-vero-ohjeet/ohje-hakusivu/49062/voimassa_olevat_verosopimukse/" TargetMode="External"/><Relationship Id="rId7" Type="http://schemas.openxmlformats.org/officeDocument/2006/relationships/hyperlink" Target="https://www.vero.fi/henkiloasiakkaat/verokortti-ja-veroilmoitus/suomesta_ulkomaille/toihin_ulkomaille/ulkomaisen_tyonantajan_palveluksee/" TargetMode="External"/><Relationship Id="rId2" Type="http://schemas.openxmlformats.org/officeDocument/2006/relationships/hyperlink" Target="https://www.vero.fi/syventavat-vero-ohjeet/ohje-hakusivu/48999/yleinen_ja_rajoitettu_verovelvollisuu/" TargetMode="External"/><Relationship Id="rId1" Type="http://schemas.openxmlformats.org/officeDocument/2006/relationships/slideLayout" Target="../slideLayouts/slideLayout6.xml"/><Relationship Id="rId6" Type="http://schemas.openxmlformats.org/officeDocument/2006/relationships/hyperlink" Target="https://www.vero.fi/henkiloasiakkaat/verokortti-ja-veroilmoitus/suomesta_ulkomaille/toihin_ulkomaille/ulkomaille_suomalaisen_tyonantajan_palv/" TargetMode="External"/><Relationship Id="rId11" Type="http://schemas.openxmlformats.org/officeDocument/2006/relationships/hyperlink" Target="https://www.vero.fi/henkiloasiakkaat/verokortti-ja-veroilmoitus/suomesta_ulkomaille/kaksinkertaisen_verotuksen_poistaminen_/" TargetMode="External"/><Relationship Id="rId5" Type="http://schemas.openxmlformats.org/officeDocument/2006/relationships/hyperlink" Target="https://www.vero.fi/henkiloasiakkaat/verokortti-ja-veroilmoitus/suomesta_ulkomaille/toihin_ulkomaille/" TargetMode="External"/><Relationship Id="rId10" Type="http://schemas.openxmlformats.org/officeDocument/2006/relationships/hyperlink" Target="https://www.vero.fi/syventavat-vero-ohjeet/ohje-hakusivu/49099/ulkomaantyoskentelyn_verotu2/" TargetMode="External"/><Relationship Id="rId4" Type="http://schemas.openxmlformats.org/officeDocument/2006/relationships/hyperlink" Target="https://www.vero.fi/henkiloasiakkaat/verokortti-ja-veroilmoitus/suomesta_ulkomaille/" TargetMode="External"/><Relationship Id="rId9" Type="http://schemas.openxmlformats.org/officeDocument/2006/relationships/hyperlink" Target="https://www.vero.fi/henkiloasiakkaat/verokortti-ja-veroilmoitus/suomesta_ulkomaille/ulkomaisella_aluksella_tyoskentel/"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hyperlink" Target="http://www.vero.fi/fi-FI/content/12108/8137"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fi-FI" altLang="fi-FI" smtClean="0"/>
              <a:t>Suomesta lähtevät työntekijät</a:t>
            </a:r>
            <a:endParaRPr lang="fi-FI" altLang="fi-FI" dirty="0" smtClean="0"/>
          </a:p>
        </p:txBody>
      </p:sp>
    </p:spTree>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Verosopimuksen vaikutus</a:t>
            </a:r>
            <a:endParaRPr lang="fi-FI" dirty="0"/>
          </a:p>
        </p:txBody>
      </p:sp>
      <p:sp>
        <p:nvSpPr>
          <p:cNvPr id="3" name="Sisällön paikkamerkki 2"/>
          <p:cNvSpPr>
            <a:spLocks noGrp="1"/>
          </p:cNvSpPr>
          <p:nvPr>
            <p:ph idx="1"/>
          </p:nvPr>
        </p:nvSpPr>
        <p:spPr/>
        <p:txBody>
          <a:bodyPr/>
          <a:lstStyle/>
          <a:p>
            <a:r>
              <a:rPr lang="fi-FI" altLang="fi-FI" sz="2000" smtClean="0"/>
              <a:t>Verosopimuksen mukaan voit olla vain yhdessä valtiossa asuva. </a:t>
            </a:r>
          </a:p>
          <a:p>
            <a:r>
              <a:rPr lang="fi-FI" altLang="fi-FI" sz="2000" smtClean="0"/>
              <a:t>Tämän vuoksi verosopimuksissa on määräykset siitä, kummassa valtiossa kaksoisasujan katsotaan asuvan. </a:t>
            </a:r>
          </a:p>
          <a:p>
            <a:pPr lvl="2"/>
            <a:r>
              <a:rPr lang="fi-FI" altLang="fi-FI" sz="1600" smtClean="0"/>
              <a:t>Toinen valtioista joutuu silloin luopumaan maailmanlaajuisesta verotusoikeudesta.</a:t>
            </a:r>
          </a:p>
          <a:p>
            <a:r>
              <a:rPr lang="fi-FI" altLang="fi-FI" sz="2000" smtClean="0"/>
              <a:t>Verosopimuksen asuinpaikka-artiklan mukaan asumisesi ratkaistaan seuraavassa järjestyksessä (ns. tie breaker -sääntö):</a:t>
            </a:r>
          </a:p>
          <a:p>
            <a:pPr lvl="2"/>
            <a:r>
              <a:rPr lang="fi-FI" sz="1600" smtClean="0"/>
              <a:t>Missä vakinainen asuntosi on.</a:t>
            </a:r>
          </a:p>
          <a:p>
            <a:pPr lvl="2"/>
            <a:r>
              <a:rPr lang="fi-FI" sz="1600" smtClean="0"/>
              <a:t>Mihin valtioon henkilökohtaiset ja taloudelliset siteesi ovat kiinteämmät (tämä valtio on ns. elinetujen keskus).</a:t>
            </a:r>
          </a:p>
          <a:p>
            <a:pPr lvl="2"/>
            <a:r>
              <a:rPr lang="fi-FI" sz="1600" smtClean="0"/>
              <a:t>Missä valtiossa oleskelet pysyvästi. </a:t>
            </a:r>
          </a:p>
          <a:p>
            <a:pPr lvl="2"/>
            <a:r>
              <a:rPr lang="fi-FI" sz="1600" smtClean="0"/>
              <a:t>Minkä valtion kansalainen olet. </a:t>
            </a:r>
          </a:p>
          <a:p>
            <a:pPr lvl="2"/>
            <a:r>
              <a:rPr lang="fi-FI" sz="1600" smtClean="0"/>
              <a:t>Jos olet kummankin valtion kansalainen tai et ole kummankaan valtion kansalainen, asia on ratkaistava sopimusvaltioiden toimivaltaisten viranomaisten keskinäisin sopimuksin (harvoin käytetty menettely).</a:t>
            </a:r>
          </a:p>
          <a:p>
            <a:endParaRPr lang="fi-FI" sz="2000"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10</a:t>
            </a:fld>
            <a:endParaRPr lang="fi-FI" dirty="0"/>
          </a:p>
        </p:txBody>
      </p:sp>
    </p:spTree>
    <p:extLst>
      <p:ext uri="{BB962C8B-B14F-4D97-AF65-F5344CB8AC3E}">
        <p14:creationId xmlns:p14="http://schemas.microsoft.com/office/powerpoint/2010/main" val="265055133"/>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Verosopimuksen vaikutus</a:t>
            </a:r>
            <a:endParaRPr lang="fi-FI" dirty="0"/>
          </a:p>
        </p:txBody>
      </p:sp>
      <p:sp>
        <p:nvSpPr>
          <p:cNvPr id="3" name="Sisällön paikkamerkki 2"/>
          <p:cNvSpPr>
            <a:spLocks noGrp="1"/>
          </p:cNvSpPr>
          <p:nvPr>
            <p:ph idx="1"/>
          </p:nvPr>
        </p:nvSpPr>
        <p:spPr/>
        <p:txBody>
          <a:bodyPr/>
          <a:lstStyle/>
          <a:p>
            <a:r>
              <a:rPr lang="fi-FI" sz="2400" smtClean="0"/>
              <a:t>Esimerkki:</a:t>
            </a:r>
          </a:p>
          <a:p>
            <a:r>
              <a:rPr lang="fi-FI" sz="2400" smtClean="0"/>
              <a:t>Kanadaan työkomennukselle lähtenyt Simo on ns. kaksoisasuja. Hänen verosopimuksen mukainen asuinvaltionsa ratkaistaan Suomen ja Kanadan välisen verosopimuksen asuinpaikka-artiklan perusteella. </a:t>
            </a:r>
          </a:p>
          <a:p>
            <a:pPr lvl="1"/>
            <a:r>
              <a:rPr lang="fi-FI" sz="1800" smtClean="0"/>
              <a:t>Simolla on vakinainen asunto käytettävissä vain Kanadassa ja hänen perheensä asuu siellä. Simo on vaatinut veroilmoituksellaan, että häntä tulee pitää verosopimuksen tarkoittamalla tavalla Kanadassa asuvana. Simo on antanut verotukseen selvityksen pysyvästä asunnosta Kanadassa ja Suomen asunnon vuokrauksesta. Simo on myös toimittanut Kanadan veroviranomaisen todistuksen maailmanlaajuisesta verovelvollisuudesta Kanadaan.</a:t>
            </a:r>
          </a:p>
          <a:p>
            <a:pPr lvl="1"/>
            <a:r>
              <a:rPr lang="fi-FI" sz="1800" smtClean="0"/>
              <a:t>Suomen verotuksessa Simon katsotaan olevan verosopimuksen mukaan Kanadassa asuva, joten Suomella ei ole verotusoikeutta Simon Kanadan-työskentelystä saamaan palkkaan. Verosopimuksella voi olla vaikutusta myös muiden Simon Suomesta saamien tulojen verotukseen. </a:t>
            </a:r>
          </a:p>
          <a:p>
            <a:endParaRPr lang="fi-FI" sz="2400"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11</a:t>
            </a:fld>
            <a:endParaRPr lang="fi-FI"/>
          </a:p>
        </p:txBody>
      </p:sp>
    </p:spTree>
    <p:extLst>
      <p:ext uri="{BB962C8B-B14F-4D97-AF65-F5344CB8AC3E}">
        <p14:creationId xmlns:p14="http://schemas.microsoft.com/office/powerpoint/2010/main" val="8725221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Verosopimukseen sisältyvä 3 vuoden sääntö (ns. ympätty sääntö)</a:t>
            </a:r>
            <a:endParaRPr lang="fi-FI" dirty="0"/>
          </a:p>
        </p:txBody>
      </p:sp>
      <p:sp>
        <p:nvSpPr>
          <p:cNvPr id="3" name="Sisällön paikkamerkki 2"/>
          <p:cNvSpPr>
            <a:spLocks noGrp="1"/>
          </p:cNvSpPr>
          <p:nvPr>
            <p:ph idx="1"/>
          </p:nvPr>
        </p:nvSpPr>
        <p:spPr/>
        <p:txBody>
          <a:bodyPr/>
          <a:lstStyle/>
          <a:p>
            <a:pPr lvl="0"/>
            <a:r>
              <a:rPr lang="fi-FI" sz="2400" smtClean="0"/>
              <a:t>Joissakin verosopimuksissa Suomelle on annettu oikeus sopimuksen muiden määräysten estämättä verottaa yleisesti verovelvollista Suomen kansalaista siitä huolimatta, että tämän katsottaisiin verosopimuksen tarkoittamalla tavalla asuvan toisessa sopimusvaltiossa. </a:t>
            </a:r>
          </a:p>
          <a:p>
            <a:pPr lvl="1"/>
            <a:r>
              <a:rPr lang="fi-FI" sz="1800" smtClean="0"/>
              <a:t>Näissä tilanteissa Suomi saa poikkeuksellisesti verottaa esimerkiksi arvopapereista saamiasi luovutusvoittoja.</a:t>
            </a:r>
          </a:p>
          <a:p>
            <a:pPr lvl="1"/>
            <a:r>
              <a:rPr lang="fi-FI" sz="1800" smtClean="0"/>
              <a:t>Samoin toisessa sopimusvaltiossa tehdystä työstä saamaasi palkkaa verotetaan Suomessa, jos palkkaan ei sovellu 6 kuukauden sääntö. </a:t>
            </a:r>
          </a:p>
          <a:p>
            <a:pPr lvl="1"/>
            <a:r>
              <a:rPr lang="fi-FI" sz="1800" smtClean="0"/>
              <a:t>Suomella on kuitenkin velvollisuus poistaa kaksinkertainen verotus.</a:t>
            </a:r>
          </a:p>
          <a:p>
            <a:pPr lvl="2"/>
            <a:r>
              <a:rPr lang="fi-FI" sz="1800" smtClean="0"/>
              <a:t>Pekka on Suomessa yleisesti verovelvollinen, mutta verosopimuksen mukaan Virossa asuva. Pekka on myynyt arvopaperiosakkeita. Viro Pekan asuinvaltiona verottaa arvopaperien luovutusvoittoa. Myös Suomi verottaa luovutusvoittoa verosopimuksessa olevan 3 vuoden säännön (ns. ympätty sääntö) perusteella. Suomi poistaa kaksinkertaisen verotuksen hyvittämällä eli vähentämällä Viroon maksettua luovutusvoittoveroa Suomen verosta.</a:t>
            </a:r>
          </a:p>
        </p:txBody>
      </p:sp>
      <p:sp>
        <p:nvSpPr>
          <p:cNvPr id="5" name="Dian numeron paikkamerkki 4"/>
          <p:cNvSpPr>
            <a:spLocks noGrp="1"/>
          </p:cNvSpPr>
          <p:nvPr>
            <p:ph type="sldNum" sz="quarter" idx="12"/>
          </p:nvPr>
        </p:nvSpPr>
        <p:spPr/>
        <p:txBody>
          <a:bodyPr/>
          <a:lstStyle/>
          <a:p>
            <a:fld id="{927218F5-2E25-47B2-96A0-49F87F08A49E}" type="slidenum">
              <a:rPr lang="fi-FI" smtClean="0"/>
              <a:pPr/>
              <a:t>12</a:t>
            </a:fld>
            <a:endParaRPr lang="fi-FI" dirty="0"/>
          </a:p>
        </p:txBody>
      </p:sp>
    </p:spTree>
    <p:extLst>
      <p:ext uri="{BB962C8B-B14F-4D97-AF65-F5344CB8AC3E}">
        <p14:creationId xmlns:p14="http://schemas.microsoft.com/office/powerpoint/2010/main" val="3451094153"/>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Verosopimukseen sisältyvä 3 vuoden sääntö (ns. ympätty sääntö)</a:t>
            </a:r>
            <a:endParaRPr lang="fi-FI" dirty="0"/>
          </a:p>
        </p:txBody>
      </p:sp>
      <p:sp>
        <p:nvSpPr>
          <p:cNvPr id="3" name="Sisällön paikkamerkki 2"/>
          <p:cNvSpPr>
            <a:spLocks noGrp="1"/>
          </p:cNvSpPr>
          <p:nvPr>
            <p:ph idx="1"/>
          </p:nvPr>
        </p:nvSpPr>
        <p:spPr/>
        <p:txBody>
          <a:bodyPr/>
          <a:lstStyle/>
          <a:p>
            <a:pPr lvl="0"/>
            <a:r>
              <a:rPr lang="fi-FI" smtClean="0"/>
              <a:t>Tämä ns. ”ympätty” 3 vuoden sääntö on kirjoitettu yleensä sopimuksen kaksinkertaisen verotuksen poistamisartiklaan eli menetelmäartiklaan.</a:t>
            </a:r>
          </a:p>
          <a:p>
            <a:pPr lvl="1"/>
            <a:r>
              <a:rPr lang="fi-FI" smtClean="0"/>
              <a:t>Luettelo verosopimuksista, joista sääntö löytyy, on mm. Kansainvälisen verotuksen käsikirjan (2015) luvun 4 liitteessä: </a:t>
            </a:r>
            <a:r>
              <a:rPr lang="fi-FI" smtClean="0">
                <a:hlinkClick r:id="rId2"/>
              </a:rPr>
              <a:t>Epätavallisia verosopimusmääräyksiä</a:t>
            </a:r>
            <a:endParaRPr lang="fi-FI" smtClean="0"/>
          </a:p>
          <a:p>
            <a:endParaRPr lang="fi-FI"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13</a:t>
            </a:fld>
            <a:endParaRPr lang="fi-FI"/>
          </a:p>
        </p:txBody>
      </p:sp>
    </p:spTree>
    <p:extLst>
      <p:ext uri="{BB962C8B-B14F-4D97-AF65-F5344CB8AC3E}">
        <p14:creationId xmlns:p14="http://schemas.microsoft.com/office/powerpoint/2010/main" val="3560360993"/>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p:cNvSpPr>
            <a:spLocks noGrp="1" noChangeArrowheads="1"/>
          </p:cNvSpPr>
          <p:nvPr>
            <p:ph type="title"/>
          </p:nvPr>
        </p:nvSpPr>
        <p:spPr/>
        <p:txBody>
          <a:bodyPr/>
          <a:lstStyle/>
          <a:p>
            <a:r>
              <a:rPr lang="fi-FI" altLang="fi-FI" smtClean="0"/>
              <a:t>Kuuden kuukauden sääntö</a:t>
            </a:r>
            <a:endParaRPr lang="fi-FI" altLang="fi-FI" dirty="0"/>
          </a:p>
        </p:txBody>
      </p:sp>
      <p:sp>
        <p:nvSpPr>
          <p:cNvPr id="4101" name="Rectangle 3"/>
          <p:cNvSpPr>
            <a:spLocks noGrp="1" noChangeArrowheads="1"/>
          </p:cNvSpPr>
          <p:nvPr>
            <p:ph idx="1"/>
          </p:nvPr>
        </p:nvSpPr>
        <p:spPr/>
        <p:txBody>
          <a:bodyPr/>
          <a:lstStyle/>
          <a:p>
            <a:r>
              <a:rPr lang="fi-FI" altLang="fi-FI" smtClean="0"/>
              <a:t>Kuuden kuukauden säännön mukaan ulkomailla tekemästäsi työstä saamasi palkka ei ole veronalaista tuloa, jos kaikki seuraavista ehdoista toteutuvat:</a:t>
            </a:r>
          </a:p>
          <a:p>
            <a:pPr lvl="1"/>
            <a:r>
              <a:rPr lang="fi-FI" altLang="fi-FI" smtClean="0"/>
              <a:t>oleskelusi ulkomailla johtuu tästä työstä</a:t>
            </a:r>
          </a:p>
          <a:p>
            <a:pPr lvl="1"/>
            <a:r>
              <a:rPr lang="fi-FI" altLang="fi-FI" smtClean="0"/>
              <a:t>ulkomaantyöskentelysi kestää yhtäjaksoisesti vähintään kuusi kuukautta</a:t>
            </a:r>
          </a:p>
          <a:p>
            <a:pPr lvl="1"/>
            <a:r>
              <a:rPr lang="fi-FI" altLang="fi-FI" smtClean="0"/>
              <a:t>verosopimus ei estä työskentelyvaltiota verottamasta palkkaasi</a:t>
            </a:r>
          </a:p>
          <a:p>
            <a:pPr lvl="1"/>
            <a:r>
              <a:rPr lang="fi-FI" altLang="fi-FI" smtClean="0"/>
              <a:t>oleskelet Suomessa enintään keskimäärin kuusi päivää jokaista täyttä ulkomaantyöskentelykuukautta kohden.</a:t>
            </a:r>
          </a:p>
          <a:p>
            <a:endParaRPr lang="fi-FI" altLang="fi-FI" dirty="0" smtClean="0"/>
          </a:p>
        </p:txBody>
      </p:sp>
      <p:sp>
        <p:nvSpPr>
          <p:cNvPr id="4099" name="Dian numeron paikkamerkki 5"/>
          <p:cNvSpPr>
            <a:spLocks noGrp="1"/>
          </p:cNvSpPr>
          <p:nvPr>
            <p:ph type="sldNum" sz="quarter" idx="12"/>
          </p:nvPr>
        </p:nvSpPr>
        <p:spPr/>
        <p:txBody>
          <a:bodyPr/>
          <a:lstStyle>
            <a:lvl1pPr eaLnBrk="0" hangingPunct="0">
              <a:spcBef>
                <a:spcPct val="20000"/>
              </a:spcBef>
              <a:buClr>
                <a:schemeClr val="accent2"/>
              </a:buClr>
              <a:buChar char="•"/>
              <a:defRPr sz="3300" b="1">
                <a:solidFill>
                  <a:schemeClr val="tx1"/>
                </a:solidFill>
                <a:latin typeface="Arial" charset="0"/>
              </a:defRPr>
            </a:lvl1pPr>
            <a:lvl2pPr marL="884408" indent="-340157" eaLnBrk="0" hangingPunct="0">
              <a:spcBef>
                <a:spcPct val="20000"/>
              </a:spcBef>
              <a:buClr>
                <a:schemeClr val="accent2"/>
              </a:buClr>
              <a:buChar char="•"/>
              <a:defRPr sz="2900">
                <a:solidFill>
                  <a:schemeClr val="tx1"/>
                </a:solidFill>
                <a:latin typeface="Arial" charset="0"/>
              </a:defRPr>
            </a:lvl2pPr>
            <a:lvl3pPr marL="1360627" indent="-272125" eaLnBrk="0" hangingPunct="0">
              <a:spcBef>
                <a:spcPct val="20000"/>
              </a:spcBef>
              <a:buClr>
                <a:schemeClr val="accent2"/>
              </a:buClr>
              <a:buChar char="•"/>
              <a:defRPr sz="2900">
                <a:solidFill>
                  <a:schemeClr val="tx1"/>
                </a:solidFill>
                <a:latin typeface="Arial" charset="0"/>
              </a:defRPr>
            </a:lvl3pPr>
            <a:lvl4pPr marL="1904878" indent="-272125" eaLnBrk="0" hangingPunct="0">
              <a:spcBef>
                <a:spcPct val="20000"/>
              </a:spcBef>
              <a:buClr>
                <a:schemeClr val="accent2"/>
              </a:buClr>
              <a:buChar char="•"/>
              <a:defRPr sz="2400">
                <a:solidFill>
                  <a:schemeClr val="tx1"/>
                </a:solidFill>
                <a:latin typeface="Arial" charset="0"/>
              </a:defRPr>
            </a:lvl4pPr>
            <a:lvl5pPr marL="2449129" indent="-272125" eaLnBrk="0" hangingPunct="0">
              <a:spcBef>
                <a:spcPct val="20000"/>
              </a:spcBef>
              <a:buClr>
                <a:schemeClr val="accent2"/>
              </a:buClr>
              <a:buChar char="•"/>
              <a:defRPr sz="2400">
                <a:solidFill>
                  <a:schemeClr val="tx1"/>
                </a:solidFill>
                <a:latin typeface="Arial" charset="0"/>
              </a:defRPr>
            </a:lvl5pPr>
            <a:lvl6pPr marL="2993380" indent="-272125" eaLnBrk="0" fontAlgn="base" hangingPunct="0">
              <a:spcBef>
                <a:spcPct val="20000"/>
              </a:spcBef>
              <a:spcAft>
                <a:spcPct val="0"/>
              </a:spcAft>
              <a:buClr>
                <a:schemeClr val="accent2"/>
              </a:buClr>
              <a:buChar char="•"/>
              <a:defRPr sz="2400">
                <a:solidFill>
                  <a:schemeClr val="tx1"/>
                </a:solidFill>
                <a:latin typeface="Arial" charset="0"/>
              </a:defRPr>
            </a:lvl6pPr>
            <a:lvl7pPr marL="3537631" indent="-272125" eaLnBrk="0" fontAlgn="base" hangingPunct="0">
              <a:spcBef>
                <a:spcPct val="20000"/>
              </a:spcBef>
              <a:spcAft>
                <a:spcPct val="0"/>
              </a:spcAft>
              <a:buClr>
                <a:schemeClr val="accent2"/>
              </a:buClr>
              <a:buChar char="•"/>
              <a:defRPr sz="2400">
                <a:solidFill>
                  <a:schemeClr val="tx1"/>
                </a:solidFill>
                <a:latin typeface="Arial" charset="0"/>
              </a:defRPr>
            </a:lvl7pPr>
            <a:lvl8pPr marL="4081882" indent="-272125" eaLnBrk="0" fontAlgn="base" hangingPunct="0">
              <a:spcBef>
                <a:spcPct val="20000"/>
              </a:spcBef>
              <a:spcAft>
                <a:spcPct val="0"/>
              </a:spcAft>
              <a:buClr>
                <a:schemeClr val="accent2"/>
              </a:buClr>
              <a:buChar char="•"/>
              <a:defRPr sz="2400">
                <a:solidFill>
                  <a:schemeClr val="tx1"/>
                </a:solidFill>
                <a:latin typeface="Arial" charset="0"/>
              </a:defRPr>
            </a:lvl8pPr>
            <a:lvl9pPr marL="4626132" indent="-272125" eaLnBrk="0" fontAlgn="base" hangingPunct="0">
              <a:spcBef>
                <a:spcPct val="20000"/>
              </a:spcBef>
              <a:spcAft>
                <a:spcPct val="0"/>
              </a:spcAft>
              <a:buClr>
                <a:schemeClr val="accent2"/>
              </a:buClr>
              <a:buChar char="•"/>
              <a:defRPr sz="2400">
                <a:solidFill>
                  <a:schemeClr val="tx1"/>
                </a:solidFill>
                <a:latin typeface="Arial" charset="0"/>
              </a:defRPr>
            </a:lvl9pPr>
          </a:lstStyle>
          <a:p>
            <a:fld id="{9A618DAC-0010-4CEB-A6C4-E85158F35E98}" type="slidenum">
              <a:rPr lang="fi-FI" altLang="fi-FI" sz="800" smtClean="0">
                <a:solidFill>
                  <a:schemeClr val="bg1"/>
                </a:solidFill>
              </a:rPr>
              <a:pPr/>
              <a:t>14</a:t>
            </a:fld>
            <a:endParaRPr lang="fi-FI" altLang="fi-FI" sz="800"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Ulkomailla tehdystä työstä saatu palkka</a:t>
            </a:r>
            <a:endParaRPr lang="fi-FI" dirty="0"/>
          </a:p>
        </p:txBody>
      </p:sp>
      <p:sp>
        <p:nvSpPr>
          <p:cNvPr id="3" name="Sisällön paikkamerkki 2"/>
          <p:cNvSpPr>
            <a:spLocks noGrp="1"/>
          </p:cNvSpPr>
          <p:nvPr>
            <p:ph idx="1"/>
          </p:nvPr>
        </p:nvSpPr>
        <p:spPr/>
        <p:txBody>
          <a:bodyPr/>
          <a:lstStyle/>
          <a:p>
            <a:r>
              <a:rPr lang="fi-FI" altLang="fi-FI" smtClean="0"/>
              <a:t>Kuuden kuukauden sääntö soveltuu vain ulkomailla tekemästäsi työstä saamaasi palkkaan.</a:t>
            </a:r>
          </a:p>
          <a:p>
            <a:pPr lvl="1"/>
            <a:r>
              <a:rPr lang="fi-FI" altLang="fi-FI" smtClean="0"/>
              <a:t>Voi soveltua myös muihin ulkomaantyöskentelyn perusteella saamiisi tuloihin, esim. </a:t>
            </a:r>
          </a:p>
          <a:p>
            <a:pPr lvl="2"/>
            <a:r>
              <a:rPr lang="fi-FI" altLang="fi-FI" smtClean="0"/>
              <a:t>loma-ajan palkkaan ja lomakorvaukseen</a:t>
            </a:r>
          </a:p>
          <a:p>
            <a:pPr lvl="2"/>
            <a:r>
              <a:rPr lang="fi-FI" altLang="fi-FI" smtClean="0"/>
              <a:t>bonuksiin</a:t>
            </a:r>
          </a:p>
          <a:p>
            <a:pPr lvl="2"/>
            <a:r>
              <a:rPr lang="fi-FI" altLang="fi-FI" smtClean="0"/>
              <a:t>luontoisetuihin (palkkaa)</a:t>
            </a:r>
          </a:p>
          <a:p>
            <a:pPr lvl="2"/>
            <a:r>
              <a:rPr lang="fi-FI" altLang="fi-FI" smtClean="0"/>
              <a:t>palkkaturvalain nojalla maksettuihin  palkkoihin (jos ne on maksettu ulkomaantyöskentelyn perusteella).</a:t>
            </a:r>
          </a:p>
          <a:p>
            <a:pPr lvl="1"/>
            <a:r>
              <a:rPr lang="fi-FI" altLang="fi-FI" smtClean="0"/>
              <a:t>Kuuden kuukauden sääntö voi soveltua, vaikka tällaiset tulot maksettaisiin vasta sen jälkeen, kun olet palannut Suomeen.</a:t>
            </a:r>
          </a:p>
          <a:p>
            <a:endParaRPr lang="fi-FI"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15</a:t>
            </a:fld>
            <a:endParaRPr lang="fi-FI" dirty="0"/>
          </a:p>
        </p:txBody>
      </p:sp>
    </p:spTree>
    <p:extLst>
      <p:ext uri="{BB962C8B-B14F-4D97-AF65-F5344CB8AC3E}">
        <p14:creationId xmlns:p14="http://schemas.microsoft.com/office/powerpoint/2010/main" val="135746508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Ulkomailla tehdystä työstä saatu palkka</a:t>
            </a:r>
            <a:endParaRPr lang="fi-FI" dirty="0"/>
          </a:p>
        </p:txBody>
      </p:sp>
      <p:sp>
        <p:nvSpPr>
          <p:cNvPr id="3" name="Sisällön paikkamerkki 2"/>
          <p:cNvSpPr>
            <a:spLocks noGrp="1"/>
          </p:cNvSpPr>
          <p:nvPr>
            <p:ph idx="1"/>
          </p:nvPr>
        </p:nvSpPr>
        <p:spPr/>
        <p:txBody>
          <a:bodyPr/>
          <a:lstStyle/>
          <a:p>
            <a:r>
              <a:rPr lang="fi-FI" smtClean="0"/>
              <a:t>Kuuden kuukauden sääntö ei sovellu</a:t>
            </a:r>
          </a:p>
          <a:p>
            <a:pPr lvl="1"/>
            <a:r>
              <a:rPr lang="fi-FI" smtClean="0"/>
              <a:t>suomalaisessa vesi- tai ilma-aluksessa tehdystä työstä saamaasi palkkaan.</a:t>
            </a:r>
          </a:p>
          <a:p>
            <a:pPr lvl="2"/>
            <a:r>
              <a:rPr lang="fi-FI" smtClean="0"/>
              <a:t>Kuuden kuukauden sääntö voi kuitenkin soveltua ulkomaisella tai mukavuuslippualuksella ansaitsemaasi palkkaan, jos säännön kaikki edellytykset täyttyvät.</a:t>
            </a:r>
          </a:p>
          <a:p>
            <a:pPr lvl="1"/>
            <a:r>
              <a:rPr lang="fi-FI" smtClean="0"/>
              <a:t>palkkaan, jonka olet saanut Suomen valtiolta, kunnalta, muulta julkisyhteisöltä tai Finpro ry:ltä/oy:ltä.</a:t>
            </a:r>
          </a:p>
          <a:p>
            <a:pPr lvl="2"/>
            <a:r>
              <a:rPr lang="fi-FI" smtClean="0"/>
              <a:t>Jos työnantajasi on ulkomainen julkisyhteisö, kuuden kuukauden sääntö voi kuitenkin soveltua, jos kaikki säännön edellytykset täyttyvät. </a:t>
            </a:r>
            <a:endParaRPr lang="fi-FI"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16</a:t>
            </a:fld>
            <a:endParaRPr lang="fi-FI" dirty="0"/>
          </a:p>
        </p:txBody>
      </p:sp>
    </p:spTree>
    <p:extLst>
      <p:ext uri="{BB962C8B-B14F-4D97-AF65-F5344CB8AC3E}">
        <p14:creationId xmlns:p14="http://schemas.microsoft.com/office/powerpoint/2010/main" val="337836333"/>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Ulkomailla tehdystä työstä saatu palkka</a:t>
            </a:r>
            <a:endParaRPr lang="fi-FI" dirty="0"/>
          </a:p>
        </p:txBody>
      </p:sp>
      <p:sp>
        <p:nvSpPr>
          <p:cNvPr id="3" name="Sisällön paikkamerkki 2"/>
          <p:cNvSpPr>
            <a:spLocks noGrp="1"/>
          </p:cNvSpPr>
          <p:nvPr>
            <p:ph idx="1"/>
          </p:nvPr>
        </p:nvSpPr>
        <p:spPr/>
        <p:txBody>
          <a:bodyPr/>
          <a:lstStyle/>
          <a:p>
            <a:r>
              <a:rPr lang="fi-FI" sz="2400" smtClean="0"/>
              <a:t>Suomalaisia julkisyhteisöjä ovat mm.</a:t>
            </a:r>
          </a:p>
          <a:p>
            <a:pPr lvl="1"/>
            <a:r>
              <a:rPr lang="fi-FI" altLang="fi-FI" sz="1800" smtClean="0"/>
              <a:t>valtio, kunnat, kuntainliitot, evankelis-luterilainen kirkko ja sen seurakunnat, ortodoksinen kirkkokunta ja sen seurakunnat, kirkon keskusrahasto, Suomen Pankki, Kela, Suomen Akatemia,  alueelliset taidetoimikunnat, Taiteen keskustoimikunta ja Matkailun edistämiskeskus.</a:t>
            </a:r>
          </a:p>
          <a:p>
            <a:pPr lvl="3"/>
            <a:r>
              <a:rPr lang="fi-FI" sz="1600" smtClean="0"/>
              <a:t>VTT Oy on muuttunut osakeyhtiöksi vuodesta 2015 alkaen, joten kuuden kuukauden sääntö voi soveltua, jos säännön edellytykset täyttyvät.</a:t>
            </a:r>
          </a:p>
          <a:p>
            <a:pPr lvl="3"/>
            <a:endParaRPr lang="fi-FI" sz="1600" smtClean="0"/>
          </a:p>
          <a:p>
            <a:pPr lvl="0"/>
            <a:r>
              <a:rPr lang="fi-FI" altLang="fi-FI" sz="2400" smtClean="0"/>
              <a:t>Suomalaiset yliopistot ja korkeakoulut eivät ole 1.1.2010 alkaen  tuloverotuksen kannalta julkisyhteisöjä.</a:t>
            </a:r>
          </a:p>
          <a:p>
            <a:pPr lvl="1"/>
            <a:r>
              <a:rPr lang="fi-FI" altLang="fi-FI" sz="1800" smtClean="0"/>
              <a:t>Osa yliopistoista on itsenäisiä julkisoikeudellisia laitoksia ja osa itsenäisiä yksityisoikeudellisia säätiöitä.</a:t>
            </a:r>
          </a:p>
          <a:p>
            <a:pPr lvl="1"/>
            <a:r>
              <a:rPr lang="fi-FI" sz="1800" smtClean="0"/>
              <a:t>Ajankohdan 1.1.2010 jälkeen saatuun palkkaan voi soveltua kuuden kuukauden sääntö, jos kaikki säännön edellytykset täyttyvät. </a:t>
            </a:r>
          </a:p>
          <a:p>
            <a:pPr lvl="1"/>
            <a:endParaRPr lang="fi-FI" altLang="fi-FI" sz="1800" smtClean="0"/>
          </a:p>
          <a:p>
            <a:pPr lvl="0"/>
            <a:endParaRPr lang="fi-FI" altLang="fi-FI" sz="2400" smtClean="0"/>
          </a:p>
          <a:p>
            <a:endParaRPr lang="fi-FI" sz="2400"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17</a:t>
            </a:fld>
            <a:endParaRPr lang="fi-FI" dirty="0"/>
          </a:p>
        </p:txBody>
      </p:sp>
    </p:spTree>
    <p:extLst>
      <p:ext uri="{BB962C8B-B14F-4D97-AF65-F5344CB8AC3E}">
        <p14:creationId xmlns:p14="http://schemas.microsoft.com/office/powerpoint/2010/main" val="233894047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Ulkomailla tehdystä työstä saatu palkka</a:t>
            </a:r>
            <a:endParaRPr lang="fi-FI" dirty="0"/>
          </a:p>
        </p:txBody>
      </p:sp>
      <p:sp>
        <p:nvSpPr>
          <p:cNvPr id="3" name="Sisällön paikkamerkki 2"/>
          <p:cNvSpPr>
            <a:spLocks noGrp="1"/>
          </p:cNvSpPr>
          <p:nvPr>
            <p:ph idx="1"/>
          </p:nvPr>
        </p:nvSpPr>
        <p:spPr/>
        <p:txBody>
          <a:bodyPr/>
          <a:lstStyle/>
          <a:p>
            <a:r>
              <a:rPr lang="fi-FI" sz="2800" smtClean="0"/>
              <a:t>Kuuden kuukauden sääntö ei sovellu myöskään esim. seuraaviin tuloihin:</a:t>
            </a:r>
          </a:p>
          <a:p>
            <a:pPr lvl="1"/>
            <a:r>
              <a:rPr lang="fi-FI" altLang="fi-FI" sz="2000" smtClean="0"/>
              <a:t>Ammatti- tai liiketulo</a:t>
            </a:r>
          </a:p>
          <a:p>
            <a:pPr lvl="1"/>
            <a:r>
              <a:rPr lang="fi-FI" altLang="fi-FI" sz="2000" smtClean="0"/>
              <a:t>Työkorvauksiin ja käyttökorvaukset</a:t>
            </a:r>
          </a:p>
          <a:p>
            <a:pPr lvl="1"/>
            <a:r>
              <a:rPr lang="fi-FI" altLang="fi-FI" sz="2000" smtClean="0"/>
              <a:t>Apurahat</a:t>
            </a:r>
          </a:p>
          <a:p>
            <a:pPr lvl="1"/>
            <a:r>
              <a:rPr lang="fi-FI" altLang="fi-FI" sz="2000" smtClean="0"/>
              <a:t>Pääomatulot</a:t>
            </a:r>
          </a:p>
          <a:p>
            <a:pPr lvl="1"/>
            <a:r>
              <a:rPr lang="fi-FI" altLang="fi-FI" sz="2000" smtClean="0"/>
              <a:t>Tapaturmavahinko- ja liikennevahinkoturvaan perustuva korvaus</a:t>
            </a:r>
          </a:p>
          <a:p>
            <a:pPr lvl="1"/>
            <a:r>
              <a:rPr lang="fi-FI" altLang="fi-FI" sz="2000" smtClean="0"/>
              <a:t>Sosiaalietuudet (esim. Kelan maksama sairauspäiväraha)</a:t>
            </a:r>
          </a:p>
          <a:p>
            <a:pPr lvl="1"/>
            <a:r>
              <a:rPr lang="fi-FI" altLang="fi-FI" sz="2000" smtClean="0"/>
              <a:t>Äitiysloma-ajan palkka ja äitiyspäiväraha (myös takautuvasti maksettu)</a:t>
            </a:r>
          </a:p>
          <a:p>
            <a:pPr lvl="1"/>
            <a:r>
              <a:rPr lang="fi-FI" altLang="fi-FI" sz="2000" smtClean="0"/>
              <a:t>Työsuhteen päättämisen tai purkamisen vuoksi maksettu kertakorvaus, joka perustuu työsuhteen kestoon (6 kk:n sääntö ei yleensä sovellu).</a:t>
            </a:r>
            <a:endParaRPr lang="fi-FI" sz="2000"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18</a:t>
            </a:fld>
            <a:endParaRPr lang="fi-FI" dirty="0"/>
          </a:p>
        </p:txBody>
      </p:sp>
    </p:spTree>
    <p:extLst>
      <p:ext uri="{BB962C8B-B14F-4D97-AF65-F5344CB8AC3E}">
        <p14:creationId xmlns:p14="http://schemas.microsoft.com/office/powerpoint/2010/main" val="1653098896"/>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Työstä johtuva oleskelu</a:t>
            </a:r>
            <a:endParaRPr lang="fi-FI" dirty="0"/>
          </a:p>
        </p:txBody>
      </p:sp>
      <p:sp>
        <p:nvSpPr>
          <p:cNvPr id="3" name="Sisällön paikkamerkki 2"/>
          <p:cNvSpPr>
            <a:spLocks noGrp="1"/>
          </p:cNvSpPr>
          <p:nvPr>
            <p:ph idx="1"/>
          </p:nvPr>
        </p:nvSpPr>
        <p:spPr/>
        <p:txBody>
          <a:bodyPr/>
          <a:lstStyle/>
          <a:p>
            <a:r>
              <a:rPr lang="fi-FI" altLang="fi-FI" sz="2800" smtClean="0"/>
              <a:t>Oleskelusi ulkomailla tulee olla työstäsi johtuvaa.</a:t>
            </a:r>
          </a:p>
          <a:p>
            <a:pPr lvl="1"/>
            <a:r>
              <a:rPr lang="fi-FI" altLang="fi-FI" sz="2000" smtClean="0"/>
              <a:t>Jos ulkomailla oleskelusi johtuu esimerkiksi perhesyistä tai opiskelustasi, kuuden kuukauden sääntö ei sovellu.</a:t>
            </a:r>
          </a:p>
          <a:p>
            <a:pPr lvl="1"/>
            <a:r>
              <a:rPr lang="fi-FI" sz="2000" smtClean="0"/>
              <a:t>Kuuden kuukauden sääntö ei yleensä sovellu etätyöhön, koska ulkomailla oleskelu ei johdu tuosta työstä. Muutto ulkomaille voi johtua esimerkiksi puolison ulkomaankomennuksesta tai opiskelusta. </a:t>
            </a:r>
          </a:p>
          <a:p>
            <a:pPr lvl="1"/>
            <a:r>
              <a:rPr lang="fi-FI" altLang="fi-FI" sz="2000" smtClean="0"/>
              <a:t>Sivutoimesta saamaasi palkkaan kuuden kuukauden sääntö voi soveltua, jos</a:t>
            </a:r>
          </a:p>
          <a:p>
            <a:pPr lvl="2"/>
            <a:r>
              <a:rPr lang="fi-FI" altLang="fi-FI" sz="2000" smtClean="0"/>
              <a:t>sivutoimesi edellyttää oleskelua ulkomailla</a:t>
            </a:r>
          </a:p>
          <a:p>
            <a:pPr lvl="2"/>
            <a:r>
              <a:rPr lang="fi-FI" altLang="fi-FI" sz="2000" smtClean="0"/>
              <a:t>työskentelyvaltiolla on verosopimuksen mukaan oikeus verottaa palkkaasi.</a:t>
            </a:r>
          </a:p>
          <a:p>
            <a:pPr lvl="2"/>
            <a:r>
              <a:rPr lang="fi-FI" altLang="fi-FI" sz="2000" smtClean="0"/>
              <a:t>Esim.  Ulkomailla yli kuusi kuukautta työskentelevän saamaan sivutulon palkkaan soveltui kuuden kuukauden sääntö, vaikka suomalaiselta julkisyhteisöltä saatuun päätoimen palkkaan sääntö ei soveltunut.</a:t>
            </a:r>
          </a:p>
          <a:p>
            <a:endParaRPr lang="fi-FI" sz="2800"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19</a:t>
            </a:fld>
            <a:endParaRPr lang="fi-FI" dirty="0"/>
          </a:p>
        </p:txBody>
      </p:sp>
    </p:spTree>
    <p:extLst>
      <p:ext uri="{BB962C8B-B14F-4D97-AF65-F5344CB8AC3E}">
        <p14:creationId xmlns:p14="http://schemas.microsoft.com/office/powerpoint/2010/main" val="29486688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Tässä esityksessä</a:t>
            </a:r>
            <a:endParaRPr lang="fi-FI" dirty="0"/>
          </a:p>
        </p:txBody>
      </p:sp>
      <p:sp>
        <p:nvSpPr>
          <p:cNvPr id="3" name="Sisällön paikkamerkki 2"/>
          <p:cNvSpPr>
            <a:spLocks noGrp="1"/>
          </p:cNvSpPr>
          <p:nvPr>
            <p:ph idx="1"/>
          </p:nvPr>
        </p:nvSpPr>
        <p:spPr>
          <a:xfrm>
            <a:off x="527313" y="1341562"/>
            <a:ext cx="11256753" cy="4679632"/>
          </a:xfrm>
        </p:spPr>
        <p:txBody>
          <a:bodyPr numCol="2"/>
          <a:lstStyle/>
          <a:p>
            <a:r>
              <a:rPr lang="fi-FI" sz="1900" b="1" dirty="0" smtClean="0"/>
              <a:t>Yleinen ja rajoitettu verovelvollisuus</a:t>
            </a:r>
          </a:p>
          <a:p>
            <a:r>
              <a:rPr lang="fi-FI" sz="1900" b="1" dirty="0" smtClean="0"/>
              <a:t>Verosopimuksen vaikutus</a:t>
            </a:r>
          </a:p>
          <a:p>
            <a:r>
              <a:rPr lang="fi-FI" sz="1900" b="1" dirty="0" smtClean="0"/>
              <a:t>Kuuden kuukauden sääntö</a:t>
            </a:r>
          </a:p>
          <a:p>
            <a:pPr lvl="1"/>
            <a:r>
              <a:rPr lang="fi-FI" sz="1900" dirty="0" smtClean="0"/>
              <a:t>Ulkomailla tehdystä työstä saatu palkka</a:t>
            </a:r>
          </a:p>
          <a:p>
            <a:pPr lvl="1"/>
            <a:r>
              <a:rPr lang="fi-FI" sz="1900" dirty="0" smtClean="0"/>
              <a:t>Työstä johtuva oleskelu</a:t>
            </a:r>
          </a:p>
          <a:p>
            <a:pPr lvl="1"/>
            <a:r>
              <a:rPr lang="fi-FI" sz="1900" dirty="0" smtClean="0"/>
              <a:t>Yhtäjaksoinen vähintään kuusi kuukautta kestävä työskentely</a:t>
            </a:r>
          </a:p>
          <a:p>
            <a:pPr lvl="1"/>
            <a:r>
              <a:rPr lang="fi-FI" sz="1900" dirty="0" smtClean="0"/>
              <a:t>Työskentelyvaltion verotusoikeus</a:t>
            </a:r>
          </a:p>
          <a:p>
            <a:pPr lvl="1"/>
            <a:r>
              <a:rPr lang="fi-FI" sz="1900" dirty="0" smtClean="0"/>
              <a:t>Suomessa oleskelu</a:t>
            </a:r>
          </a:p>
          <a:p>
            <a:pPr lvl="1"/>
            <a:r>
              <a:rPr lang="fi-FI" sz="1900" dirty="0" smtClean="0"/>
              <a:t>Tilanteet, joissa kuuden kuukauden sääntö ei sovellu</a:t>
            </a:r>
          </a:p>
          <a:p>
            <a:pPr marL="0" indent="0">
              <a:buNone/>
            </a:pPr>
            <a:endParaRPr lang="fi-FI" sz="1900" dirty="0" smtClean="0"/>
          </a:p>
          <a:p>
            <a:endParaRPr lang="fi-FI" sz="1900" dirty="0" smtClean="0"/>
          </a:p>
          <a:p>
            <a:pPr marL="0" indent="0">
              <a:buNone/>
            </a:pPr>
            <a:endParaRPr lang="fi-FI" sz="1900" dirty="0" smtClean="0"/>
          </a:p>
          <a:p>
            <a:r>
              <a:rPr lang="fi-FI" sz="1900" b="1" dirty="0" smtClean="0"/>
              <a:t>Enintään 6 kuukautta kestävä ulkomaantyöskentely</a:t>
            </a:r>
          </a:p>
          <a:p>
            <a:pPr lvl="1"/>
            <a:r>
              <a:rPr lang="fi-FI" sz="1900" dirty="0" smtClean="0"/>
              <a:t>Suomalainen työnantaja</a:t>
            </a:r>
          </a:p>
          <a:p>
            <a:pPr lvl="1"/>
            <a:r>
              <a:rPr lang="fi-FI" sz="1900" dirty="0" smtClean="0"/>
              <a:t>Ulkomainen työnantaja työntekovaltiosta</a:t>
            </a:r>
          </a:p>
          <a:p>
            <a:pPr lvl="1"/>
            <a:r>
              <a:rPr lang="fi-FI" sz="1900" dirty="0" smtClean="0"/>
              <a:t>Kolmannesta valtiosta oleva työnantaja</a:t>
            </a:r>
          </a:p>
          <a:p>
            <a:r>
              <a:rPr lang="fi-FI" sz="1900" b="1" dirty="0" smtClean="0"/>
              <a:t>Kaksinkertaisen verotuksen poistaminen</a:t>
            </a:r>
          </a:p>
          <a:p>
            <a:pPr lvl="1"/>
            <a:r>
              <a:rPr lang="fi-FI" sz="1900" dirty="0" smtClean="0"/>
              <a:t>Hyvitysmenetelmä</a:t>
            </a:r>
          </a:p>
          <a:p>
            <a:pPr lvl="1"/>
            <a:r>
              <a:rPr lang="fi-FI" sz="1900" dirty="0" smtClean="0"/>
              <a:t>Vapautusmenetelmä</a:t>
            </a:r>
          </a:p>
          <a:p>
            <a:r>
              <a:rPr lang="fi-FI" sz="1900" b="1" dirty="0" smtClean="0"/>
              <a:t>Sairausvakuutusmaksu</a:t>
            </a:r>
          </a:p>
          <a:p>
            <a:r>
              <a:rPr lang="fi-FI" sz="1900" b="1" dirty="0" smtClean="0"/>
              <a:t>Erikseen verovapaiksi säädettyjä ulkomaantuloja</a:t>
            </a:r>
          </a:p>
          <a:p>
            <a:r>
              <a:rPr lang="fi-FI" sz="1900" b="1" dirty="0" smtClean="0"/>
              <a:t>Muista nämä, kun lähdet</a:t>
            </a:r>
          </a:p>
          <a:p>
            <a:r>
              <a:rPr lang="fi-FI" sz="1900" b="1" dirty="0" smtClean="0"/>
              <a:t>Lisätietoa</a:t>
            </a:r>
          </a:p>
          <a:p>
            <a:endParaRPr lang="fi-FI" sz="2400" dirty="0"/>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2</a:t>
            </a:fld>
            <a:endParaRPr lang="fi-FI" dirty="0"/>
          </a:p>
        </p:txBody>
      </p:sp>
    </p:spTree>
    <p:extLst>
      <p:ext uri="{BB962C8B-B14F-4D97-AF65-F5344CB8AC3E}">
        <p14:creationId xmlns:p14="http://schemas.microsoft.com/office/powerpoint/2010/main" val="161583644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Työstä johtuva oleskelu</a:t>
            </a:r>
            <a:endParaRPr lang="fi-FI" dirty="0"/>
          </a:p>
        </p:txBody>
      </p:sp>
      <p:sp>
        <p:nvSpPr>
          <p:cNvPr id="3" name="Sisällön paikkamerkki 2"/>
          <p:cNvSpPr>
            <a:spLocks noGrp="1"/>
          </p:cNvSpPr>
          <p:nvPr>
            <p:ph idx="1"/>
          </p:nvPr>
        </p:nvSpPr>
        <p:spPr/>
        <p:txBody>
          <a:bodyPr/>
          <a:lstStyle/>
          <a:p>
            <a:r>
              <a:rPr lang="fi-FI" altLang="fi-FI" smtClean="0"/>
              <a:t>Saapumispäiväsi työskentelyvaltioon ja lähtöpäiväsi työskentelyn jälkeen voidaan katsoa ulkomaan-komennuksesta  johtuvaksi.</a:t>
            </a:r>
          </a:p>
          <a:p>
            <a:r>
              <a:rPr lang="fi-FI" altLang="fi-FI" smtClean="0"/>
              <a:t>Työskentelyn alussa tai lopussa viettämäsi loma ei ole työstäsi johtuvaa ulkomaantyöskentelyä, jos tosiasiallinen työskentelyaikasi on alle kuusi kuukautta.</a:t>
            </a:r>
          </a:p>
          <a:p>
            <a:pPr lvl="1"/>
            <a:r>
              <a:rPr lang="fi-FI" altLang="fi-FI" smtClean="0"/>
              <a:t>Esimerkki: Maija lähtee suomalaisen työnantajan lähettämänä töihin Saksaan 1.1.</a:t>
            </a:r>
            <a:r>
              <a:rPr lang="fi-FI" smtClean="0"/>
              <a:t>–</a:t>
            </a:r>
            <a:r>
              <a:rPr lang="fi-FI" altLang="fi-FI" smtClean="0"/>
              <a:t>15.7. väliseksi ajaksi. Maija lomailee Saksassa 16.6.</a:t>
            </a:r>
            <a:r>
              <a:rPr lang="fi-FI" smtClean="0"/>
              <a:t>–</a:t>
            </a:r>
            <a:r>
              <a:rPr lang="fi-FI" altLang="fi-FI" smtClean="0"/>
              <a:t>15.7 välisen ajanjakson.  Tämän jälkeen Maija palaa Suomeen.</a:t>
            </a:r>
          </a:p>
          <a:p>
            <a:pPr lvl="2"/>
            <a:r>
              <a:rPr lang="fi-FI" altLang="fi-FI" smtClean="0"/>
              <a:t>Maijan ulkomaantyöskentely on kestänyt vain 5,5 kuukautta</a:t>
            </a:r>
          </a:p>
          <a:p>
            <a:pPr lvl="2"/>
            <a:r>
              <a:rPr lang="fi-FI" altLang="fi-FI" smtClean="0">
                <a:sym typeface="Wingdings" pitchFamily="2" charset="2"/>
              </a:rPr>
              <a:t> kuuden kuukauden sääntö ei sovellu.</a:t>
            </a:r>
            <a:endParaRPr lang="fi-FI" altLang="fi-FI" dirty="0">
              <a:sym typeface="Wingdings" pitchFamily="2" charset="2"/>
            </a:endParaRPr>
          </a:p>
        </p:txBody>
      </p:sp>
      <p:sp>
        <p:nvSpPr>
          <p:cNvPr id="5" name="Dian numeron paikkamerkki 4"/>
          <p:cNvSpPr>
            <a:spLocks noGrp="1"/>
          </p:cNvSpPr>
          <p:nvPr>
            <p:ph type="sldNum" sz="quarter" idx="12"/>
          </p:nvPr>
        </p:nvSpPr>
        <p:spPr/>
        <p:txBody>
          <a:bodyPr/>
          <a:lstStyle/>
          <a:p>
            <a:fld id="{927218F5-2E25-47B2-96A0-49F87F08A49E}" type="slidenum">
              <a:rPr lang="fi-FI" smtClean="0"/>
              <a:pPr/>
              <a:t>20</a:t>
            </a:fld>
            <a:endParaRPr lang="fi-FI" dirty="0"/>
          </a:p>
        </p:txBody>
      </p:sp>
    </p:spTree>
    <p:extLst>
      <p:ext uri="{BB962C8B-B14F-4D97-AF65-F5344CB8AC3E}">
        <p14:creationId xmlns:p14="http://schemas.microsoft.com/office/powerpoint/2010/main" val="62227507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Yhtäjaksoinen vähintään kuusi kuukautta kestävä työskentely</a:t>
            </a:r>
            <a:endParaRPr lang="fi-FI" dirty="0"/>
          </a:p>
        </p:txBody>
      </p:sp>
      <p:sp>
        <p:nvSpPr>
          <p:cNvPr id="3" name="Sisällön paikkamerkki 2"/>
          <p:cNvSpPr>
            <a:spLocks noGrp="1"/>
          </p:cNvSpPr>
          <p:nvPr>
            <p:ph idx="1"/>
          </p:nvPr>
        </p:nvSpPr>
        <p:spPr/>
        <p:txBody>
          <a:bodyPr/>
          <a:lstStyle/>
          <a:p>
            <a:r>
              <a:rPr lang="fi-FI" altLang="fi-FI" dirty="0" smtClean="0"/>
              <a:t>Ulkomaantyöskentelysi täytyy kestää yhtäjaksoisesti vähintään kuusi kuukautta.</a:t>
            </a:r>
          </a:p>
          <a:p>
            <a:pPr lvl="1"/>
            <a:r>
              <a:rPr lang="fi-FI" altLang="fi-FI" dirty="0" smtClean="0"/>
              <a:t>Aika ei ole sidottu kalenterivuoteen.</a:t>
            </a:r>
          </a:p>
          <a:p>
            <a:pPr lvl="1"/>
            <a:r>
              <a:rPr lang="fi-FI" altLang="fi-FI" dirty="0" smtClean="0"/>
              <a:t>Aika lasketaan työstä johtuvan oleskelun ensimmäisestä päivästä aina kuukausi eteenpäin.</a:t>
            </a:r>
          </a:p>
          <a:p>
            <a:pPr lvl="1"/>
            <a:r>
              <a:rPr lang="fi-FI" altLang="fi-FI" dirty="0" smtClean="0"/>
              <a:t>Esimerkiksi 1.10.2017−31.3.2018 on yhtäjaksoinen vähintään kuusi kuukautta kestävä jakso.</a:t>
            </a:r>
          </a:p>
          <a:p>
            <a:endParaRPr lang="fi-FI"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21</a:t>
            </a:fld>
            <a:endParaRPr lang="fi-FI" dirty="0"/>
          </a:p>
        </p:txBody>
      </p:sp>
    </p:spTree>
    <p:extLst>
      <p:ext uri="{BB962C8B-B14F-4D97-AF65-F5344CB8AC3E}">
        <p14:creationId xmlns:p14="http://schemas.microsoft.com/office/powerpoint/2010/main" val="390385371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Työskentelyvaltion verotusoikeus</a:t>
            </a:r>
            <a:endParaRPr lang="fi-FI" dirty="0"/>
          </a:p>
        </p:txBody>
      </p:sp>
      <p:sp>
        <p:nvSpPr>
          <p:cNvPr id="7" name="Sisällön paikkamerkki 2"/>
          <p:cNvSpPr>
            <a:spLocks noGrp="1"/>
          </p:cNvSpPr>
          <p:nvPr>
            <p:ph idx="1"/>
          </p:nvPr>
        </p:nvSpPr>
        <p:spPr/>
        <p:txBody>
          <a:bodyPr/>
          <a:lstStyle/>
          <a:p>
            <a:r>
              <a:rPr lang="fi-FI" altLang="fi-FI" sz="2400" smtClean="0"/>
              <a:t>Jos työskentelet verosopimusvaltiossa, kuuden kuukauden sääntö soveltuu vain, jos verosopimus ei estä työskentelyvaltiota verottamasta palkkaasi.</a:t>
            </a:r>
          </a:p>
          <a:p>
            <a:pPr lvl="1"/>
            <a:r>
              <a:rPr lang="fi-FI" altLang="fi-FI" sz="1800" smtClean="0"/>
              <a:t>Työskentelyvaltiolla on verotusoikeus palkkaasi, jos: </a:t>
            </a:r>
          </a:p>
          <a:p>
            <a:pPr lvl="2"/>
            <a:r>
              <a:rPr lang="fi-FI" altLang="fi-FI" sz="1800" smtClean="0"/>
              <a:t>Oleskelet työskentelyvaltiossa yhdessä tai useammassa jaksossa yli 183 päivää kalenterivuoden, verovuoden tai perättäisten 12 kuukauden aikana (ajanjakson laskenta selvitettävä verosopimuksesta) tai </a:t>
            </a:r>
          </a:p>
          <a:p>
            <a:pPr lvl="2"/>
            <a:r>
              <a:rPr lang="fi-FI" altLang="fi-FI" sz="1800" smtClean="0"/>
              <a:t>työnantajasi on työskentelyvaltiosta tai </a:t>
            </a:r>
          </a:p>
          <a:p>
            <a:pPr lvl="2"/>
            <a:r>
              <a:rPr lang="fi-FI" sz="1800" smtClean="0"/>
              <a:t>palkallasi rasitetaan työskentelyvaltiossasi olevan kiinteän toimipaikan tulosta</a:t>
            </a:r>
            <a:r>
              <a:rPr lang="fi-FI" altLang="fi-FI" sz="1800" smtClean="0"/>
              <a:t>.</a:t>
            </a:r>
          </a:p>
          <a:p>
            <a:r>
              <a:rPr lang="fi-FI" altLang="fi-FI" sz="2400" smtClean="0"/>
              <a:t>Jos työskentelet valtiossa, jonka kanssa Suomella ei ole verosopimusta, työskentelyvaltiolla on aina oikeus verottaa palkkaasi.</a:t>
            </a:r>
          </a:p>
          <a:p>
            <a:endParaRPr lang="fi-FI" sz="2400"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22</a:t>
            </a:fld>
            <a:endParaRPr lang="fi-FI" dirty="0"/>
          </a:p>
        </p:txBody>
      </p:sp>
    </p:spTree>
    <p:extLst>
      <p:ext uri="{BB962C8B-B14F-4D97-AF65-F5344CB8AC3E}">
        <p14:creationId xmlns:p14="http://schemas.microsoft.com/office/powerpoint/2010/main" val="250664402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Työskentelyvaltion verotusoikeus</a:t>
            </a:r>
            <a:endParaRPr lang="fi-FI" dirty="0"/>
          </a:p>
        </p:txBody>
      </p:sp>
      <p:sp>
        <p:nvSpPr>
          <p:cNvPr id="3" name="Sisällön paikkamerkki 2"/>
          <p:cNvSpPr>
            <a:spLocks noGrp="1"/>
          </p:cNvSpPr>
          <p:nvPr>
            <p:ph idx="1"/>
          </p:nvPr>
        </p:nvSpPr>
        <p:spPr/>
        <p:txBody>
          <a:bodyPr/>
          <a:lstStyle/>
          <a:p>
            <a:pPr lvl="0"/>
            <a:r>
              <a:rPr lang="fi-FI" altLang="fi-FI" dirty="0" smtClean="0">
                <a:sym typeface="Wingdings" pitchFamily="2" charset="2"/>
              </a:rPr>
              <a:t>Jos asut verosopimuksen mukaan työskentelyvaltiossa,  työskentelyvaltiolla on aina verotusoikeus siellä tekemästäsi työstä saamaasi tuloon. </a:t>
            </a:r>
          </a:p>
          <a:p>
            <a:pPr lvl="1"/>
            <a:r>
              <a:rPr lang="fi-FI" altLang="fi-FI" dirty="0" smtClean="0">
                <a:sym typeface="Wingdings" pitchFamily="2" charset="2"/>
              </a:rPr>
              <a:t>Oleskelupäiväsi kyseisessä valtiossa eivät vaikuta verotusoikeuteen.</a:t>
            </a:r>
            <a:endParaRPr lang="fi-FI" altLang="fi-FI" dirty="0" smtClean="0"/>
          </a:p>
          <a:p>
            <a:endParaRPr lang="fi-FI"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23</a:t>
            </a:fld>
            <a:endParaRPr lang="fi-FI" dirty="0"/>
          </a:p>
        </p:txBody>
      </p:sp>
    </p:spTree>
    <p:extLst>
      <p:ext uri="{BB962C8B-B14F-4D97-AF65-F5344CB8AC3E}">
        <p14:creationId xmlns:p14="http://schemas.microsoft.com/office/powerpoint/2010/main" val="3392572583"/>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Suomessa oleskelu</a:t>
            </a:r>
            <a:endParaRPr lang="fi-FI" dirty="0"/>
          </a:p>
        </p:txBody>
      </p:sp>
      <p:sp>
        <p:nvSpPr>
          <p:cNvPr id="3" name="Sisällön paikkamerkki 2"/>
          <p:cNvSpPr>
            <a:spLocks noGrp="1"/>
          </p:cNvSpPr>
          <p:nvPr>
            <p:ph idx="1"/>
          </p:nvPr>
        </p:nvSpPr>
        <p:spPr/>
        <p:txBody>
          <a:bodyPr/>
          <a:lstStyle/>
          <a:p>
            <a:r>
              <a:rPr lang="fi-FI" altLang="fi-FI" dirty="0" smtClean="0"/>
              <a:t>Yhtäjaksoisen ulkomaantyöskentelysi ei katsota keskeytyvän, jos</a:t>
            </a:r>
          </a:p>
          <a:p>
            <a:pPr lvl="1"/>
            <a:r>
              <a:rPr lang="fi-FI" altLang="fi-FI" dirty="0" smtClean="0"/>
              <a:t>ulkomaantyöskentelysi aikana oleskelet Suomessa enintään keskimäärin kuusi päivää jokaista täyttä työskentelykuukautta kohti.</a:t>
            </a:r>
          </a:p>
          <a:p>
            <a:pPr lvl="3"/>
            <a:r>
              <a:rPr lang="fi-FI" altLang="fi-FI" dirty="0" smtClean="0"/>
              <a:t>Esimerkiksi jos työskentelet ulkomailla 1.1.–15.10., kuuden kuukauden sääntö sallii Suomessa oleskelua 54 päivää (9 kk x 6 pv).</a:t>
            </a:r>
          </a:p>
          <a:p>
            <a:pPr lvl="2"/>
            <a:r>
              <a:rPr lang="fi-FI" altLang="fi-FI" dirty="0" smtClean="0"/>
              <a:t>Käyntikertojesi lukumäärällä ja Suomessa oleskelusi syyllä ei ole merkitystä, esim. ns. raportointipäivät katsotaan Suomi-päiviksi.</a:t>
            </a:r>
          </a:p>
          <a:p>
            <a:pPr lvl="2"/>
            <a:r>
              <a:rPr lang="fi-FI" altLang="fi-FI" dirty="0" smtClean="0"/>
              <a:t>Myös Suomessa viettämäsi vajaat vuorokaudet ovat Suomi-päiviä.</a:t>
            </a:r>
          </a:p>
          <a:p>
            <a:pPr lvl="2"/>
            <a:r>
              <a:rPr lang="fi-FI" altLang="fi-FI" dirty="0" smtClean="0"/>
              <a:t>Kolmannessa valtiossa viettämääsi lomaa ei lueta Suomi-päiviksi.</a:t>
            </a:r>
          </a:p>
        </p:txBody>
      </p:sp>
      <p:sp>
        <p:nvSpPr>
          <p:cNvPr id="5" name="Dian numeron paikkamerkki 4"/>
          <p:cNvSpPr>
            <a:spLocks noGrp="1"/>
          </p:cNvSpPr>
          <p:nvPr>
            <p:ph type="sldNum" sz="quarter" idx="12"/>
          </p:nvPr>
        </p:nvSpPr>
        <p:spPr/>
        <p:txBody>
          <a:bodyPr/>
          <a:lstStyle/>
          <a:p>
            <a:fld id="{927218F5-2E25-47B2-96A0-49F87F08A49E}" type="slidenum">
              <a:rPr lang="fi-FI" smtClean="0"/>
              <a:pPr/>
              <a:t>24</a:t>
            </a:fld>
            <a:endParaRPr lang="fi-FI" dirty="0"/>
          </a:p>
        </p:txBody>
      </p:sp>
    </p:spTree>
    <p:extLst>
      <p:ext uri="{BB962C8B-B14F-4D97-AF65-F5344CB8AC3E}">
        <p14:creationId xmlns:p14="http://schemas.microsoft.com/office/powerpoint/2010/main" val="294205399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solidFill>
                  <a:srgbClr val="006600"/>
                </a:solidFill>
              </a:rPr>
              <a:t>Suomessa oleskelu</a:t>
            </a:r>
            <a:endParaRPr lang="fi-FI" dirty="0"/>
          </a:p>
        </p:txBody>
      </p:sp>
      <p:sp>
        <p:nvSpPr>
          <p:cNvPr id="3" name="Sisällön paikkamerkki 2"/>
          <p:cNvSpPr>
            <a:spLocks noGrp="1"/>
          </p:cNvSpPr>
          <p:nvPr>
            <p:ph idx="1"/>
          </p:nvPr>
        </p:nvSpPr>
        <p:spPr/>
        <p:txBody>
          <a:bodyPr/>
          <a:lstStyle/>
          <a:p>
            <a:pPr marL="317480" lvl="2"/>
            <a:r>
              <a:rPr lang="fi-FI" altLang="fi-FI" sz="2400" dirty="0"/>
              <a:t>Vaikka Suomessa oleskelupäiväsi olisivat enintään </a:t>
            </a:r>
            <a:r>
              <a:rPr lang="fi-FI" altLang="fi-FI" sz="2400" dirty="0" smtClean="0"/>
              <a:t>keskimäärin </a:t>
            </a:r>
            <a:r>
              <a:rPr lang="fi-FI" altLang="fi-FI" sz="2400" dirty="0"/>
              <a:t>6 pv/täysi </a:t>
            </a:r>
            <a:r>
              <a:rPr lang="fi-FI" altLang="fi-FI" sz="2400" dirty="0" smtClean="0"/>
              <a:t>ulkomaantyöskentelykuukausi, Suomi-päivät voivat aiheuttaa sen, että työskentelyvaltiolle ei synny verotusoikeutta ja kuuden kuukauden sääntö ei sovellu.</a:t>
            </a:r>
          </a:p>
          <a:p>
            <a:pPr marL="633071" lvl="3"/>
            <a:r>
              <a:rPr lang="fi-FI" altLang="fi-FI" sz="2000" dirty="0" smtClean="0"/>
              <a:t>Sakari työskentelee Ruotsissa suomalaisen työnantajan lukuun 10.1. – 15.7. Tänä aikana hän oleskelee Suomessa 30 päivää. Kun oleskelu Ruotsissa ei ylitä 183 päivää, verosopimus estää Ruotsia verottamasta. Kuuden kuukauden sääntö ei sovellu ja palkka verotetaan Suomessa normaaliin tapaan. </a:t>
            </a:r>
            <a:endParaRPr lang="fi-FI" sz="2000" dirty="0"/>
          </a:p>
        </p:txBody>
      </p:sp>
      <p:sp>
        <p:nvSpPr>
          <p:cNvPr id="4" name="Dian numeron paikkamerkki 3"/>
          <p:cNvSpPr>
            <a:spLocks noGrp="1"/>
          </p:cNvSpPr>
          <p:nvPr>
            <p:ph type="sldNum" sz="quarter" idx="12"/>
          </p:nvPr>
        </p:nvSpPr>
        <p:spPr/>
        <p:txBody>
          <a:bodyPr/>
          <a:lstStyle/>
          <a:p>
            <a:pPr>
              <a:defRPr/>
            </a:pPr>
            <a:fld id="{1C5293CD-A2C5-44B6-A844-6CA8F720F93A}" type="slidenum">
              <a:rPr lang="fi-FI" smtClean="0"/>
              <a:pPr>
                <a:defRPr/>
              </a:pPr>
              <a:t>25</a:t>
            </a:fld>
            <a:endParaRPr lang="fi-FI"/>
          </a:p>
        </p:txBody>
      </p:sp>
    </p:spTree>
    <p:extLst>
      <p:ext uri="{BB962C8B-B14F-4D97-AF65-F5344CB8AC3E}">
        <p14:creationId xmlns:p14="http://schemas.microsoft.com/office/powerpoint/2010/main" val="226581003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Suomessa oleskelu</a:t>
            </a:r>
            <a:endParaRPr lang="fi-FI" dirty="0"/>
          </a:p>
        </p:txBody>
      </p:sp>
      <p:sp>
        <p:nvSpPr>
          <p:cNvPr id="3" name="Sisällön paikkamerkki 2"/>
          <p:cNvSpPr>
            <a:spLocks noGrp="1"/>
          </p:cNvSpPr>
          <p:nvPr>
            <p:ph idx="1"/>
          </p:nvPr>
        </p:nvSpPr>
        <p:spPr/>
        <p:txBody>
          <a:bodyPr/>
          <a:lstStyle/>
          <a:p>
            <a:r>
              <a:rPr lang="fi-FI" altLang="fi-FI" smtClean="0"/>
              <a:t>Ulkomaantyöskentelysi ei katsota keskeytyvän, jos Suomessa oleskelusi johtuu pakottavasta, odottamattomasta, sinusta ja työnantajastasi riippumattomasta syystä.</a:t>
            </a:r>
          </a:p>
          <a:p>
            <a:pPr lvl="1"/>
            <a:r>
              <a:rPr lang="fi-FI" altLang="fi-FI" smtClean="0"/>
              <a:t>Pakottavia syitä ovat esimerkiksi </a:t>
            </a:r>
          </a:p>
          <a:p>
            <a:pPr lvl="2"/>
            <a:r>
              <a:rPr lang="fi-FI" altLang="fi-FI" smtClean="0"/>
              <a:t>sotatila, poliittiset levottomuudet, vakavat luonnonkatastrofit, oma tai perheenjäsenen vakava sairastuminen ja työnantajan konkurssi.</a:t>
            </a:r>
          </a:p>
          <a:p>
            <a:pPr lvl="1"/>
            <a:r>
              <a:rPr lang="fi-FI" altLang="fi-FI" smtClean="0"/>
              <a:t>Kuuden kuukauden sääntöä ei kuitenkaan voida soveltaa, mikäli ulkomaantyöskentelysi keskeytyminen johtaa siihen, ettei työskentelyvaltiollesi synny verotusoikeutta palkkatuloosi.</a:t>
            </a:r>
          </a:p>
          <a:p>
            <a:endParaRPr lang="fi-FI"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26</a:t>
            </a:fld>
            <a:endParaRPr lang="fi-FI" dirty="0"/>
          </a:p>
        </p:txBody>
      </p:sp>
    </p:spTree>
    <p:extLst>
      <p:ext uri="{BB962C8B-B14F-4D97-AF65-F5344CB8AC3E}">
        <p14:creationId xmlns:p14="http://schemas.microsoft.com/office/powerpoint/2010/main" val="218972746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Suomessa oleskelu</a:t>
            </a:r>
            <a:endParaRPr lang="fi-FI" dirty="0"/>
          </a:p>
        </p:txBody>
      </p:sp>
      <p:sp>
        <p:nvSpPr>
          <p:cNvPr id="3" name="Sisällön paikkamerkki 2"/>
          <p:cNvSpPr>
            <a:spLocks noGrp="1"/>
          </p:cNvSpPr>
          <p:nvPr>
            <p:ph idx="1"/>
          </p:nvPr>
        </p:nvSpPr>
        <p:spPr/>
        <p:txBody>
          <a:bodyPr/>
          <a:lstStyle/>
          <a:p>
            <a:r>
              <a:rPr lang="fi-FI" altLang="fi-FI" dirty="0" smtClean="0"/>
              <a:t>Jos koko ulkomaantyöskentelysi ajalta lasketut  Suomi-päivät ylittyvät, työskentelyjaksosi sisällä voi kuitenkin olla vähintään kuuden kuukauden mittainen ns. puhdas jakso (tai jaksoja), jonka aikana kaikki kuuden kuukauden säännön edellytykset täyttyvät.</a:t>
            </a:r>
          </a:p>
          <a:p>
            <a:pPr lvl="1"/>
            <a:r>
              <a:rPr lang="fi-FI" altLang="fi-FI" dirty="0" smtClean="0"/>
              <a:t>Verovapaata on vain puhtaalta  jaksolta tai jaksoilta kertynyt palkka.</a:t>
            </a:r>
          </a:p>
          <a:p>
            <a:pPr lvl="2"/>
            <a:r>
              <a:rPr lang="fi-FI" altLang="fi-FI" dirty="0" smtClean="0"/>
              <a:t>Ville työskentelee ulkomailla 1.1.2016–31.12.2017. Kuuden kuukauden säännön mukaan Ville voi oleskella kyseisenä ajanjaksona Suomessa enintään 144 päivää (24 kk x 6 pv). Ville on oleskellut Suomessa yhteensä kahden vuoden aikana 180 päivää: kumpanakin vuotena 90 pv.</a:t>
            </a:r>
          </a:p>
          <a:p>
            <a:pPr lvl="3"/>
            <a:r>
              <a:rPr lang="fi-FI" altLang="fi-FI" dirty="0" smtClean="0"/>
              <a:t>Näyttäisi siltä, että kuuden kuukauden sääntö ei sovellu. Kuitenkin 1.10.–31.3. Ville on oleskellut Suomessa 30 pv. Suomi-päivien enimmäismäärä olisi 36 pv. Ajanjakso lokakuun alusta maaliskuun loppuun on ns. puhdas jakso, johon soveltuu kuuden kuukauden sääntö.</a:t>
            </a:r>
            <a:endParaRPr lang="fi-FI" altLang="fi-FI"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27</a:t>
            </a:fld>
            <a:endParaRPr lang="fi-FI" dirty="0"/>
          </a:p>
        </p:txBody>
      </p:sp>
    </p:spTree>
    <p:extLst>
      <p:ext uri="{BB962C8B-B14F-4D97-AF65-F5344CB8AC3E}">
        <p14:creationId xmlns:p14="http://schemas.microsoft.com/office/powerpoint/2010/main" val="31323302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Kuuden kuukauden sääntö ei sovellu</a:t>
            </a:r>
            <a:endParaRPr lang="fi-FI" dirty="0"/>
          </a:p>
        </p:txBody>
      </p:sp>
      <p:sp>
        <p:nvSpPr>
          <p:cNvPr id="3" name="Sisällön paikkamerkki 2"/>
          <p:cNvSpPr>
            <a:spLocks noGrp="1"/>
          </p:cNvSpPr>
          <p:nvPr>
            <p:ph idx="1"/>
          </p:nvPr>
        </p:nvSpPr>
        <p:spPr/>
        <p:txBody>
          <a:bodyPr/>
          <a:lstStyle/>
          <a:p>
            <a:r>
              <a:rPr lang="fi-FI" sz="2400" smtClean="0"/>
              <a:t>Kaikissa tilanteissa kuuden kuukauden sääntö ei sovellu ulkomaantyöskentelystä saamaasi palkkaan. Esimerkkejä:</a:t>
            </a:r>
          </a:p>
          <a:p>
            <a:pPr lvl="1"/>
            <a:r>
              <a:rPr lang="fi-FI" sz="1800" smtClean="0"/>
              <a:t>Ulkomaantyöskentelysi ei kestä yhtäjaksoisesti vähintään 6 kuukautta.</a:t>
            </a:r>
          </a:p>
          <a:p>
            <a:pPr lvl="1"/>
            <a:r>
              <a:rPr lang="fi-FI" sz="1800" smtClean="0"/>
              <a:t>Oleskelet Suomessa enemmän kuin keskimäärin 6 päivää täyttä ulkomaantyöskentelykuukautta kohti.</a:t>
            </a:r>
          </a:p>
          <a:p>
            <a:pPr lvl="1"/>
            <a:r>
              <a:rPr lang="fi-FI" sz="1800" smtClean="0"/>
              <a:t>Työskentelet toisessa verosopimusvaltiossa ja työntekovaltiolle ei synny verotusoikeutta tuloosi, esim. </a:t>
            </a:r>
          </a:p>
          <a:p>
            <a:pPr lvl="2"/>
            <a:r>
              <a:rPr lang="fi-FI" sz="1800" smtClean="0"/>
              <a:t>työnantajasi ei ole työskentelyvaltiosta</a:t>
            </a:r>
          </a:p>
          <a:p>
            <a:pPr lvl="2"/>
            <a:r>
              <a:rPr lang="fi-FI" sz="1800" smtClean="0"/>
              <a:t>olet opiskelija, tutkija tai opettaja ja työskentelystä saamaasi tuloon sovelletaan verosopimuksen huojennusta, jonka perusteella työntekovaltio ei verota tuloasi.</a:t>
            </a:r>
          </a:p>
          <a:p>
            <a:r>
              <a:rPr lang="fi-FI" sz="2400" smtClean="0"/>
              <a:t>Mikäli työskentelyvaltiollasi on tuloosi verotusoikeus ja kuuden kuukauden sääntö ei sovellu, Suomi poistaa kaksinkertaisen verotuksen.</a:t>
            </a:r>
          </a:p>
          <a:p>
            <a:pPr lvl="1"/>
            <a:r>
              <a:rPr lang="fi-FI" sz="1800" smtClean="0"/>
              <a:t>Hyvitysmenetelmä</a:t>
            </a:r>
          </a:p>
          <a:p>
            <a:pPr lvl="1"/>
            <a:r>
              <a:rPr lang="fi-FI" sz="1800" smtClean="0"/>
              <a:t>Vapautusmenetelmä</a:t>
            </a:r>
          </a:p>
          <a:p>
            <a:pPr lvl="1"/>
            <a:endParaRPr lang="fi-FI" sz="1800" smtClean="0"/>
          </a:p>
          <a:p>
            <a:endParaRPr lang="fi-FI" sz="2400"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28</a:t>
            </a:fld>
            <a:endParaRPr lang="fi-FI" dirty="0"/>
          </a:p>
        </p:txBody>
      </p:sp>
    </p:spTree>
    <p:extLst>
      <p:ext uri="{BB962C8B-B14F-4D97-AF65-F5344CB8AC3E}">
        <p14:creationId xmlns:p14="http://schemas.microsoft.com/office/powerpoint/2010/main" val="270315809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Enintään 6 kuukautta kestävä ulkomaantyöskentely</a:t>
            </a:r>
            <a:endParaRPr lang="fi-FI" dirty="0"/>
          </a:p>
        </p:txBody>
      </p:sp>
      <p:sp>
        <p:nvSpPr>
          <p:cNvPr id="3" name="Sisällön paikkamerkki 2"/>
          <p:cNvSpPr>
            <a:spLocks noGrp="1"/>
          </p:cNvSpPr>
          <p:nvPr>
            <p:ph idx="1"/>
          </p:nvPr>
        </p:nvSpPr>
        <p:spPr/>
        <p:txBody>
          <a:bodyPr/>
          <a:lstStyle/>
          <a:p>
            <a:pPr marL="0" indent="0">
              <a:buNone/>
            </a:pPr>
            <a:r>
              <a:rPr lang="fi-FI" sz="2400" u="sng" smtClean="0"/>
              <a:t>Suomalainen työnantaja:</a:t>
            </a:r>
          </a:p>
          <a:p>
            <a:r>
              <a:rPr lang="fi-FI" sz="2400" smtClean="0"/>
              <a:t>Ulkomaantyöskentelystä saamasi palkka verotetaan yleensä normaalisti Suomessa.</a:t>
            </a:r>
          </a:p>
          <a:p>
            <a:pPr lvl="0"/>
            <a:r>
              <a:rPr lang="fi-FI" sz="2400" smtClean="0"/>
              <a:t>Myös työskentelyvaltio voi verottaa palkkaasi esimerkiksi seuraavissa tilanteissa:</a:t>
            </a:r>
          </a:p>
          <a:p>
            <a:pPr lvl="2"/>
            <a:r>
              <a:rPr lang="fi-FI" sz="1800" smtClean="0"/>
              <a:t>työskentelet valtiossa, jonka kanssa Suomella ei ole verosopimusta  </a:t>
            </a:r>
          </a:p>
          <a:p>
            <a:pPr lvl="2"/>
            <a:r>
              <a:rPr lang="fi-FI" sz="1800" smtClean="0"/>
              <a:t>työnantajallesi muodostuu työskentelyvaltioosi kiinteä toimipaikka</a:t>
            </a:r>
          </a:p>
          <a:p>
            <a:pPr lvl="2"/>
            <a:r>
              <a:rPr lang="fi-FI" altLang="fi-FI" sz="1800" smtClean="0"/>
              <a:t>oleskelet työskentelyvaltiossa yhdessä tai useammassa jaksossa yli 183 päivää kalenterivuoden, verovuoden tai perättäisten 12 kuukauden aikana (ajanjakson laskenta selvitettävä verosopimuksesta).</a:t>
            </a:r>
            <a:endParaRPr lang="fi-FI" sz="1800" smtClean="0"/>
          </a:p>
          <a:p>
            <a:r>
              <a:rPr lang="fi-FI" sz="2400" smtClean="0"/>
              <a:t>Jos työskentelyvaltiollasi on tuloosi verotusoikeus, Suomi poistaa kaksinkertaisen verotuksen.</a:t>
            </a:r>
          </a:p>
          <a:p>
            <a:endParaRPr lang="fi-FI" sz="2400"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29</a:t>
            </a:fld>
            <a:endParaRPr lang="fi-FI"/>
          </a:p>
        </p:txBody>
      </p:sp>
    </p:spTree>
    <p:extLst>
      <p:ext uri="{BB962C8B-B14F-4D97-AF65-F5344CB8AC3E}">
        <p14:creationId xmlns:p14="http://schemas.microsoft.com/office/powerpoint/2010/main" val="346173705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Yleinen verovelvollisuus</a:t>
            </a:r>
            <a:endParaRPr lang="fi-FI" dirty="0"/>
          </a:p>
        </p:txBody>
      </p:sp>
      <p:sp>
        <p:nvSpPr>
          <p:cNvPr id="3" name="Sisällön paikkamerkki 2"/>
          <p:cNvSpPr>
            <a:spLocks noGrp="1"/>
          </p:cNvSpPr>
          <p:nvPr>
            <p:ph idx="1"/>
          </p:nvPr>
        </p:nvSpPr>
        <p:spPr/>
        <p:txBody>
          <a:bodyPr/>
          <a:lstStyle/>
          <a:p>
            <a:r>
              <a:rPr lang="fi-FI" sz="2400" smtClean="0"/>
              <a:t>Jos olet Suomen kansalainen ja muutat ulkomaille pysyvästi, pääsääntö on, että olet Suomessa yleisesti verovelvollinen muuttovuoden ja kolmen seuraavan vuoden ajan (ns. kolmen vuoden sääntö).</a:t>
            </a:r>
          </a:p>
          <a:p>
            <a:pPr lvl="1"/>
            <a:r>
              <a:rPr lang="fi-FI" sz="1800" smtClean="0"/>
              <a:t>Maksat Suomeen veroa sekä Suomesta että ulkomailta saamistasi tuloista.</a:t>
            </a:r>
          </a:p>
          <a:p>
            <a:pPr lvl="1"/>
            <a:r>
              <a:rPr lang="fi-FI" altLang="fi-FI" sz="1800" smtClean="0"/>
              <a:t>Annat Suomeen veroilmoituksen ja ilmoitat siinä tiedot ulkomailla ansaitsemastasi palkasta ja muista tuloista.</a:t>
            </a:r>
          </a:p>
          <a:p>
            <a:pPr lvl="3"/>
            <a:r>
              <a:rPr lang="fi-FI" altLang="fi-FI" sz="1600" smtClean="0"/>
              <a:t>Esimerkki: Pirkko on työskennellyt neljä kuukautta Norjassa paikallisessa sairaalassa. Norja on verottanut Pirkon Norjan-työskentelystä saamaa tuloa. Pirkon on ilmoitettava Norjan-työskentelystä saamansa tulo Suomen veroilmoituksella. Mikäli Pirkko Suomeen palattuaan tarvitsee verokortin Suomen työskentelyä varten, Pirkon tulee verokorttia hakiessaan ilmoittaa Norjasta saamansa tulo. </a:t>
            </a:r>
          </a:p>
          <a:p>
            <a:r>
              <a:rPr lang="fi-FI" sz="2400" smtClean="0"/>
              <a:t>Jos oleskelet ulkomailla tilapäisesti tai lyhyen aikaa, ulkomaan työskentelystä saamasi palkka verotetaan normaalisti Suomessa, ja Suomi poistaa mahdollisen kaksinkertaisen verotuksen.</a:t>
            </a:r>
          </a:p>
          <a:p>
            <a:pPr lvl="3"/>
            <a:endParaRPr lang="fi-FI" altLang="fi-FI" sz="1600" smtClean="0"/>
          </a:p>
          <a:p>
            <a:endParaRPr lang="fi-FI" sz="2400"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3</a:t>
            </a:fld>
            <a:endParaRPr lang="fi-FI" dirty="0"/>
          </a:p>
        </p:txBody>
      </p:sp>
    </p:spTree>
    <p:extLst>
      <p:ext uri="{BB962C8B-B14F-4D97-AF65-F5344CB8AC3E}">
        <p14:creationId xmlns:p14="http://schemas.microsoft.com/office/powerpoint/2010/main" val="385518551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Enintään 6 kuukautta kestävä ulkomaantyöskentely</a:t>
            </a:r>
            <a:endParaRPr lang="fi-FI" dirty="0"/>
          </a:p>
        </p:txBody>
      </p:sp>
      <p:sp>
        <p:nvSpPr>
          <p:cNvPr id="3" name="Sisällön paikkamerkki 2"/>
          <p:cNvSpPr>
            <a:spLocks noGrp="1"/>
          </p:cNvSpPr>
          <p:nvPr>
            <p:ph idx="1"/>
          </p:nvPr>
        </p:nvSpPr>
        <p:spPr/>
        <p:txBody>
          <a:bodyPr/>
          <a:lstStyle/>
          <a:p>
            <a:pPr lvl="0"/>
            <a:r>
              <a:rPr lang="fi-FI" smtClean="0"/>
              <a:t>Esimerkki</a:t>
            </a:r>
          </a:p>
          <a:p>
            <a:pPr lvl="1"/>
            <a:r>
              <a:rPr lang="fi-FI" smtClean="0"/>
              <a:t>Suomalainen metsäkoneyritys N Oy lähettää Veikon työskentelemään Ruotsiin 2 kuukaudeksi. Palkan maksaa N Oy, eikä sillä ole kiinteää toimipaikkaa Ruotsissa.</a:t>
            </a:r>
          </a:p>
          <a:p>
            <a:pPr lvl="2"/>
            <a:r>
              <a:rPr lang="fi-FI" smtClean="0"/>
              <a:t>Ruotsilla ei ole verotusoikeutta Veikon palkkaan, palkka verotetaan normaalisti Suomessa.</a:t>
            </a:r>
          </a:p>
          <a:p>
            <a:pPr lvl="1"/>
            <a:r>
              <a:rPr lang="fi-FI" smtClean="0"/>
              <a:t>Jos N Oy:llä olisi Ruotsissa kiinteä toimipaikka, Ruotsi verottaisi Veikon palkkaa.</a:t>
            </a:r>
          </a:p>
          <a:p>
            <a:pPr lvl="2"/>
            <a:r>
              <a:rPr lang="fi-FI" smtClean="0"/>
              <a:t>Myös Suomi verottaisi palkkaa, mutta poistaisi kaksinkertaisen verotuksen.</a:t>
            </a:r>
          </a:p>
          <a:p>
            <a:endParaRPr lang="fi-FI"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30</a:t>
            </a:fld>
            <a:endParaRPr lang="fi-FI"/>
          </a:p>
        </p:txBody>
      </p:sp>
    </p:spTree>
    <p:extLst>
      <p:ext uri="{BB962C8B-B14F-4D97-AF65-F5344CB8AC3E}">
        <p14:creationId xmlns:p14="http://schemas.microsoft.com/office/powerpoint/2010/main" val="1106020106"/>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Enintään 6 kuukautta kestävä ulkomaantyöskentely</a:t>
            </a:r>
            <a:endParaRPr lang="fi-FI" dirty="0"/>
          </a:p>
        </p:txBody>
      </p:sp>
      <p:sp>
        <p:nvSpPr>
          <p:cNvPr id="3" name="Sisällön paikkamerkki 2"/>
          <p:cNvSpPr>
            <a:spLocks noGrp="1"/>
          </p:cNvSpPr>
          <p:nvPr>
            <p:ph idx="1"/>
          </p:nvPr>
        </p:nvSpPr>
        <p:spPr/>
        <p:txBody>
          <a:bodyPr/>
          <a:lstStyle/>
          <a:p>
            <a:r>
              <a:rPr lang="fi-FI" sz="2800" u="sng" dirty="0" smtClean="0"/>
              <a:t>Ulkomainen työnantaja työntekovaltiosta:</a:t>
            </a:r>
          </a:p>
          <a:p>
            <a:r>
              <a:rPr lang="fi-FI" sz="2800" dirty="0" smtClean="0"/>
              <a:t>Työntekovaltiollasi on verotusoikeus paikallisen työnantajan palveluksessa saamaasi tuloon.</a:t>
            </a:r>
          </a:p>
          <a:p>
            <a:pPr lvl="1"/>
            <a:r>
              <a:rPr lang="fi-FI" sz="2000" dirty="0" smtClean="0"/>
              <a:t>Kalle on ollut kesätöissä Ruotsissa rakennustyömaalla 3 kk ruotsalaisen työnantajan X Ab:n palveluksessa. Ruotsilla on verotusoikeus palkkaan, jonka Kalle on saanut X Ab:lla työskentelystä.</a:t>
            </a:r>
          </a:p>
          <a:p>
            <a:pPr lvl="0"/>
            <a:r>
              <a:rPr lang="fi-FI" sz="2800" dirty="0" smtClean="0"/>
              <a:t>Siitä huolimatta, että työntekovaltio verottaa palkkaasi, palkkasi on myös Suomessa veronalaista. Suomi poistaa kaksinkertaisen verotuksen.</a:t>
            </a:r>
          </a:p>
          <a:p>
            <a:pPr lvl="1"/>
            <a:r>
              <a:rPr lang="fi-FI" sz="2000" dirty="0" smtClean="0"/>
              <a:t>Kallen palkka otetaan Pohjoismaisen verosopimuksen perusteella huomioon Suomessa vapautusmenetelmällä: Ruotsin palkkatuloa ei veroteta, mutta se vaikuttaa Suomessa muista ansiotuloista meneviin veroihin. </a:t>
            </a:r>
            <a:endParaRPr lang="fi-FI" sz="2000"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31</a:t>
            </a:fld>
            <a:endParaRPr lang="fi-FI"/>
          </a:p>
        </p:txBody>
      </p:sp>
    </p:spTree>
    <p:extLst>
      <p:ext uri="{BB962C8B-B14F-4D97-AF65-F5344CB8AC3E}">
        <p14:creationId xmlns:p14="http://schemas.microsoft.com/office/powerpoint/2010/main" val="295288754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Enintään 6 kuukautta kestävä ulkomaantyöskentely</a:t>
            </a:r>
            <a:endParaRPr lang="fi-FI" dirty="0"/>
          </a:p>
        </p:txBody>
      </p:sp>
      <p:sp>
        <p:nvSpPr>
          <p:cNvPr id="3" name="Sisällön paikkamerkki 2"/>
          <p:cNvSpPr>
            <a:spLocks noGrp="1"/>
          </p:cNvSpPr>
          <p:nvPr>
            <p:ph idx="1"/>
          </p:nvPr>
        </p:nvSpPr>
        <p:spPr/>
        <p:txBody>
          <a:bodyPr/>
          <a:lstStyle/>
          <a:p>
            <a:pPr marL="0" indent="0">
              <a:buNone/>
            </a:pPr>
            <a:r>
              <a:rPr lang="fi-FI" sz="2800" u="sng" smtClean="0"/>
              <a:t>Kolmannesta valtiosta oleva työnantaja:</a:t>
            </a:r>
          </a:p>
          <a:p>
            <a:r>
              <a:rPr lang="fi-FI" sz="2800" smtClean="0"/>
              <a:t>Jos työskentelet ulkomailla muun kuin suomalaisen tai paikallisen työnantajan palveluksessa, palkkasi verotetaan yleensä Suomessa.</a:t>
            </a:r>
          </a:p>
          <a:p>
            <a:pPr lvl="1"/>
            <a:r>
              <a:rPr lang="fi-FI" sz="2000" smtClean="0"/>
              <a:t>Elina työskentelee Espanjassa matkaoppaana ruotsalaisen X Ab:n palveluksessa 3 kk. Ruotsalaisella työnantajalla ei ole Espanjassa kiinteää toimipaikkaa. Espanjalla tai Ruotsilla ei ole verotusoikeutta Elinan palkkaan, joten palkka verotetaan Suomessa. </a:t>
            </a:r>
          </a:p>
          <a:p>
            <a:r>
              <a:rPr lang="fi-FI" sz="2800" smtClean="0"/>
              <a:t>Työskentelyvaltiollesi voi kuitenkin syntyä verotusoikeus, jos oleskelet siellä yli 183 päivää perättäisten 12 kuukauden / kalenterivuoden / verovuoden aikana.</a:t>
            </a:r>
          </a:p>
          <a:p>
            <a:pPr lvl="1"/>
            <a:r>
              <a:rPr lang="fi-FI" sz="2000" smtClean="0"/>
              <a:t>Se, miltä ajalta 183 päivää lasketaan, on tarkistettava verosopimuksesta.</a:t>
            </a:r>
          </a:p>
          <a:p>
            <a:pPr lvl="1"/>
            <a:r>
              <a:rPr lang="fi-FI" sz="2000" smtClean="0"/>
              <a:t>Suomi poistaa kaksinkertaisen verotuksen.</a:t>
            </a:r>
          </a:p>
          <a:p>
            <a:endParaRPr lang="fi-FI" sz="2800"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32</a:t>
            </a:fld>
            <a:endParaRPr lang="fi-FI"/>
          </a:p>
        </p:txBody>
      </p:sp>
    </p:spTree>
    <p:extLst>
      <p:ext uri="{BB962C8B-B14F-4D97-AF65-F5344CB8AC3E}">
        <p14:creationId xmlns:p14="http://schemas.microsoft.com/office/powerpoint/2010/main" val="272724784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Kaksinkertaisen verotuksen poistaminen</a:t>
            </a:r>
            <a:endParaRPr lang="fi-FI" dirty="0"/>
          </a:p>
        </p:txBody>
      </p:sp>
      <p:sp>
        <p:nvSpPr>
          <p:cNvPr id="3" name="Sisällön paikkamerkki 2"/>
          <p:cNvSpPr>
            <a:spLocks noGrp="1"/>
          </p:cNvSpPr>
          <p:nvPr>
            <p:ph idx="1"/>
          </p:nvPr>
        </p:nvSpPr>
        <p:spPr/>
        <p:txBody>
          <a:bodyPr/>
          <a:lstStyle/>
          <a:p>
            <a:pPr lvl="0"/>
            <a:r>
              <a:rPr lang="fi-FI" altLang="fi-FI" smtClean="0"/>
              <a:t>Kaksinkertaista verotusta aiheutuu siitä, että vähintään kaksi valtiota verottaa tuloasi.</a:t>
            </a:r>
          </a:p>
          <a:p>
            <a:r>
              <a:rPr lang="fi-FI" altLang="fi-FI" smtClean="0"/>
              <a:t>Suomi poistaa kaksinkertaisen verotuksesi esimerkiksi seuraavissa tilanteissa:</a:t>
            </a:r>
          </a:p>
          <a:p>
            <a:pPr lvl="1"/>
            <a:r>
              <a:rPr lang="fi-FI" altLang="fi-FI" smtClean="0"/>
              <a:t>Olet Suomessa yleisesti verovelvollisena ja myös verosopimuksen mukaan Suomessa asuva. Saat ulkomailta tuloa, jota maksajavaltio verottaa verosopimuksen perusteella.</a:t>
            </a:r>
          </a:p>
          <a:p>
            <a:pPr lvl="1"/>
            <a:r>
              <a:rPr lang="fi-FI" smtClean="0"/>
              <a:t>Olet Suomessa yleisesti verovelvollinen, mutta verosopimuksen perusteella sinun katsotaan asuvan toisessa sopimusvaltiossa. Saat Suomesta tuloa, jota Suomi verottaa verosopimuksessa olevan ympätyn kolmen vuoden säännön perusteella.</a:t>
            </a:r>
            <a:endParaRPr lang="fi-FI"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33</a:t>
            </a:fld>
            <a:endParaRPr lang="fi-FI" dirty="0"/>
          </a:p>
        </p:txBody>
      </p:sp>
    </p:spTree>
    <p:extLst>
      <p:ext uri="{BB962C8B-B14F-4D97-AF65-F5344CB8AC3E}">
        <p14:creationId xmlns:p14="http://schemas.microsoft.com/office/powerpoint/2010/main" val="171321275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Kaksinkertaisen verotuksen poistaminen</a:t>
            </a:r>
            <a:endParaRPr lang="fi-FI" dirty="0"/>
          </a:p>
        </p:txBody>
      </p:sp>
      <p:sp>
        <p:nvSpPr>
          <p:cNvPr id="3" name="Sisällön paikkamerkki 2"/>
          <p:cNvSpPr>
            <a:spLocks noGrp="1"/>
          </p:cNvSpPr>
          <p:nvPr>
            <p:ph idx="1"/>
          </p:nvPr>
        </p:nvSpPr>
        <p:spPr/>
        <p:txBody>
          <a:bodyPr/>
          <a:lstStyle/>
          <a:p>
            <a:pPr lvl="0"/>
            <a:r>
              <a:rPr lang="fi-FI" smtClean="0"/>
              <a:t>Verosopimuksissa on määritelty, käytetäänkö kaksinkertaisen verotuksen poistamisessa hyvitys- vai vapautusmenetelmää.</a:t>
            </a:r>
          </a:p>
          <a:p>
            <a:pPr lvl="0"/>
            <a:r>
              <a:rPr lang="fi-FI" smtClean="0"/>
              <a:t>Suomen sisäinen lainsäädäntö määrittelee tarkemmin, miten hyvitys- ja vapautusmenetelmää sovelletaan. </a:t>
            </a:r>
          </a:p>
          <a:p>
            <a:pPr lvl="0"/>
            <a:r>
              <a:rPr lang="fi-FI" altLang="fi-FI" smtClean="0"/>
              <a:t>Jos Suomessa asuva henkilö saa tuloa valtiosta, jonka kanssa Suomella ei ole verosopimusta, kaksinkertainen verotus poistetaan  hyvitysmenetelmällä </a:t>
            </a:r>
          </a:p>
          <a:p>
            <a:pPr lvl="1"/>
            <a:r>
              <a:rPr lang="fi-FI" altLang="fi-FI" smtClean="0"/>
              <a:t>vain vieraaseen valtioon maksettua valtionveroa hyvitetään.</a:t>
            </a:r>
          </a:p>
          <a:p>
            <a:endParaRPr lang="fi-FI"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34</a:t>
            </a:fld>
            <a:endParaRPr lang="fi-FI" dirty="0"/>
          </a:p>
        </p:txBody>
      </p:sp>
    </p:spTree>
    <p:extLst>
      <p:ext uri="{BB962C8B-B14F-4D97-AF65-F5344CB8AC3E}">
        <p14:creationId xmlns:p14="http://schemas.microsoft.com/office/powerpoint/2010/main" val="151096063"/>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Hyvitysmenetelmä</a:t>
            </a:r>
            <a:endParaRPr lang="fi-FI" dirty="0"/>
          </a:p>
        </p:txBody>
      </p:sp>
      <p:sp>
        <p:nvSpPr>
          <p:cNvPr id="3" name="Sisällön paikkamerkki 2"/>
          <p:cNvSpPr>
            <a:spLocks noGrp="1"/>
          </p:cNvSpPr>
          <p:nvPr>
            <p:ph idx="1"/>
          </p:nvPr>
        </p:nvSpPr>
        <p:spPr/>
        <p:txBody>
          <a:bodyPr/>
          <a:lstStyle/>
          <a:p>
            <a:r>
              <a:rPr lang="fi-FI" dirty="0" smtClean="0"/>
              <a:t>Hyvitysmenetelmä on yleisempi kaksinkertaisen verotuksen poistomenetelmä.</a:t>
            </a:r>
          </a:p>
          <a:p>
            <a:r>
              <a:rPr lang="fi-FI" altLang="fi-FI" dirty="0" smtClean="0"/>
              <a:t>Suomi verottaa ulkomaantulosi, mutta vähentää (hyvittää) Suomen verosta ulkomaille maksamasi veron. Veroa hyvitetään enintään sen verran kuin Suomen vero samasta tulosta olisi.</a:t>
            </a:r>
          </a:p>
          <a:p>
            <a:endParaRPr lang="fi-FI" altLang="fi-FI" sz="1400" dirty="0" smtClean="0"/>
          </a:p>
          <a:p>
            <a:pPr lvl="1"/>
            <a:r>
              <a:rPr lang="fi-FI" altLang="fi-FI" dirty="0" smtClean="0"/>
              <a:t>Pekan ulkomaantyöskentelystä saama palkka on 15 000 € ja ulkomaille maksetun veron määrä 1 000 €.  Suomen vero 15 000 </a:t>
            </a:r>
            <a:r>
              <a:rPr lang="fi-FI" altLang="fi-FI" dirty="0" err="1" smtClean="0"/>
              <a:t>€:sta</a:t>
            </a:r>
            <a:r>
              <a:rPr lang="fi-FI" altLang="fi-FI" dirty="0" smtClean="0"/>
              <a:t> olisi 1 200 €. Suomen verosta vähennetään ulkomaille maksettu vero ja Suomeen jää maksettavaksi veroa 200 €. Mikäli ulkomaille maksettu vero olisi esimerkiksi 1 400 €, Suomessa hyvitettäisiin ulkomaista veroa 1 200 €.</a:t>
            </a:r>
          </a:p>
          <a:p>
            <a:endParaRPr lang="fi-FI"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35</a:t>
            </a:fld>
            <a:endParaRPr lang="fi-FI" dirty="0"/>
          </a:p>
        </p:txBody>
      </p:sp>
    </p:spTree>
    <p:extLst>
      <p:ext uri="{BB962C8B-B14F-4D97-AF65-F5344CB8AC3E}">
        <p14:creationId xmlns:p14="http://schemas.microsoft.com/office/powerpoint/2010/main" val="282128519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Hyvitysmenetelmä</a:t>
            </a:r>
            <a:endParaRPr lang="fi-FI" dirty="0"/>
          </a:p>
        </p:txBody>
      </p:sp>
      <p:sp>
        <p:nvSpPr>
          <p:cNvPr id="3" name="Sisällön paikkamerkki 2"/>
          <p:cNvSpPr>
            <a:spLocks noGrp="1"/>
          </p:cNvSpPr>
          <p:nvPr>
            <p:ph idx="1"/>
          </p:nvPr>
        </p:nvSpPr>
        <p:spPr>
          <a:xfrm>
            <a:off x="550792" y="1485579"/>
            <a:ext cx="11088831" cy="4681700"/>
          </a:xfrm>
        </p:spPr>
        <p:txBody>
          <a:bodyPr/>
          <a:lstStyle/>
          <a:p>
            <a:r>
              <a:rPr lang="fi-FI" dirty="0" smtClean="0"/>
              <a:t>Jos ulkomaille maksamasi vero ylittää hyvityksen enimmäis-määrän, ulkomainen vero jää verovuonna hyvittämättä, mutta siirtyy vähennettäväksi seuraavina viitenä vuotena</a:t>
            </a:r>
          </a:p>
          <a:p>
            <a:pPr lvl="1"/>
            <a:r>
              <a:rPr lang="fi-FI" dirty="0" smtClean="0"/>
              <a:t>Pekan ulkomaille maksamasta verosta jäi hyvittämättä 200 €. Summa voidaan vähentää ulkomaantulon verosta viiden seuraavan vuoden aikana.</a:t>
            </a:r>
          </a:p>
          <a:p>
            <a:r>
              <a:rPr lang="fi-FI" dirty="0" smtClean="0"/>
              <a:t>Hyvittämättä jäänyt ulkomainen vero voidaan vähentää vain samaan tulolähteeseen ja tulolajiin kuuluvan ulkomaantulon verosta.</a:t>
            </a:r>
          </a:p>
          <a:p>
            <a:r>
              <a:rPr lang="fi-FI" dirty="0" smtClean="0"/>
              <a:t>Jos käyttämättömiä ulkomaan veron hyvityksiä on useammalta vuodelta, vanhimmat vähennetään ensin. </a:t>
            </a:r>
            <a:endParaRPr lang="fi-FI"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36</a:t>
            </a:fld>
            <a:endParaRPr lang="fi-FI" dirty="0"/>
          </a:p>
        </p:txBody>
      </p:sp>
    </p:spTree>
    <p:extLst>
      <p:ext uri="{BB962C8B-B14F-4D97-AF65-F5344CB8AC3E}">
        <p14:creationId xmlns:p14="http://schemas.microsoft.com/office/powerpoint/2010/main" val="149056707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Vapautusmenetelmä</a:t>
            </a:r>
            <a:endParaRPr lang="fi-FI" dirty="0"/>
          </a:p>
        </p:txBody>
      </p:sp>
      <p:sp>
        <p:nvSpPr>
          <p:cNvPr id="3" name="Sisällön paikkamerkki 2"/>
          <p:cNvSpPr>
            <a:spLocks noGrp="1"/>
          </p:cNvSpPr>
          <p:nvPr>
            <p:ph idx="1"/>
          </p:nvPr>
        </p:nvSpPr>
        <p:spPr/>
        <p:txBody>
          <a:bodyPr/>
          <a:lstStyle/>
          <a:p>
            <a:pPr lvl="0"/>
            <a:r>
              <a:rPr lang="fi-FI" altLang="fi-FI" sz="2400" smtClean="0"/>
              <a:t>Suomi ei verota ulkomaantuloasi, mutta tulo vaikuttaa Suomessa muiden tulojesi veroon. </a:t>
            </a:r>
          </a:p>
          <a:p>
            <a:pPr lvl="0"/>
            <a:r>
              <a:rPr lang="fi-FI" altLang="fi-FI" sz="2400" smtClean="0"/>
              <a:t>Ulkomaantulo lasketaan mukaan kokonaistuloihisi, kun veroprosenttiasi lasketaan.</a:t>
            </a:r>
          </a:p>
          <a:p>
            <a:pPr lvl="1"/>
            <a:r>
              <a:rPr lang="fi-FI" altLang="fi-FI" sz="1800" smtClean="0"/>
              <a:t>Katrin palkka ulkomaantyöskentelystä on 5 000 euroa ja Suomessa työskentelystä 20 000 euroa. Suomen vero 20 000 eurosta olisi 13 % ja 25 000 eurosta 16,5 %. Suomen vero lasketaan vain 20 000 eurosta, mutta veroprosentti on 16,5 %.</a:t>
            </a:r>
          </a:p>
          <a:p>
            <a:r>
              <a:rPr lang="fi-FI" altLang="fi-FI" sz="2400" smtClean="0"/>
              <a:t>Kun käytetään vapautusmenetelmää, Suomessa maksuunpantavaa veroasi alennetaan, jos molemmat ehdot täyttyvät:</a:t>
            </a:r>
          </a:p>
          <a:p>
            <a:pPr lvl="1"/>
            <a:r>
              <a:rPr lang="fi-FI" altLang="fi-FI" sz="1800" smtClean="0"/>
              <a:t>saat ansiotuloa (eläketuloa tai muuta ansiotuloa) Suomesta ja ulkomailta</a:t>
            </a:r>
          </a:p>
          <a:p>
            <a:pPr lvl="1"/>
            <a:r>
              <a:rPr lang="fi-FI" altLang="fi-FI" sz="1800" smtClean="0"/>
              <a:t>Suomen ja lähdevaltion verojen yhteissumma on suurempi kuin se vero, jonka maksaisit Suomeen, jos olisit saanut samansuuruisen tulon kokonaan Suomesta.</a:t>
            </a:r>
          </a:p>
          <a:p>
            <a:pPr lvl="1"/>
            <a:endParaRPr lang="fi-FI" altLang="fi-FI" sz="1800" smtClean="0"/>
          </a:p>
          <a:p>
            <a:endParaRPr lang="fi-FI" sz="2400"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37</a:t>
            </a:fld>
            <a:endParaRPr lang="fi-FI"/>
          </a:p>
        </p:txBody>
      </p:sp>
    </p:spTree>
    <p:extLst>
      <p:ext uri="{BB962C8B-B14F-4D97-AF65-F5344CB8AC3E}">
        <p14:creationId xmlns:p14="http://schemas.microsoft.com/office/powerpoint/2010/main" val="4103801656"/>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Vaatimus kaksinkertaisen verotuksen poistamisesta</a:t>
            </a:r>
            <a:endParaRPr lang="fi-FI" dirty="0"/>
          </a:p>
        </p:txBody>
      </p:sp>
      <p:sp>
        <p:nvSpPr>
          <p:cNvPr id="3" name="Sisällön paikkamerkki 2"/>
          <p:cNvSpPr>
            <a:spLocks noGrp="1"/>
          </p:cNvSpPr>
          <p:nvPr>
            <p:ph idx="1"/>
          </p:nvPr>
        </p:nvSpPr>
        <p:spPr/>
        <p:txBody>
          <a:bodyPr/>
          <a:lstStyle/>
          <a:p>
            <a:pPr lvl="0"/>
            <a:r>
              <a:rPr lang="fi-FI" smtClean="0"/>
              <a:t>Sinun on itse vaadittava kaksinkertaisen verotuksen poistamista.</a:t>
            </a:r>
          </a:p>
          <a:p>
            <a:pPr lvl="1"/>
            <a:r>
              <a:rPr lang="fi-FI" smtClean="0"/>
              <a:t>Ilmoita ulkomailta saamasi tulo ja siitä peritty ulkomainen vero Veroilmoitus verkossa –palvelussa tai veroilmoituksellasi.</a:t>
            </a:r>
          </a:p>
          <a:p>
            <a:pPr lvl="2"/>
            <a:r>
              <a:rPr lang="fi-FI" smtClean="0"/>
              <a:t>Selvitä, mistä valtiosta tulo on saatu ja mistä tulosta on kyse (esim. palkkatulo).</a:t>
            </a:r>
          </a:p>
          <a:p>
            <a:pPr lvl="2"/>
            <a:r>
              <a:rPr lang="fi-FI" smtClean="0"/>
              <a:t>Täytä lisäksi </a:t>
            </a:r>
            <a:r>
              <a:rPr lang="fi-FI" smtClean="0">
                <a:hlinkClick r:id="rId2"/>
              </a:rPr>
              <a:t>liitelomake 16</a:t>
            </a:r>
            <a:endParaRPr lang="fi-FI" smtClean="0"/>
          </a:p>
          <a:p>
            <a:r>
              <a:rPr lang="fi-FI" smtClean="0"/>
              <a:t>Kaksinkertainen verotus voidaan estää jo ennakkoperinnässä. </a:t>
            </a:r>
          </a:p>
          <a:p>
            <a:pPr lvl="1"/>
            <a:r>
              <a:rPr lang="fi-FI" smtClean="0"/>
              <a:t>Ilmoita silti ulkomaantulo ja -vero veroilmoituksellasi.</a:t>
            </a:r>
          </a:p>
          <a:p>
            <a:pPr lvl="0"/>
            <a:r>
              <a:rPr lang="fi-FI" smtClean="0"/>
              <a:t>Jos ulkomaille maksamasi veron määrä muuttuu esim. ulkomailla tekemäsi verotuksen oikaisun vuoksi, sinun on ilmoitettava muutoksesta Verohallinnolle.</a:t>
            </a:r>
          </a:p>
          <a:p>
            <a:endParaRPr lang="fi-FI"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38</a:t>
            </a:fld>
            <a:endParaRPr lang="fi-FI"/>
          </a:p>
        </p:txBody>
      </p:sp>
    </p:spTree>
    <p:extLst>
      <p:ext uri="{BB962C8B-B14F-4D97-AF65-F5344CB8AC3E}">
        <p14:creationId xmlns:p14="http://schemas.microsoft.com/office/powerpoint/2010/main" val="763212166"/>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Sairausvakuutusmaksu </a:t>
            </a:r>
            <a:endParaRPr lang="fi-FI" dirty="0"/>
          </a:p>
        </p:txBody>
      </p:sp>
      <p:sp>
        <p:nvSpPr>
          <p:cNvPr id="3" name="Sisällön paikkamerkki 2"/>
          <p:cNvSpPr>
            <a:spLocks noGrp="1"/>
          </p:cNvSpPr>
          <p:nvPr>
            <p:ph idx="1"/>
          </p:nvPr>
        </p:nvSpPr>
        <p:spPr/>
        <p:txBody>
          <a:bodyPr/>
          <a:lstStyle/>
          <a:p>
            <a:r>
              <a:rPr lang="fi-FI" smtClean="0"/>
              <a:t>Olet Suomessa vakuutettu ulkomaantyöskentelysi aikana, jos sinulle on haettu jokin seuraavista:</a:t>
            </a:r>
          </a:p>
          <a:p>
            <a:pPr lvl="1"/>
            <a:r>
              <a:rPr lang="fi-FI" smtClean="0"/>
              <a:t>lähetetyn työntekijän todistus (A1) Eläketurvakeskuksesta</a:t>
            </a:r>
          </a:p>
          <a:p>
            <a:pPr lvl="1"/>
            <a:r>
              <a:rPr lang="fi-FI" smtClean="0"/>
              <a:t>poikkeuslupa tai päätös Suomen sosiaaliturvaan kuulumisesta joko Kelasta tai sosiaali- ja terveysministeriöstä.</a:t>
            </a:r>
          </a:p>
          <a:p>
            <a:r>
              <a:rPr lang="fi-FI" smtClean="0"/>
              <a:t>Olet Suomessa vakuutettu myös silloin, jos</a:t>
            </a:r>
          </a:p>
          <a:p>
            <a:pPr lvl="1"/>
            <a:r>
              <a:rPr lang="fi-FI" smtClean="0"/>
              <a:t>työskentelet enintään vuoden ajan EU/ETA-alueen ulkopuolisessa maassa, jonka kanssa Suomella ei ole sosiaaliturvasopimusta</a:t>
            </a:r>
          </a:p>
          <a:p>
            <a:pPr lvl="2"/>
            <a:r>
              <a:rPr lang="fi-FI" smtClean="0"/>
              <a:t>Esimerkiksi Venäjä tai Kiina</a:t>
            </a:r>
          </a:p>
          <a:p>
            <a:pPr lvl="2"/>
            <a:r>
              <a:rPr lang="fi-FI" smtClean="0"/>
              <a:t>Kela voi hakemuksesta päättää, että yli vuodenkin työskentelyn aikana säilyt Suomessa vakuutettuna, jos työskentelet suomalaisen työnantajan lähettämänä.</a:t>
            </a:r>
            <a:endParaRPr lang="fi-FI"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39</a:t>
            </a:fld>
            <a:endParaRPr lang="fi-FI"/>
          </a:p>
        </p:txBody>
      </p:sp>
    </p:spTree>
    <p:extLst>
      <p:ext uri="{BB962C8B-B14F-4D97-AF65-F5344CB8AC3E}">
        <p14:creationId xmlns:p14="http://schemas.microsoft.com/office/powerpoint/2010/main" val="338931664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Yleinen verovelvollisuus</a:t>
            </a:r>
            <a:endParaRPr lang="fi-FI" dirty="0"/>
          </a:p>
        </p:txBody>
      </p:sp>
      <p:sp>
        <p:nvSpPr>
          <p:cNvPr id="3" name="Sisällön paikkamerkki 2"/>
          <p:cNvSpPr>
            <a:spLocks noGrp="1"/>
          </p:cNvSpPr>
          <p:nvPr>
            <p:ph idx="1"/>
          </p:nvPr>
        </p:nvSpPr>
        <p:spPr/>
        <p:txBody>
          <a:bodyPr/>
          <a:lstStyle/>
          <a:p>
            <a:r>
              <a:rPr lang="fi-FI" altLang="fi-FI" sz="2800" smtClean="0"/>
              <a:t>Usein myös sillä valtiolla, jossa työskentelet, on verosopimuksen perusteella verotusoikeus ulkomaan-työskentelystä saamaasi tuloon.</a:t>
            </a:r>
          </a:p>
          <a:p>
            <a:pPr lvl="1"/>
            <a:r>
              <a:rPr lang="fi-FI" altLang="fi-FI" sz="2000" smtClean="0"/>
              <a:t>Mikäli tulosi on Suomessa veronalaista, Suomi poistaa kaksinkertaisen verotuksen hyvitys- tai vapautusmenetelmällä.</a:t>
            </a:r>
          </a:p>
          <a:p>
            <a:pPr lvl="2"/>
            <a:r>
              <a:rPr lang="fi-FI" altLang="fi-FI" sz="2000" smtClean="0"/>
              <a:t>Norjalla on verotusoikeus palkkaan, jonka Pirkko saa Norjassa tekemästään työstä. Suomi Pirkon asuinvaltiona poistaa kaksinkertaisen verotuksen vapautusmenetelmällä Pohjoismaisen verosopimuksen perusteella: Norjan-työskentelystä saatua tuloa ei veroteta Suomessa, mutta tulo vaikuttaa Suomessa muista ansiotuloista maksettavaan veroon. Työntekovaltio-periaatteen mukaan Norjasta saadusta palkkatulosta ei määrätä Suomessa sairausvakuutusmaksua, koska Pirkko työskentelee ETA valtiossa muutoin kuin suomalaisen yrityksen lähettämänä.</a:t>
            </a:r>
          </a:p>
          <a:p>
            <a:pPr lvl="2"/>
            <a:endParaRPr lang="fi-FI" altLang="fi-FI" sz="2000" smtClean="0"/>
          </a:p>
          <a:p>
            <a:endParaRPr lang="fi-FI" sz="2800"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4</a:t>
            </a:fld>
            <a:endParaRPr lang="fi-FI" dirty="0"/>
          </a:p>
        </p:txBody>
      </p:sp>
    </p:spTree>
    <p:extLst>
      <p:ext uri="{BB962C8B-B14F-4D97-AF65-F5344CB8AC3E}">
        <p14:creationId xmlns:p14="http://schemas.microsoft.com/office/powerpoint/2010/main" val="2370378353"/>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Sairausvakuutusmaksu </a:t>
            </a:r>
            <a:endParaRPr lang="fi-FI" dirty="0"/>
          </a:p>
        </p:txBody>
      </p:sp>
      <p:sp>
        <p:nvSpPr>
          <p:cNvPr id="3" name="Sisällön paikkamerkki 2"/>
          <p:cNvSpPr>
            <a:spLocks noGrp="1"/>
          </p:cNvSpPr>
          <p:nvPr>
            <p:ph idx="1"/>
          </p:nvPr>
        </p:nvSpPr>
        <p:spPr/>
        <p:txBody>
          <a:bodyPr/>
          <a:lstStyle/>
          <a:p>
            <a:r>
              <a:rPr lang="fi-FI" smtClean="0"/>
              <a:t>Kuulut yleensä työntekovaltiosi sosiaaliturvan piiriin, jos työskentelet </a:t>
            </a:r>
          </a:p>
          <a:p>
            <a:pPr lvl="1"/>
            <a:r>
              <a:rPr lang="fi-FI" smtClean="0"/>
              <a:t>EU/ETA -valtiossa tai Sveitsissä,</a:t>
            </a:r>
          </a:p>
          <a:p>
            <a:pPr lvl="1"/>
            <a:r>
              <a:rPr lang="fi-FI" smtClean="0"/>
              <a:t>sosiaaliturvasopimusvaltiossa, jonka kanssa solmittu sopimus koskee sairausvakuutusta (USA, Israel, Quebec),</a:t>
            </a:r>
          </a:p>
          <a:p>
            <a:r>
              <a:rPr lang="fi-FI" smtClean="0"/>
              <a:t>ja sinulla ei ole lähetetyn työntekijäntodistusta tai poikkeuslupaa / päätöstä Suomen sosiaaliturvan piiriin kuulumisesta.   </a:t>
            </a:r>
          </a:p>
          <a:p>
            <a:r>
              <a:rPr lang="fi-FI" smtClean="0"/>
              <a:t>Jos kuulut työntekovaltion sosiaaliturvan piiriin, et maksa ulkomaan työskentelystä saamasi palkan perusteella Suomeen sairaanhoito- tai päivärahamaksua. </a:t>
            </a:r>
          </a:p>
          <a:p>
            <a:pPr lvl="2"/>
            <a:endParaRPr lang="fi-FI"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40</a:t>
            </a:fld>
            <a:endParaRPr lang="fi-FI"/>
          </a:p>
        </p:txBody>
      </p:sp>
    </p:spTree>
    <p:extLst>
      <p:ext uri="{BB962C8B-B14F-4D97-AF65-F5344CB8AC3E}">
        <p14:creationId xmlns:p14="http://schemas.microsoft.com/office/powerpoint/2010/main" val="326299775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Sairausvakuutusmaksu 6 kuukauden säännön soveltuessa</a:t>
            </a:r>
            <a:endParaRPr lang="fi-FI" dirty="0"/>
          </a:p>
        </p:txBody>
      </p:sp>
      <p:sp>
        <p:nvSpPr>
          <p:cNvPr id="3" name="Sisällön paikkamerkki 2"/>
          <p:cNvSpPr>
            <a:spLocks noGrp="1"/>
          </p:cNvSpPr>
          <p:nvPr>
            <p:ph idx="1"/>
          </p:nvPr>
        </p:nvSpPr>
        <p:spPr/>
        <p:txBody>
          <a:bodyPr/>
          <a:lstStyle/>
          <a:p>
            <a:r>
              <a:rPr lang="fi-FI" sz="2800" smtClean="0"/>
              <a:t>Mikäli kuulut Suomen sosiaaliturvan piiriin ja palkkasi maksaa suomalainen työnantaja</a:t>
            </a:r>
          </a:p>
          <a:p>
            <a:pPr lvl="1"/>
            <a:r>
              <a:rPr lang="fi-FI" sz="2000" smtClean="0"/>
              <a:t>työnantajasi perii sairaanhoito- ja päivärahamaksun ns. minipidätyksenä.</a:t>
            </a:r>
          </a:p>
          <a:p>
            <a:pPr lvl="1"/>
            <a:r>
              <a:rPr lang="fi-FI" sz="2000" smtClean="0"/>
              <a:t>Työnantajasi antaa kuuden kuukauden säännön alaisesta tulostasi vuosi-ilmoituksen, ja sinulle määrätään sairaanhoito- ja päivärahamaksu lopullisessa verotuksessa. </a:t>
            </a:r>
          </a:p>
          <a:p>
            <a:pPr lvl="2"/>
            <a:r>
              <a:rPr lang="fi-FI" sz="2000" smtClean="0"/>
              <a:t>Peritty minipidätys luetaan ennakonpidätyksenä hyväksesi.</a:t>
            </a:r>
          </a:p>
          <a:p>
            <a:r>
              <a:rPr lang="fi-FI" sz="2800" smtClean="0"/>
              <a:t>Jos palkkasi maksaa ulkomainen konserniyhtiö tai vastaava</a:t>
            </a:r>
          </a:p>
          <a:p>
            <a:pPr lvl="1"/>
            <a:r>
              <a:rPr lang="fi-FI" sz="2000" smtClean="0"/>
              <a:t>sinulta ei peritä minipidätystä, vaan suomalainen lähettävä työnantajasi antaa kuuden kuukauden säännön alaisesta tulostasi vuosi-ilmoituksen Suomeen, ja sen perusteella sinulle määrätään sairaanhoito- ja päivärahamaksu lopullisessa verotuksessa.</a:t>
            </a:r>
          </a:p>
          <a:p>
            <a:endParaRPr lang="fi-FI" sz="2800"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41</a:t>
            </a:fld>
            <a:endParaRPr lang="fi-FI"/>
          </a:p>
        </p:txBody>
      </p:sp>
    </p:spTree>
    <p:extLst>
      <p:ext uri="{BB962C8B-B14F-4D97-AF65-F5344CB8AC3E}">
        <p14:creationId xmlns:p14="http://schemas.microsoft.com/office/powerpoint/2010/main" val="370885811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Sairausvakuutusmaksu, jos 6 kuukauden säännön soveltuessa</a:t>
            </a:r>
            <a:endParaRPr lang="fi-FI" dirty="0"/>
          </a:p>
        </p:txBody>
      </p:sp>
      <p:sp>
        <p:nvSpPr>
          <p:cNvPr id="3" name="Sisällön paikkamerkki 2"/>
          <p:cNvSpPr>
            <a:spLocks noGrp="1"/>
          </p:cNvSpPr>
          <p:nvPr>
            <p:ph idx="1"/>
          </p:nvPr>
        </p:nvSpPr>
        <p:spPr/>
        <p:txBody>
          <a:bodyPr/>
          <a:lstStyle/>
          <a:p>
            <a:r>
              <a:rPr lang="fi-FI" sz="2400" smtClean="0"/>
              <a:t>Kuuden kuukauden sääntöä sovellettaessa suomalaisen työnantajan palkkaan sairaanhoito- ja päivärahamaksun perusteena on vakuutuspalkka.</a:t>
            </a:r>
          </a:p>
          <a:p>
            <a:pPr lvl="1"/>
            <a:r>
              <a:rPr lang="fi-FI" sz="1800" smtClean="0"/>
              <a:t>Jos et ole sopinut työnantajasi kanssa vakuutuspalkasta, maksujen perusteena on ennakonpidätyksen alainen palkka.</a:t>
            </a:r>
          </a:p>
          <a:p>
            <a:pPr lvl="1"/>
            <a:endParaRPr lang="fi-FI" sz="1800" smtClean="0"/>
          </a:p>
          <a:p>
            <a:r>
              <a:rPr lang="fi-FI" sz="2400" smtClean="0"/>
              <a:t>Mikäli työskentelet useassa valtiossa, merimiehenä, lentohenkilökuntaan kuuluvana henkilönä tai virkamiehenä, vakuuttamisesta on säännöksiä, jotka on tarkistettava. </a:t>
            </a:r>
          </a:p>
          <a:p>
            <a:endParaRPr lang="fi-FI" sz="2400" smtClean="0"/>
          </a:p>
          <a:p>
            <a:r>
              <a:rPr lang="fi-FI" sz="2400" smtClean="0"/>
              <a:t>Lisätietoja siitä, kuulutko Suomen sosiaaliturvan piiriin, saat Eläketurvakeskuksesta ja Kelasta.</a:t>
            </a:r>
          </a:p>
          <a:p>
            <a:endParaRPr lang="fi-FI" sz="2400" smtClean="0"/>
          </a:p>
          <a:p>
            <a:endParaRPr lang="fi-FI" sz="2400"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42</a:t>
            </a:fld>
            <a:endParaRPr lang="fi-FI"/>
          </a:p>
        </p:txBody>
      </p:sp>
    </p:spTree>
    <p:extLst>
      <p:ext uri="{BB962C8B-B14F-4D97-AF65-F5344CB8AC3E}">
        <p14:creationId xmlns:p14="http://schemas.microsoft.com/office/powerpoint/2010/main" val="295617906"/>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Erikseen verovapaiksi säädettyjä ulkomaantuloja</a:t>
            </a:r>
            <a:endParaRPr lang="fi-FI" dirty="0"/>
          </a:p>
        </p:txBody>
      </p:sp>
      <p:sp>
        <p:nvSpPr>
          <p:cNvPr id="3" name="Sisällön paikkamerkki 2"/>
          <p:cNvSpPr>
            <a:spLocks noGrp="1"/>
          </p:cNvSpPr>
          <p:nvPr>
            <p:ph idx="1"/>
          </p:nvPr>
        </p:nvSpPr>
        <p:spPr/>
        <p:txBody>
          <a:bodyPr/>
          <a:lstStyle/>
          <a:p>
            <a:r>
              <a:rPr lang="fi-FI" altLang="fi-FI" sz="2800" dirty="0" smtClean="0"/>
              <a:t>Suomen sisäisen lainsäädännön mukaan verosta vapaaksi on säädetty mm.:</a:t>
            </a:r>
          </a:p>
          <a:p>
            <a:pPr lvl="1"/>
            <a:r>
              <a:rPr lang="fi-FI" altLang="fi-FI" sz="2000" dirty="0" smtClean="0"/>
              <a:t>Suomen ulkomaanedustuksessa tai muutoin Suomen valtion palveluksessa ulkomailla toimivien paikalliskorotukset ja eräät muut korvaukset  </a:t>
            </a:r>
          </a:p>
          <a:p>
            <a:pPr lvl="1"/>
            <a:r>
              <a:rPr lang="fi-FI" altLang="fi-FI" sz="2000" dirty="0" err="1" smtClean="0"/>
              <a:t>Finpro</a:t>
            </a:r>
            <a:r>
              <a:rPr lang="fi-FI" altLang="fi-FI" sz="2000" dirty="0" smtClean="0"/>
              <a:t> </a:t>
            </a:r>
            <a:r>
              <a:rPr lang="fi-FI" altLang="fi-FI" sz="2000" dirty="0" err="1" smtClean="0"/>
              <a:t>ry:een</a:t>
            </a:r>
            <a:r>
              <a:rPr lang="fi-FI" altLang="fi-FI" sz="2000" dirty="0" smtClean="0"/>
              <a:t> työsuhteessa olevan paikalliskorotus ja eräät muut korvaukset tietyin edellytyksin</a:t>
            </a:r>
          </a:p>
          <a:p>
            <a:pPr lvl="1"/>
            <a:r>
              <a:rPr lang="fi-FI" sz="2000" dirty="0" smtClean="0"/>
              <a:t>palkka tai palkkio, jonka YK tai sen erityisjärjestö maksaa muualla kuin Suomessa suoritetusta asiantuntijatehtävästä</a:t>
            </a:r>
          </a:p>
          <a:p>
            <a:pPr lvl="1"/>
            <a:r>
              <a:rPr lang="fi-FI" sz="2000" dirty="0" smtClean="0"/>
              <a:t>ulkomaantyöstä johtuvat työnantajan maksamat </a:t>
            </a:r>
          </a:p>
          <a:p>
            <a:pPr lvl="2"/>
            <a:r>
              <a:rPr lang="fi-FI" sz="2000" dirty="0" smtClean="0"/>
              <a:t>verovelvollisen ja hänen perheensä muutto- ja matkakustannukset </a:t>
            </a:r>
          </a:p>
          <a:p>
            <a:pPr lvl="2"/>
            <a:r>
              <a:rPr lang="fi-FI" sz="2000" dirty="0" smtClean="0"/>
              <a:t>tavanomainen yksityinen palveluhenkilöstö ja lasten koulutus ulkomailla, sekä se osa asumisen tuottamasta edusta, joka ylittää edun kohtuullisen arvon.</a:t>
            </a:r>
            <a:endParaRPr lang="fi-FI" sz="2000"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43</a:t>
            </a:fld>
            <a:endParaRPr lang="fi-FI"/>
          </a:p>
        </p:txBody>
      </p:sp>
    </p:spTree>
    <p:extLst>
      <p:ext uri="{BB962C8B-B14F-4D97-AF65-F5344CB8AC3E}">
        <p14:creationId xmlns:p14="http://schemas.microsoft.com/office/powerpoint/2010/main" val="183499560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Erikseen verovapaiksi säädettyjä ulkomaantuloja</a:t>
            </a:r>
            <a:endParaRPr lang="fi-FI" dirty="0"/>
          </a:p>
        </p:txBody>
      </p:sp>
      <p:sp>
        <p:nvSpPr>
          <p:cNvPr id="3" name="Sisällön paikkamerkki 2"/>
          <p:cNvSpPr>
            <a:spLocks noGrp="1"/>
          </p:cNvSpPr>
          <p:nvPr>
            <p:ph idx="1"/>
          </p:nvPr>
        </p:nvSpPr>
        <p:spPr/>
        <p:txBody>
          <a:bodyPr/>
          <a:lstStyle/>
          <a:p>
            <a:pPr lvl="0"/>
            <a:r>
              <a:rPr lang="fi-FI" altLang="fi-FI" sz="2400" smtClean="0"/>
              <a:t>Suomen sisäisen lainsäädännön mukaan verosta vapaaksi on säädetty myös mm.:</a:t>
            </a:r>
          </a:p>
          <a:p>
            <a:pPr lvl="1"/>
            <a:r>
              <a:rPr lang="fi-FI" altLang="fi-FI" sz="1800" smtClean="0"/>
              <a:t>Euroopan parlamentin jäsenen kulukorvaus ym.</a:t>
            </a:r>
          </a:p>
          <a:p>
            <a:pPr lvl="1"/>
            <a:r>
              <a:rPr lang="fi-FI" altLang="fi-FI" sz="1800" smtClean="0"/>
              <a:t>Euroopan unionin maksamat eräät kulukorvaukset asiantuntijoille tai eräiden komiteoiden jäsenille.</a:t>
            </a:r>
          </a:p>
          <a:p>
            <a:pPr lvl="1"/>
            <a:r>
              <a:rPr lang="fi-FI" altLang="fi-FI" sz="1800" smtClean="0"/>
              <a:t>Ulkomaanpäivärahat, jos on kyse tilapäisestä työmatkasta.</a:t>
            </a:r>
          </a:p>
          <a:p>
            <a:pPr lvl="2"/>
            <a:r>
              <a:rPr lang="fi-FI" altLang="fi-FI" sz="1800" smtClean="0"/>
              <a:t>Lisätietoa työmatkakustannusten korvauksesta: </a:t>
            </a:r>
            <a:r>
              <a:rPr lang="fi-FI" altLang="fi-FI" sz="1800" smtClean="0">
                <a:hlinkClick r:id="rId2"/>
              </a:rPr>
              <a:t>Työmatkakustannusten korvaukset verotuksessa</a:t>
            </a:r>
            <a:r>
              <a:rPr lang="fi-FI" altLang="fi-FI" sz="1800" smtClean="0"/>
              <a:t> (vero.fi)</a:t>
            </a:r>
          </a:p>
          <a:p>
            <a:endParaRPr lang="fi-FI" altLang="fi-FI" sz="2400" smtClean="0"/>
          </a:p>
          <a:p>
            <a:r>
              <a:rPr lang="fi-FI" altLang="fi-FI" sz="2400" smtClean="0"/>
              <a:t>Lue lisää erikseen verovapaiksi säädetyistä ulkomaantuloista:</a:t>
            </a:r>
          </a:p>
          <a:p>
            <a:pPr lvl="1"/>
            <a:r>
              <a:rPr lang="fi-FI" altLang="fi-FI" sz="1800" smtClean="0">
                <a:hlinkClick r:id="rId3"/>
              </a:rPr>
              <a:t>Kansainvälisen verotuksen käsikirja 2015</a:t>
            </a:r>
            <a:r>
              <a:rPr lang="fi-FI" altLang="fi-FI" sz="1800" smtClean="0"/>
              <a:t>, luku 4  </a:t>
            </a:r>
          </a:p>
          <a:p>
            <a:pPr lvl="1"/>
            <a:r>
              <a:rPr lang="fi-FI" altLang="fi-FI" sz="1800" smtClean="0">
                <a:hlinkClick r:id="rId4"/>
              </a:rPr>
              <a:t>Ulkomaantyöskentelyn verotus</a:t>
            </a:r>
            <a:endParaRPr lang="fi-FI" altLang="fi-FI" sz="1800" smtClean="0"/>
          </a:p>
          <a:p>
            <a:endParaRPr lang="fi-FI" altLang="fi-FI" sz="2400" smtClean="0"/>
          </a:p>
          <a:p>
            <a:endParaRPr lang="fi-FI" altLang="fi-FI" sz="2400" smtClean="0"/>
          </a:p>
          <a:p>
            <a:endParaRPr lang="fi-FI" sz="2400"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44</a:t>
            </a:fld>
            <a:endParaRPr lang="fi-FI"/>
          </a:p>
        </p:txBody>
      </p:sp>
    </p:spTree>
    <p:extLst>
      <p:ext uri="{BB962C8B-B14F-4D97-AF65-F5344CB8AC3E}">
        <p14:creationId xmlns:p14="http://schemas.microsoft.com/office/powerpoint/2010/main" val="824086833"/>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Muista nämä, kun lähdet</a:t>
            </a:r>
            <a:endParaRPr lang="fi-FI" dirty="0"/>
          </a:p>
        </p:txBody>
      </p:sp>
      <p:sp>
        <p:nvSpPr>
          <p:cNvPr id="3" name="Sisällön paikkamerkki 2"/>
          <p:cNvSpPr>
            <a:spLocks noGrp="1"/>
          </p:cNvSpPr>
          <p:nvPr>
            <p:ph idx="1"/>
          </p:nvPr>
        </p:nvSpPr>
        <p:spPr/>
        <p:txBody>
          <a:bodyPr/>
          <a:lstStyle/>
          <a:p>
            <a:r>
              <a:rPr lang="fi-FI" altLang="fi-FI" sz="2800" smtClean="0"/>
              <a:t>Tee muuttoilmoitus: ilmoita ulkomainen osoitteeseesi maistraattiin.</a:t>
            </a:r>
          </a:p>
          <a:p>
            <a:r>
              <a:rPr lang="fi-FI" altLang="fi-FI" sz="2800" smtClean="0"/>
              <a:t>Ilmoita ulkomaantulot Suomen veroilmoituksella.</a:t>
            </a:r>
          </a:p>
          <a:p>
            <a:pPr lvl="1"/>
            <a:r>
              <a:rPr lang="fi-FI" altLang="fi-FI" sz="2000" smtClean="0"/>
              <a:t>Veroilmoitus verkossa -palvelussa voit täydentää esitäytetyn veroilmoituksen tietoja. </a:t>
            </a:r>
          </a:p>
          <a:p>
            <a:pPr lvl="1"/>
            <a:r>
              <a:rPr lang="fi-FI" altLang="fi-FI" sz="2000" smtClean="0"/>
              <a:t>Esitäytettyä veroilmoitusta tai liitelomakkeita ei tarvitse palauttaa, jos ilmoitat kaikki tiedot verkossa.</a:t>
            </a:r>
          </a:p>
          <a:p>
            <a:pPr lvl="0"/>
            <a:r>
              <a:rPr lang="fi-FI" altLang="fi-FI" sz="2800" smtClean="0"/>
              <a:t>Jos et käytä verkkopalvelua, ilmoita ulkomaan tulot veroilmoituksen kohdassa 10 ja ulkomaille maksetut verot kohdassa 11.</a:t>
            </a:r>
          </a:p>
          <a:p>
            <a:pPr lvl="1"/>
            <a:r>
              <a:rPr lang="fi-FI" altLang="fi-FI" sz="2000" smtClean="0"/>
              <a:t>Anna työskentelystä lisäksi selvitys vero.fi lomakkeella: </a:t>
            </a:r>
            <a:r>
              <a:rPr lang="fi-FI" sz="2000" smtClean="0">
                <a:hlinkClick r:id="rId2"/>
              </a:rPr>
              <a:t>liitelomake 16</a:t>
            </a:r>
            <a:endParaRPr lang="fi-FI" sz="2000" smtClean="0"/>
          </a:p>
          <a:p>
            <a:r>
              <a:rPr lang="fi-FI" altLang="fi-FI" sz="2800" smtClean="0"/>
              <a:t> Säilytä työnantajalta tuloista ja veroista saamasi tosite.</a:t>
            </a:r>
            <a:endParaRPr lang="fi-FI" altLang="fi-FI" sz="2800"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45</a:t>
            </a:fld>
            <a:endParaRPr lang="fi-FI"/>
          </a:p>
        </p:txBody>
      </p:sp>
    </p:spTree>
    <p:extLst>
      <p:ext uri="{BB962C8B-B14F-4D97-AF65-F5344CB8AC3E}">
        <p14:creationId xmlns:p14="http://schemas.microsoft.com/office/powerpoint/2010/main" val="244643683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Muista nämä, kun lähdet</a:t>
            </a:r>
            <a:endParaRPr lang="fi-FI" dirty="0"/>
          </a:p>
        </p:txBody>
      </p:sp>
      <p:sp>
        <p:nvSpPr>
          <p:cNvPr id="3" name="Sisällön paikkamerkki 2"/>
          <p:cNvSpPr>
            <a:spLocks noGrp="1"/>
          </p:cNvSpPr>
          <p:nvPr>
            <p:ph idx="1"/>
          </p:nvPr>
        </p:nvSpPr>
        <p:spPr/>
        <p:txBody>
          <a:bodyPr/>
          <a:lstStyle/>
          <a:p>
            <a:pPr lvl="0"/>
            <a:r>
              <a:rPr lang="fi-FI" altLang="fi-FI" smtClean="0"/>
              <a:t>Selvitä työskentelyvaltiosi veroviranomaisilta mm. </a:t>
            </a:r>
          </a:p>
          <a:p>
            <a:pPr lvl="1"/>
            <a:r>
              <a:rPr lang="fi-FI" altLang="fi-FI" smtClean="0"/>
              <a:t>tarvitsetko verokortin paikallista työnantajaa varten </a:t>
            </a:r>
          </a:p>
          <a:p>
            <a:pPr lvl="1"/>
            <a:r>
              <a:rPr lang="fi-FI" altLang="fi-FI" smtClean="0"/>
              <a:t>onko työskentelyvaltiossa annettava veroilmoitus.</a:t>
            </a:r>
          </a:p>
          <a:p>
            <a:pPr lvl="0"/>
            <a:r>
              <a:rPr lang="fi-FI" altLang="fi-FI" smtClean="0"/>
              <a:t>Selvitä, säilytkö Suomen sosiaaliturvan piirissä ulkomaantyöskentelyn ajan (Kela, Eläketurvakeskus).</a:t>
            </a:r>
          </a:p>
          <a:p>
            <a:endParaRPr lang="fi-FI" altLang="fi-FI" smtClean="0"/>
          </a:p>
          <a:p>
            <a:endParaRPr lang="fi-FI" altLang="fi-FI" smtClean="0"/>
          </a:p>
          <a:p>
            <a:endParaRPr lang="fi-FI"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46</a:t>
            </a:fld>
            <a:endParaRPr lang="fi-FI"/>
          </a:p>
        </p:txBody>
      </p:sp>
    </p:spTree>
    <p:extLst>
      <p:ext uri="{BB962C8B-B14F-4D97-AF65-F5344CB8AC3E}">
        <p14:creationId xmlns:p14="http://schemas.microsoft.com/office/powerpoint/2010/main" val="30820342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Lisätietoa vero.fi sivuilla</a:t>
            </a:r>
            <a:endParaRPr lang="fi-FI" dirty="0"/>
          </a:p>
        </p:txBody>
      </p:sp>
      <p:sp>
        <p:nvSpPr>
          <p:cNvPr id="3" name="Sisällön paikkamerkki 2"/>
          <p:cNvSpPr>
            <a:spLocks noGrp="1"/>
          </p:cNvSpPr>
          <p:nvPr>
            <p:ph idx="1"/>
          </p:nvPr>
        </p:nvSpPr>
        <p:spPr/>
        <p:txBody>
          <a:bodyPr/>
          <a:lstStyle/>
          <a:p>
            <a:r>
              <a:rPr lang="fi-FI" sz="2400" dirty="0" smtClean="0">
                <a:hlinkClick r:id="rId2"/>
              </a:rPr>
              <a:t>Yleinen ja rajoitettu verovelvollisuus</a:t>
            </a:r>
            <a:endParaRPr lang="fi-FI" sz="2400" dirty="0" smtClean="0"/>
          </a:p>
          <a:p>
            <a:r>
              <a:rPr lang="fi-FI" sz="2400" dirty="0" smtClean="0">
                <a:hlinkClick r:id="rId3"/>
              </a:rPr>
              <a:t>Voimassa olevat verosopimukset</a:t>
            </a:r>
            <a:endParaRPr lang="fi-FI" sz="2400" dirty="0" smtClean="0"/>
          </a:p>
          <a:p>
            <a:r>
              <a:rPr lang="fi-FI" sz="2400" dirty="0" smtClean="0">
                <a:hlinkClick r:id="rId4"/>
              </a:rPr>
              <a:t>Suomesta ulkomaille</a:t>
            </a:r>
            <a:endParaRPr lang="fi-FI" sz="2400" dirty="0" smtClean="0"/>
          </a:p>
          <a:p>
            <a:r>
              <a:rPr lang="fi-FI" sz="2400" smtClean="0">
                <a:hlinkClick r:id="rId5"/>
              </a:rPr>
              <a:t>Töihin </a:t>
            </a:r>
            <a:r>
              <a:rPr lang="fi-FI" sz="2400" dirty="0" smtClean="0">
                <a:hlinkClick r:id="rId5"/>
              </a:rPr>
              <a:t>ulkomaille</a:t>
            </a:r>
            <a:endParaRPr lang="fi-FI" sz="2400" dirty="0" smtClean="0"/>
          </a:p>
          <a:p>
            <a:r>
              <a:rPr lang="fi-FI" sz="2400" dirty="0" smtClean="0">
                <a:hlinkClick r:id="rId6"/>
              </a:rPr>
              <a:t>Ulkomaille suomalaisen työnantajan palvelukseen</a:t>
            </a:r>
            <a:endParaRPr lang="fi-FI" sz="2400" dirty="0" smtClean="0"/>
          </a:p>
          <a:p>
            <a:r>
              <a:rPr lang="fi-FI" sz="2400" dirty="0" smtClean="0">
                <a:hlinkClick r:id="rId7"/>
              </a:rPr>
              <a:t>Ulkomaisen työnantajan palvelukseen</a:t>
            </a:r>
            <a:endParaRPr lang="fi-FI" sz="2400" dirty="0" smtClean="0"/>
          </a:p>
          <a:p>
            <a:r>
              <a:rPr lang="fi-FI" sz="2400" dirty="0" smtClean="0">
                <a:hlinkClick r:id="rId8"/>
              </a:rPr>
              <a:t>Ulkomailla esiintyvät taiteilijat ja urheilijat</a:t>
            </a:r>
            <a:endParaRPr lang="fi-FI" sz="2400" dirty="0" smtClean="0"/>
          </a:p>
          <a:p>
            <a:r>
              <a:rPr lang="fi-FI" sz="2400" dirty="0" smtClean="0">
                <a:hlinkClick r:id="rId9"/>
              </a:rPr>
              <a:t>Ulkomaisella aluksella työskentely</a:t>
            </a:r>
            <a:endParaRPr lang="fi-FI" sz="2400" dirty="0" smtClean="0"/>
          </a:p>
          <a:p>
            <a:r>
              <a:rPr lang="fi-FI" sz="2400" dirty="0" smtClean="0">
                <a:hlinkClick r:id="rId10"/>
              </a:rPr>
              <a:t>Ulkomaantyöskentelyn verotus</a:t>
            </a:r>
            <a:endParaRPr lang="fi-FI" sz="2400" dirty="0" smtClean="0"/>
          </a:p>
          <a:p>
            <a:r>
              <a:rPr lang="fi-FI" sz="2400" dirty="0" smtClean="0">
                <a:hlinkClick r:id="rId11"/>
              </a:rPr>
              <a:t>Kaksinkertaisen verotuksen poistaminen henkilöasiakkaan ulkomaantulosta</a:t>
            </a:r>
            <a:endParaRPr lang="fi-FI" sz="2400" dirty="0" smtClean="0"/>
          </a:p>
          <a:p>
            <a:endParaRPr lang="fi-FI" sz="2400" dirty="0" smtClean="0"/>
          </a:p>
          <a:p>
            <a:endParaRPr lang="fi-FI" sz="2400" dirty="0" smtClean="0"/>
          </a:p>
          <a:p>
            <a:endParaRPr lang="fi-FI" sz="2400" dirty="0" smtClean="0"/>
          </a:p>
          <a:p>
            <a:endParaRPr lang="fi-FI" sz="2400" dirty="0" smtClean="0"/>
          </a:p>
          <a:p>
            <a:endParaRPr lang="fi-FI" sz="2400" dirty="0" smtClean="0"/>
          </a:p>
          <a:p>
            <a:endParaRPr lang="fi-FI" sz="2400" dirty="0" smtClean="0"/>
          </a:p>
          <a:p>
            <a:endParaRPr lang="fi-FI" sz="2400" dirty="0" smtClean="0"/>
          </a:p>
          <a:p>
            <a:endParaRPr lang="fi-FI" sz="2400" dirty="0" smtClean="0"/>
          </a:p>
          <a:p>
            <a:endParaRPr lang="fi-FI" sz="2400"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47</a:t>
            </a:fld>
            <a:endParaRPr lang="fi-FI"/>
          </a:p>
        </p:txBody>
      </p:sp>
    </p:spTree>
    <p:extLst>
      <p:ext uri="{BB962C8B-B14F-4D97-AF65-F5344CB8AC3E}">
        <p14:creationId xmlns:p14="http://schemas.microsoft.com/office/powerpoint/2010/main" val="167237912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Yleinen verovelvollisuus</a:t>
            </a:r>
            <a:endParaRPr lang="fi-FI" dirty="0"/>
          </a:p>
        </p:txBody>
      </p:sp>
      <p:sp>
        <p:nvSpPr>
          <p:cNvPr id="3" name="Sisällön paikkamerkki 2"/>
          <p:cNvSpPr>
            <a:spLocks noGrp="1"/>
          </p:cNvSpPr>
          <p:nvPr>
            <p:ph idx="1"/>
          </p:nvPr>
        </p:nvSpPr>
        <p:spPr/>
        <p:txBody>
          <a:bodyPr/>
          <a:lstStyle/>
          <a:p>
            <a:r>
              <a:rPr lang="fi-FI" altLang="fi-FI" sz="2000" smtClean="0"/>
              <a:t>Tietyin edellytyksin ulkomaanpalkkasi voi kuitenkin olla Suomessa verovapaa Suomen sisäisen lainsäädännön perusteella.</a:t>
            </a:r>
          </a:p>
          <a:p>
            <a:pPr lvl="1"/>
            <a:r>
              <a:rPr lang="fi-FI" altLang="fi-FI" sz="1600" smtClean="0"/>
              <a:t>Esim. kuuden kuukauden sääntö.</a:t>
            </a:r>
          </a:p>
          <a:p>
            <a:pPr lvl="2"/>
            <a:r>
              <a:rPr lang="fi-FI" altLang="fi-FI" sz="1600" smtClean="0"/>
              <a:t>Pirkon työskentely Norjassa on kestänyt 7 kuukautta. Pirkko ei ole käynyt tänä aikana Suomessa. Pirkon Norjan-työskentelystä saama tulo on 6 kuukauden säännön perusteella Suomessa verovapaata. Pirkon on kuitenkin ilmoitettava ulkomaantulot Suomen veroilmoituksella. Työntekovaltio-periaatteen mukaan Norjasta saadusta palkkatulosta ei määrätä Suomessa sairausvakuutusmaksua, koska Pirkko työskentelee ETA valtiossa muutoin kuin suomalaisen yrityksen lähettämänä.</a:t>
            </a:r>
          </a:p>
          <a:p>
            <a:r>
              <a:rPr lang="fi-FI" altLang="fi-FI" sz="2000" smtClean="0"/>
              <a:t>Myös verosopimus voi rajoittaa Suomen verotusoikeutta.</a:t>
            </a:r>
          </a:p>
          <a:p>
            <a:pPr lvl="2"/>
            <a:r>
              <a:rPr lang="fi-FI" altLang="fi-FI" sz="1600" smtClean="0"/>
              <a:t>Pirkko on työskennellyt Norjassa 2 vuotta. Pirkolla ei ole perhettä. Hän on vuokrannut Suomeen jääneen asuntonsa Norjan-työskentelyn ajaksi. Pirkko on Suomessa yleisesti verovelvollinen ja hänen on ilmoitettava Norjan-työskentelystä saamansa tulo Suomen verotukseen. Myös Norja pitää Pirkkoa siellä verotuksellisesti asuvana. Pirkko on ns. kaksoisasuja, jonka on katsottava olevan verosopimusta sovellettaessa Norjassa asuva. Verosopimus estää Pirkon Norjasta saaman tulon verotuksen Suomessa.  </a:t>
            </a:r>
          </a:p>
          <a:p>
            <a:endParaRPr lang="fi-FI" altLang="fi-FI" sz="2000" smtClean="0"/>
          </a:p>
          <a:p>
            <a:endParaRPr lang="fi-FI" sz="2000"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5</a:t>
            </a:fld>
            <a:endParaRPr lang="fi-FI" dirty="0"/>
          </a:p>
        </p:txBody>
      </p:sp>
    </p:spTree>
    <p:extLst>
      <p:ext uri="{BB962C8B-B14F-4D97-AF65-F5344CB8AC3E}">
        <p14:creationId xmlns:p14="http://schemas.microsoft.com/office/powerpoint/2010/main" val="145708690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Rajoitettu verovelvollisuus</a:t>
            </a:r>
            <a:endParaRPr lang="fi-FI" dirty="0"/>
          </a:p>
        </p:txBody>
      </p:sp>
      <p:sp>
        <p:nvSpPr>
          <p:cNvPr id="3" name="Sisällön paikkamerkki 2"/>
          <p:cNvSpPr>
            <a:spLocks noGrp="1"/>
          </p:cNvSpPr>
          <p:nvPr>
            <p:ph idx="1"/>
          </p:nvPr>
        </p:nvSpPr>
        <p:spPr/>
        <p:txBody>
          <a:bodyPr/>
          <a:lstStyle/>
          <a:p>
            <a:r>
              <a:rPr lang="fi-FI" sz="2400" dirty="0" smtClean="0"/>
              <a:t>Muuttovuoden ja kolmen seuraavan vuoden jälkeen sinusta tulee yleensä rajoitetusti verovelvollinen.</a:t>
            </a:r>
          </a:p>
          <a:p>
            <a:pPr lvl="0"/>
            <a:r>
              <a:rPr lang="fi-FI" sz="2400" dirty="0" smtClean="0"/>
              <a:t>Mikäli olet ulkomaan kansalainen ja muutat pysyvästi pois Suomesta, sinusta tulee yleensä rajoitetusti verovelvollinen muuttopäivästäsi alkaen. </a:t>
            </a:r>
          </a:p>
          <a:p>
            <a:pPr lvl="1"/>
            <a:r>
              <a:rPr lang="fi-FI" sz="1800" dirty="0" smtClean="0"/>
              <a:t>Jos oleskelet ulkomailla vain tilapäisesti, se ei kuitenkaan muuta verovelvollisuusasemaasi. </a:t>
            </a:r>
          </a:p>
          <a:p>
            <a:r>
              <a:rPr lang="fi-FI" sz="2400" dirty="0" smtClean="0"/>
              <a:t>Rajoitetusti verovelvollisena olet verovelvollinen Suomeen vain Suomesta saamistasi tuloista.</a:t>
            </a:r>
          </a:p>
          <a:p>
            <a:pPr lvl="1"/>
            <a:r>
              <a:rPr lang="fi-FI" sz="1800" dirty="0" smtClean="0"/>
              <a:t>Suomesta saatua tuloa on esimerkiksi </a:t>
            </a:r>
          </a:p>
          <a:p>
            <a:pPr lvl="2"/>
            <a:r>
              <a:rPr lang="fi-FI" sz="1800" dirty="0" smtClean="0"/>
              <a:t>palkkatulo, jonka olet saanut suomalaiselta julkisyhteisöltä</a:t>
            </a:r>
          </a:p>
          <a:p>
            <a:pPr lvl="2"/>
            <a:r>
              <a:rPr lang="fi-FI" sz="1800" dirty="0" smtClean="0"/>
              <a:t>palkka, jonka olet saanut yksityiseltä työnantajalta, jos olet suorittanut työn yksinomaan tai pääasiassa (yli 50%) Suomessa täällä olevan työnantajan lukuun.</a:t>
            </a:r>
          </a:p>
          <a:p>
            <a:endParaRPr lang="fi-FI" sz="2400"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6</a:t>
            </a:fld>
            <a:endParaRPr lang="fi-FI" dirty="0"/>
          </a:p>
        </p:txBody>
      </p:sp>
    </p:spTree>
    <p:extLst>
      <p:ext uri="{BB962C8B-B14F-4D97-AF65-F5344CB8AC3E}">
        <p14:creationId xmlns:p14="http://schemas.microsoft.com/office/powerpoint/2010/main" val="9965827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Rajoitettu verovelvollisuus</a:t>
            </a:r>
            <a:endParaRPr lang="fi-FI" dirty="0"/>
          </a:p>
        </p:txBody>
      </p:sp>
      <p:sp>
        <p:nvSpPr>
          <p:cNvPr id="3" name="Sisällön paikkamerkki 2"/>
          <p:cNvSpPr>
            <a:spLocks noGrp="1"/>
          </p:cNvSpPr>
          <p:nvPr>
            <p:ph idx="1"/>
          </p:nvPr>
        </p:nvSpPr>
        <p:spPr/>
        <p:txBody>
          <a:bodyPr/>
          <a:lstStyle/>
          <a:p>
            <a:pPr lvl="0"/>
            <a:r>
              <a:rPr lang="fi-FI" sz="2800" dirty="0" smtClean="0"/>
              <a:t>Esimerkki: </a:t>
            </a:r>
          </a:p>
          <a:p>
            <a:pPr lvl="1"/>
            <a:r>
              <a:rPr lang="fi-FI" sz="2000" dirty="0" smtClean="0"/>
              <a:t>Pirkko on työskennellyt Norjassa vuodesta 2013 lähtien. Muuttovuoden ja kolmen seuraavan vuoden aika on kulunut ja Pirkosta on tullut rajoitetusti verovelvollinen 1.1.2017 alkaen. Pirkko on velvollinen suorittamaan Suomeen veroa vain Suomesta saamistaan tuloista. Norjan-työskentelystä saatu tulo ei ole Suomesta saatua tuloa, eikä Suomella ole siihen verotusoikeutta. Pirkon ei  ilmoita veroilmoituksellaan Norjan-työskentelystä saamaansa tuloa. Jos Pirkolla on esimerkiksi Suomen asunnosta vuokratuloja, ne ovat Suomesta saatuja tuloja, joita verotetaan Suomessa. Pirkko ilmoittaa vuokratulot veroilmoituksellaan. </a:t>
            </a:r>
            <a:r>
              <a:rPr lang="fi-FI" sz="2000" dirty="0"/>
              <a:t>Pirkko ilmoittaa maailmanlaajuiset tulonsa, kuten Suomesta saadut </a:t>
            </a:r>
            <a:r>
              <a:rPr lang="fi-FI" sz="2000" dirty="0" smtClean="0"/>
              <a:t>vuokratulot, myös </a:t>
            </a:r>
            <a:r>
              <a:rPr lang="fi-FI" sz="2000" dirty="0"/>
              <a:t>asuin-valtioonsa Norjaan ja Norja poistaa kaksinkertaisen verotuksen</a:t>
            </a:r>
            <a:r>
              <a:rPr lang="fi-FI" sz="2000" dirty="0" smtClean="0"/>
              <a:t>. </a:t>
            </a:r>
            <a:endParaRPr lang="fi-FI" altLang="fi-FI" sz="2000" dirty="0" smtClean="0"/>
          </a:p>
          <a:p>
            <a:r>
              <a:rPr lang="fi-FI" altLang="fi-FI" sz="2800" dirty="0" smtClean="0"/>
              <a:t>Verosopimus tai Suomen sisäinen lainsäädäntö saattaa estää verottamisen myös silloin, jos tulo on saatu Suomesta.</a:t>
            </a:r>
            <a:endParaRPr lang="fi-FI" sz="2800"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7</a:t>
            </a:fld>
            <a:endParaRPr lang="fi-FI" dirty="0"/>
          </a:p>
        </p:txBody>
      </p:sp>
    </p:spTree>
    <p:extLst>
      <p:ext uri="{BB962C8B-B14F-4D97-AF65-F5344CB8AC3E}">
        <p14:creationId xmlns:p14="http://schemas.microsoft.com/office/powerpoint/2010/main" val="179143415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Rajoitettu verovelvollisuus</a:t>
            </a:r>
            <a:endParaRPr lang="fi-FI" dirty="0"/>
          </a:p>
        </p:txBody>
      </p:sp>
      <p:sp>
        <p:nvSpPr>
          <p:cNvPr id="3" name="Sisällön paikkamerkki 2"/>
          <p:cNvSpPr>
            <a:spLocks noGrp="1"/>
          </p:cNvSpPr>
          <p:nvPr>
            <p:ph idx="1"/>
          </p:nvPr>
        </p:nvSpPr>
        <p:spPr/>
        <p:txBody>
          <a:bodyPr/>
          <a:lstStyle/>
          <a:p>
            <a:r>
              <a:rPr lang="fi-FI" sz="2800" smtClean="0"/>
              <a:t>Voit vaatia rajoitettua verovelvollisuutta jo ennen kuin ulkomaille muutostasi on kulunut muuttovuosi + kolme vuotta. </a:t>
            </a:r>
          </a:p>
          <a:p>
            <a:pPr lvl="1"/>
            <a:r>
              <a:rPr lang="fi-FI" sz="2000" smtClean="0"/>
              <a:t>Silloin sinun tulee osoittaa, että sinulle ei ole jäänyt olennaisia siteitä Suomeen.</a:t>
            </a:r>
          </a:p>
          <a:p>
            <a:r>
              <a:rPr lang="fi-FI" sz="2800" smtClean="0"/>
              <a:t>Verohallinto ratkaisee kokonaistilanteen perusteella, onko sinulla vielä olennaisia siteitä Suomeen.</a:t>
            </a:r>
          </a:p>
          <a:p>
            <a:pPr lvl="1"/>
            <a:r>
              <a:rPr lang="fi-FI" sz="2000" smtClean="0"/>
              <a:t>Yksi osoitus olennaisten siteiden katkeamisesta on se, että maasta muuttosi on todellinen ja pysyvä.</a:t>
            </a:r>
          </a:p>
          <a:p>
            <a:r>
              <a:rPr lang="fi-FI" sz="2800" smtClean="0"/>
              <a:t>Muuttovuoden + kolmen seuraavan vuoden aikana sinulla on olennaisia siteitä Suomeen, jos yksikin seuraavista toteutuu:</a:t>
            </a:r>
          </a:p>
          <a:p>
            <a:pPr lvl="1"/>
            <a:r>
              <a:rPr lang="fi-FI" sz="2000" smtClean="0"/>
              <a:t>sinulle jää Suomeen puoliso, asunto tai muu kiinteistö kuin kesähuvila, kuulut Suomen sosiaaliturvan piiriin, harjoitat Suomessa liiketoimintaa tai työskentelet Suomessa.</a:t>
            </a:r>
          </a:p>
          <a:p>
            <a:endParaRPr lang="fi-FI" sz="2800"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8</a:t>
            </a:fld>
            <a:endParaRPr lang="fi-FI" dirty="0"/>
          </a:p>
        </p:txBody>
      </p:sp>
    </p:spTree>
    <p:extLst>
      <p:ext uri="{BB962C8B-B14F-4D97-AF65-F5344CB8AC3E}">
        <p14:creationId xmlns:p14="http://schemas.microsoft.com/office/powerpoint/2010/main" val="177558892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Verosopimuksen vaikutus</a:t>
            </a:r>
            <a:endParaRPr lang="fi-FI" dirty="0"/>
          </a:p>
        </p:txBody>
      </p:sp>
      <p:sp>
        <p:nvSpPr>
          <p:cNvPr id="3" name="Sisällön paikkamerkki 2"/>
          <p:cNvSpPr>
            <a:spLocks noGrp="1"/>
          </p:cNvSpPr>
          <p:nvPr>
            <p:ph idx="1"/>
          </p:nvPr>
        </p:nvSpPr>
        <p:spPr/>
        <p:txBody>
          <a:bodyPr/>
          <a:lstStyle/>
          <a:p>
            <a:r>
              <a:rPr lang="fi-FI" sz="2400" smtClean="0"/>
              <a:t>Kansainvälisten työskentelytilanteiden verotukseen Suomessa vaikuttavat Suomen oman lainsäädännön lisäksi myös muiden maiden kanssa solmitut verosopimukset.</a:t>
            </a:r>
          </a:p>
          <a:p>
            <a:pPr lvl="1"/>
            <a:r>
              <a:rPr lang="fi-FI" sz="1800" smtClean="0"/>
              <a:t> </a:t>
            </a:r>
            <a:r>
              <a:rPr lang="fi-FI" sz="1800" smtClean="0">
                <a:hlinkClick r:id="rId2"/>
              </a:rPr>
              <a:t>Voimassa olevat verosopimukset</a:t>
            </a:r>
            <a:endParaRPr lang="fi-FI" sz="1800" smtClean="0"/>
          </a:p>
          <a:p>
            <a:r>
              <a:rPr lang="fi-FI" sz="2400" smtClean="0"/>
              <a:t>Vaikka olisit vielä Suomessa yleisesti verovelvollinen, sinua voidaan pitää myös toisessa verosopimusvaltiossa maailmanlaajuisista tuloistasi verovelvollisena.</a:t>
            </a:r>
          </a:p>
          <a:p>
            <a:pPr lvl="1"/>
            <a:r>
              <a:rPr lang="fi-FI" sz="1800" smtClean="0"/>
              <a:t>Voit olla ns. kaksoisasuja.</a:t>
            </a:r>
          </a:p>
          <a:p>
            <a:pPr lvl="2"/>
            <a:r>
              <a:rPr lang="fi-FI" sz="1800" smtClean="0"/>
              <a:t>Esimerkki: Simo lähtee tilapäiselle työkomennukselle Kanadaan kahdeksi vuodeksi. Simon puoliso ja lapset muuttavat Simon kanssa Kanadaan. Suomessa oleva omakotitalo on vuokrattu komennuksen ajaksi.  Perhe on vuokrannut Kanadasta siellä työskentelyn ajaksi omakotitalon.  Simo on edelleen Suomessa yleisesti verovelvollinen.  Myös Kanada pitää Simoa siellä maailmanlaajuisesti verovelvollisena. Simo on ns. kaksoisasuja.</a:t>
            </a:r>
          </a:p>
          <a:p>
            <a:endParaRPr lang="fi-FI" sz="2400" smtClean="0"/>
          </a:p>
          <a:p>
            <a:pPr lvl="1"/>
            <a:endParaRPr lang="fi-FI" sz="1800" dirty="0"/>
          </a:p>
        </p:txBody>
      </p:sp>
      <p:sp>
        <p:nvSpPr>
          <p:cNvPr id="5" name="Dian numeron paikkamerkki 4"/>
          <p:cNvSpPr>
            <a:spLocks noGrp="1"/>
          </p:cNvSpPr>
          <p:nvPr>
            <p:ph type="sldNum" sz="quarter" idx="12"/>
          </p:nvPr>
        </p:nvSpPr>
        <p:spPr/>
        <p:txBody>
          <a:bodyPr/>
          <a:lstStyle/>
          <a:p>
            <a:fld id="{927218F5-2E25-47B2-96A0-49F87F08A49E}" type="slidenum">
              <a:rPr lang="fi-FI" smtClean="0"/>
              <a:pPr/>
              <a:t>9</a:t>
            </a:fld>
            <a:endParaRPr lang="fi-FI" dirty="0"/>
          </a:p>
        </p:txBody>
      </p:sp>
    </p:spTree>
    <p:extLst>
      <p:ext uri="{BB962C8B-B14F-4D97-AF65-F5344CB8AC3E}">
        <p14:creationId xmlns:p14="http://schemas.microsoft.com/office/powerpoint/2010/main" val="324958568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theme/theme1.xml><?xml version="1.0" encoding="utf-8"?>
<a:theme xmlns:a="http://schemas.openxmlformats.org/drawingml/2006/main" name="0800 Verohallinto laajakuva 16.9">
  <a:themeElements>
    <a:clrScheme name="vero">
      <a:dk1>
        <a:srgbClr val="333333"/>
      </a:dk1>
      <a:lt1>
        <a:sysClr val="window" lastClr="FFFFFF"/>
      </a:lt1>
      <a:dk2>
        <a:srgbClr val="000000"/>
      </a:dk2>
      <a:lt2>
        <a:srgbClr val="E8E8E8"/>
      </a:lt2>
      <a:accent1>
        <a:srgbClr val="006600"/>
      </a:accent1>
      <a:accent2>
        <a:srgbClr val="66A366"/>
      </a:accent2>
      <a:accent3>
        <a:srgbClr val="B2D1B2"/>
      </a:accent3>
      <a:accent4>
        <a:srgbClr val="CCCCCC"/>
      </a:accent4>
      <a:accent5>
        <a:srgbClr val="FF9933"/>
      </a:accent5>
      <a:accent6>
        <a:srgbClr val="FFCC99"/>
      </a:accent6>
      <a:hlink>
        <a:srgbClr val="006600"/>
      </a:hlink>
      <a:folHlink>
        <a:srgbClr val="66A366"/>
      </a:folHlink>
    </a:clrScheme>
    <a:fontScheme name="ver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2"/>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1" id="{802BC7C8-274A-486B-85ED-BCC7D20335D2}" vid="{D914B3E8-A433-43A5-AA46-C2E26E8C5816}"/>
    </a:ext>
  </a:ext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67061aa-9e88-40f9-a868-f658d075011e"/>
    <VeroDocumentType xmlns="3c394618-7bd0-4b90-a3f4-f32cc6d3ebd3" xsi:nil="true"/>
    <TaxKeywordTaxHTField xmlns="367061aa-9e88-40f9-a868-f658d075011e">
      <Terms xmlns="http://schemas.microsoft.com/office/infopath/2007/PartnerControls"/>
    </TaxKeywordTaxHTField>
    <_dlc_ExpireDateSaved xmlns="http://schemas.microsoft.com/sharepoint/v3" xsi:nil="true"/>
    <_dlc_ExpireDate xmlns="http://schemas.microsoft.com/sharepoint/v3">2019-03-07T10:11:52+00:00</_dlc_ExpireDat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Asiakirja" ma:contentTypeID="0x010100C9F68548B069E048901098EC7DD1C6DD" ma:contentTypeVersion="6" ma:contentTypeDescription="Luo uusi asiakirja." ma:contentTypeScope="" ma:versionID="e1700df97d219d930b068c3ffad67a7f">
  <xsd:schema xmlns:xsd="http://www.w3.org/2001/XMLSchema" xmlns:xs="http://www.w3.org/2001/XMLSchema" xmlns:p="http://schemas.microsoft.com/office/2006/metadata/properties" xmlns:ns1="http://schemas.microsoft.com/sharepoint/v3" xmlns:ns2="367061aa-9e88-40f9-a868-f658d075011e" xmlns:ns3="3c394618-7bd0-4b90-a3f4-f32cc6d3ebd3" targetNamespace="http://schemas.microsoft.com/office/2006/metadata/properties" ma:root="true" ma:fieldsID="9e4dc8c72fd63f3940f224ad05bdd488" ns1:_="" ns2:_="" ns3:_="">
    <xsd:import namespace="http://schemas.microsoft.com/sharepoint/v3"/>
    <xsd:import namespace="367061aa-9e88-40f9-a868-f658d075011e"/>
    <xsd:import namespace="3c394618-7bd0-4b90-a3f4-f32cc6d3ebd3"/>
    <xsd:element name="properties">
      <xsd:complexType>
        <xsd:sequence>
          <xsd:element name="documentManagement">
            <xsd:complexType>
              <xsd:all>
                <xsd:element ref="ns2:TaxCatchAll" minOccurs="0"/>
                <xsd:element ref="ns2:TaxKeywordTaxHTField" minOccurs="0"/>
                <xsd:element ref="ns3:VeroDocumentType" minOccurs="0"/>
                <xsd:element ref="ns1:_dlc_ExpireDateSaved" minOccurs="0"/>
                <xsd:element ref="ns1:_dlc_ExpireDate" minOccurs="0"/>
                <xsd:element ref="ns1:_dlc_Exemp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pireDateSaved" ma:index="12" nillable="true" ma:displayName="Alkuperäinen vanhenemispäivämäärä" ma:description="" ma:hidden="true" ma:internalName="_dlc_ExpireDateSaved" ma:readOnly="true">
      <xsd:simpleType>
        <xsd:restriction base="dms:DateTime"/>
      </xsd:simpleType>
    </xsd:element>
    <xsd:element name="_dlc_ExpireDate" ma:index="13" nillable="true" ma:displayName="Vanhenemispäivämäärä" ma:description="" ma:hidden="true" ma:indexed="true" ma:internalName="_dlc_ExpireDate" ma:readOnly="true">
      <xsd:simpleType>
        <xsd:restriction base="dms:DateTime"/>
      </xsd:simpleType>
    </xsd:element>
    <xsd:element name="_dlc_Exempt" ma:index="14" nillable="true" ma:displayName="Vapauta käytännöstä" ma:description="" ma:hidden="true" ma:internalName="_dlc_Exempt"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67061aa-9e88-40f9-a868-f658d075011e"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33a82d91-e1f2-4553-9b6f-a26de281709f}" ma:internalName="TaxCatchAll" ma:showField="CatchAllData" ma:web="{391018ba-182d-4012-a516-c32130393681}">
      <xsd:complexType>
        <xsd:complexContent>
          <xsd:extension base="dms:MultiChoiceLookup">
            <xsd:sequence>
              <xsd:element name="Value" type="dms:Lookup" maxOccurs="unbounded" minOccurs="0" nillable="true"/>
            </xsd:sequence>
          </xsd:extension>
        </xsd:complexContent>
      </xsd:complexType>
    </xsd:element>
    <xsd:element name="TaxKeywordTaxHTField" ma:index="10" nillable="true" ma:taxonomy="true" ma:internalName="TaxKeywordTaxHTField" ma:taxonomyFieldName="TaxKeyword" ma:displayName="Yrityksen avainsanat" ma:fieldId="{23f27201-bee3-471e-b2e7-b64fd8b7ca38}" ma:taxonomyMulti="true" ma:sspId="f4ad869e-8771-4c47-8567-6d44bf76f8fc" ma:termSetId="00000000-0000-0000-0000-000000000000" ma:anchorId="00000000-0000-0000-0000-000000000000" ma:open="true" ma:isKeyword="tru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c394618-7bd0-4b90-a3f4-f32cc6d3ebd3" elementFormDefault="qualified">
    <xsd:import namespace="http://schemas.microsoft.com/office/2006/documentManagement/types"/>
    <xsd:import namespace="http://schemas.microsoft.com/office/infopath/2007/PartnerControls"/>
    <xsd:element name="VeroDocumentType" ma:index="11" nillable="true" ma:displayName="Dokumentin tyyppi" ma:internalName="VeroDocumentType">
      <xsd:simpleType>
        <xsd:restriction base="dms:Choice">
          <xsd:enumeration value="Aikataulu"/>
          <xsd:enumeration value="Asettamispäätös"/>
          <xsd:enumeration value="Demo"/>
          <xsd:enumeration value="Esityslista"/>
          <xsd:enumeration value="Esitysmateriaali"/>
          <xsd:enumeration value="Kansilehti"/>
          <xsd:enumeration value="Kirje"/>
          <xsd:enumeration value="Kirjepohja"/>
          <xsd:enumeration value="Kutsu"/>
          <xsd:enumeration value="Kuva"/>
          <xsd:enumeration value="Laskelma"/>
          <xsd:enumeration value="Laskuri"/>
          <xsd:enumeration value="Lausunto"/>
          <xsd:enumeration value="Luonnos"/>
          <xsd:enumeration value="Muistio"/>
          <xsd:enumeration value="Muutoslomake"/>
          <xsd:enumeration value="Määrittely"/>
          <xsd:enumeration value="Ohje"/>
          <xsd:enumeration value="Päätös"/>
          <xsd:enumeration value="Pöytäkirja"/>
          <xsd:enumeration value="Raportti"/>
          <xsd:enumeration value="Ratkaisu"/>
          <xsd:enumeration value="Saate"/>
          <xsd:enumeration value="Suunnitelma"/>
          <xsd:enumeration value="Tiedote"/>
          <xsd:enumeration value="Tilasto"/>
          <xsd:enumeration value="Uutinen"/>
          <xsd:enumeration value="Uutiskirj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C46D95C-77CC-4560-B5A5-3F53CBF032F9}">
  <ds:schemaRefs>
    <ds:schemaRef ds:uri="http://schemas.microsoft.com/office/2006/metadata/properties"/>
    <ds:schemaRef ds:uri="http://schemas.microsoft.com/sharepoint/v3"/>
    <ds:schemaRef ds:uri="http://purl.org/dc/terms/"/>
    <ds:schemaRef ds:uri="3c394618-7bd0-4b90-a3f4-f32cc6d3eb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367061aa-9e88-40f9-a868-f658d075011e"/>
    <ds:schemaRef ds:uri="http://www.w3.org/XML/1998/namespace"/>
    <ds:schemaRef ds:uri="http://purl.org/dc/dcmitype/"/>
  </ds:schemaRefs>
</ds:datastoreItem>
</file>

<file path=customXml/itemProps2.xml><?xml version="1.0" encoding="utf-8"?>
<ds:datastoreItem xmlns:ds="http://schemas.openxmlformats.org/officeDocument/2006/customXml" ds:itemID="{1D2AF0E6-D232-4D3E-8F15-280BF56B7119}">
  <ds:schemaRefs>
    <ds:schemaRef ds:uri="http://schemas.microsoft.com/sharepoint/v3/contenttype/forms"/>
  </ds:schemaRefs>
</ds:datastoreItem>
</file>

<file path=customXml/itemProps3.xml><?xml version="1.0" encoding="utf-8"?>
<ds:datastoreItem xmlns:ds="http://schemas.openxmlformats.org/officeDocument/2006/customXml" ds:itemID="{55DBDCC5-A57A-41DC-A7A2-E367511A743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67061aa-9e88-40f9-a868-f658d075011e"/>
    <ds:schemaRef ds:uri="3c394618-7bd0-4b90-a3f4-f32cc6d3eb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Esitys2</Template>
  <TotalTime>4796</TotalTime>
  <Words>3835</Words>
  <Application>Microsoft Office PowerPoint</Application>
  <PresentationFormat>Mukautettu</PresentationFormat>
  <Paragraphs>377</Paragraphs>
  <Slides>47</Slides>
  <Notes>1</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47</vt:i4>
      </vt:variant>
    </vt:vector>
  </HeadingPairs>
  <TitlesOfParts>
    <vt:vector size="51" baseType="lpstr">
      <vt:lpstr>Arial</vt:lpstr>
      <vt:lpstr>Times New Roman</vt:lpstr>
      <vt:lpstr>Wingdings</vt:lpstr>
      <vt:lpstr>0800 Verohallinto laajakuva 16.9</vt:lpstr>
      <vt:lpstr>Suomesta lähtevät työntekijät</vt:lpstr>
      <vt:lpstr>Tässä esityksessä</vt:lpstr>
      <vt:lpstr>Yleinen verovelvollisuus</vt:lpstr>
      <vt:lpstr>Yleinen verovelvollisuus</vt:lpstr>
      <vt:lpstr>Yleinen verovelvollisuus</vt:lpstr>
      <vt:lpstr>Rajoitettu verovelvollisuus</vt:lpstr>
      <vt:lpstr>Rajoitettu verovelvollisuus</vt:lpstr>
      <vt:lpstr>Rajoitettu verovelvollisuus</vt:lpstr>
      <vt:lpstr>Verosopimuksen vaikutus</vt:lpstr>
      <vt:lpstr>Verosopimuksen vaikutus</vt:lpstr>
      <vt:lpstr>Verosopimuksen vaikutus</vt:lpstr>
      <vt:lpstr>Verosopimukseen sisältyvä 3 vuoden sääntö (ns. ympätty sääntö)</vt:lpstr>
      <vt:lpstr>Verosopimukseen sisältyvä 3 vuoden sääntö (ns. ympätty sääntö)</vt:lpstr>
      <vt:lpstr>Kuuden kuukauden sääntö</vt:lpstr>
      <vt:lpstr>Ulkomailla tehdystä työstä saatu palkka</vt:lpstr>
      <vt:lpstr>Ulkomailla tehdystä työstä saatu palkka</vt:lpstr>
      <vt:lpstr>Ulkomailla tehdystä työstä saatu palkka</vt:lpstr>
      <vt:lpstr>Ulkomailla tehdystä työstä saatu palkka</vt:lpstr>
      <vt:lpstr>Työstä johtuva oleskelu</vt:lpstr>
      <vt:lpstr>Työstä johtuva oleskelu</vt:lpstr>
      <vt:lpstr>Yhtäjaksoinen vähintään kuusi kuukautta kestävä työskentely</vt:lpstr>
      <vt:lpstr>Työskentelyvaltion verotusoikeus</vt:lpstr>
      <vt:lpstr>Työskentelyvaltion verotusoikeus</vt:lpstr>
      <vt:lpstr>Suomessa oleskelu</vt:lpstr>
      <vt:lpstr>Suomessa oleskelu</vt:lpstr>
      <vt:lpstr>Suomessa oleskelu</vt:lpstr>
      <vt:lpstr>Suomessa oleskelu</vt:lpstr>
      <vt:lpstr>Kuuden kuukauden sääntö ei sovellu</vt:lpstr>
      <vt:lpstr>Enintään 6 kuukautta kestävä ulkomaantyöskentely</vt:lpstr>
      <vt:lpstr>Enintään 6 kuukautta kestävä ulkomaantyöskentely</vt:lpstr>
      <vt:lpstr>Enintään 6 kuukautta kestävä ulkomaantyöskentely</vt:lpstr>
      <vt:lpstr>Enintään 6 kuukautta kestävä ulkomaantyöskentely</vt:lpstr>
      <vt:lpstr>Kaksinkertaisen verotuksen poistaminen</vt:lpstr>
      <vt:lpstr>Kaksinkertaisen verotuksen poistaminen</vt:lpstr>
      <vt:lpstr>Hyvitysmenetelmä</vt:lpstr>
      <vt:lpstr>Hyvitysmenetelmä</vt:lpstr>
      <vt:lpstr>Vapautusmenetelmä</vt:lpstr>
      <vt:lpstr>Vaatimus kaksinkertaisen verotuksen poistamisesta</vt:lpstr>
      <vt:lpstr>Sairausvakuutusmaksu </vt:lpstr>
      <vt:lpstr>Sairausvakuutusmaksu </vt:lpstr>
      <vt:lpstr>Sairausvakuutusmaksu 6 kuukauden säännön soveltuessa</vt:lpstr>
      <vt:lpstr>Sairausvakuutusmaksu, jos 6 kuukauden säännön soveltuessa</vt:lpstr>
      <vt:lpstr>Erikseen verovapaiksi säädettyjä ulkomaantuloja</vt:lpstr>
      <vt:lpstr>Erikseen verovapaiksi säädettyjä ulkomaantuloja</vt:lpstr>
      <vt:lpstr>Muista nämä, kun lähdet</vt:lpstr>
      <vt:lpstr>Muista nämä, kun lähdet</vt:lpstr>
      <vt:lpstr>Lisätietoa vero.fi sivuilla</vt:lpstr>
    </vt:vector>
  </TitlesOfParts>
  <Manager>Verohallinto</Manager>
  <Company>Verohallinto</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subject>Verohallinnon PowerPoint-esityspohja</dc:subject>
  <dc:creator>Jaana Joenperä</dc:creator>
  <cp:lastModifiedBy>Riikka Kohtamäki</cp:lastModifiedBy>
  <cp:revision>336</cp:revision>
  <cp:lastPrinted>2015-12-17T09:37:11Z</cp:lastPrinted>
  <dcterms:created xsi:type="dcterms:W3CDTF">2015-11-02T08:50:27Z</dcterms:created>
  <dcterms:modified xsi:type="dcterms:W3CDTF">2018-03-07T11:16:04Z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0x010100C9F68548B069E048901098EC7DD1C6DD</vt:lpwstr>
  </property>
  <property fmtid="{D5CDD505-2E9C-101B-9397-08002B2CF9AE}" pid="3" name="_dlc_policyId">
    <vt:lpwstr>/tyotilat/luento/Jaetut asiakirjat</vt:lpwstr>
  </property>
  <property fmtid="{D5CDD505-2E9C-101B-9397-08002B2CF9AE}" pid="4" name="ItemRetentionFormula">
    <vt:lpwstr>&lt;formula id="Microsoft.Office.RecordsManagement.PolicyFeatures.Expiration.Formula.BuiltIn"&gt;&lt;number&gt;1&lt;/number&gt;&lt;property&gt;Modified&lt;/property&gt;&lt;propertyId&gt;28cf69c5-fa48-462a-b5cd-27b6f9d2bd5f&lt;/propertyId&gt;&lt;period&gt;years&lt;/period&gt;&lt;/formula&gt;</vt:lpwstr>
  </property>
  <property fmtid="{D5CDD505-2E9C-101B-9397-08002B2CF9AE}" pid="5" name="TaxKeyword">
    <vt:lpwstr/>
  </property>
</Properties>
</file>