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6" r:id="rId4"/>
  </p:sldMasterIdLst>
  <p:notesMasterIdLst>
    <p:notesMasterId r:id="rId29"/>
  </p:notesMasterIdLst>
  <p:handoutMasterIdLst>
    <p:handoutMasterId r:id="rId30"/>
  </p:handoutMasterIdLst>
  <p:sldIdLst>
    <p:sldId id="256" r:id="rId5"/>
    <p:sldId id="275" r:id="rId6"/>
    <p:sldId id="278" r:id="rId7"/>
    <p:sldId id="273" r:id="rId8"/>
    <p:sldId id="286" r:id="rId9"/>
    <p:sldId id="274" r:id="rId10"/>
    <p:sldId id="277" r:id="rId11"/>
    <p:sldId id="276" r:id="rId12"/>
    <p:sldId id="265" r:id="rId13"/>
    <p:sldId id="261" r:id="rId14"/>
    <p:sldId id="284" r:id="rId15"/>
    <p:sldId id="285" r:id="rId16"/>
    <p:sldId id="260" r:id="rId17"/>
    <p:sldId id="262" r:id="rId18"/>
    <p:sldId id="266" r:id="rId19"/>
    <p:sldId id="270" r:id="rId20"/>
    <p:sldId id="272" r:id="rId21"/>
    <p:sldId id="271" r:id="rId22"/>
    <p:sldId id="280" r:id="rId23"/>
    <p:sldId id="267" r:id="rId24"/>
    <p:sldId id="283" r:id="rId25"/>
    <p:sldId id="282" r:id="rId26"/>
    <p:sldId id="281" r:id="rId27"/>
    <p:sldId id="263" r:id="rId28"/>
  </p:sldIdLst>
  <p:sldSz cx="12190413" cy="6859588"/>
  <p:notesSz cx="6797675" cy="9926638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609585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121917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828754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2438339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3047924" algn="l" defTabSz="121917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3657509" algn="l" defTabSz="121917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4267093" algn="l" defTabSz="121917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4876678" algn="l" defTabSz="121917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nna Makkonen-Craig" initials="HMC" lastIdx="27" clrIdx="0"/>
  <p:cmAuthor id="1" name="Harriet Mallenius" initials="HM" lastIdx="2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5134"/>
    <a:srgbClr val="215137"/>
    <a:srgbClr val="D58B00"/>
    <a:srgbClr val="FF9933"/>
    <a:srgbClr val="999999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4660" autoAdjust="0"/>
  </p:normalViewPr>
  <p:slideViewPr>
    <p:cSldViewPr>
      <p:cViewPr varScale="1">
        <p:scale>
          <a:sx n="115" d="100"/>
          <a:sy n="115" d="100"/>
        </p:scale>
        <p:origin x="402" y="108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8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944DD4C9-B792-4A75-8F50-6C79019AA4A1}" type="datetime1">
              <a:rPr lang="fi-FI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363A872B-73AD-4357-BF83-AEF1FDA69BF8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331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E2D46252-6D76-4FD1-9BF7-680A80444302}" type="datetime1">
              <a:rPr lang="fi-FI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C29784E-0C1A-496A-8737-71F70BA78327}" type="slidenum">
              <a:rPr lang="fi-FI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9636128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1pPr>
    <a:lvl2pPr marL="609585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219170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828754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438339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CC4EEA7-25D9-43BB-BB11-7688BCF43FD0}" type="datetime1">
              <a:rPr lang="fi-FI" altLang="fi-F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20.11.2018</a:t>
            </a:fld>
            <a:endParaRPr lang="fi-FI" altLang="fi-FI" dirty="0" smtClean="0">
              <a:latin typeface="Arial" charset="0"/>
            </a:endParaRPr>
          </a:p>
        </p:txBody>
      </p:sp>
      <p:sp>
        <p:nvSpPr>
          <p:cNvPr id="614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4D5722E-8056-4CFD-87ED-C488DD5DC8FA}" type="slidenum">
              <a:rPr lang="fi-FI" altLang="fi-FI" smtClean="0"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fi-FI" altLang="fi-FI" dirty="0" smtClean="0">
              <a:latin typeface="Arial" charset="0"/>
            </a:endParaRPr>
          </a:p>
        </p:txBody>
      </p:sp>
      <p:sp>
        <p:nvSpPr>
          <p:cNvPr id="614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488" y="744538"/>
            <a:ext cx="6616700" cy="3722687"/>
          </a:xfrm>
          <a:ln/>
        </p:spPr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dirty="0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rohallinto" TargetMode="External"/><Relationship Id="rId7" Type="http://schemas.openxmlformats.org/officeDocument/2006/relationships/hyperlink" Target="http://veroblogit.com/" TargetMode="External"/><Relationship Id="rId2" Type="http://schemas.openxmlformats.org/officeDocument/2006/relationships/hyperlink" Target="https://twitter.com/Verouutiset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finnish-tax-administration" TargetMode="External"/><Relationship Id="rId5" Type="http://schemas.openxmlformats.org/officeDocument/2006/relationships/hyperlink" Target="https://www.instagram.com/verohallinto/" TargetMode="External"/><Relationship Id="rId4" Type="http://schemas.openxmlformats.org/officeDocument/2006/relationships/hyperlink" Target="https://www.youtube.com/channel/UCVGeKHwTsAKYnksI5RArrWg" TargetMode="Externa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6"/>
          </a:xfrm>
        </p:spPr>
        <p:txBody>
          <a:bodyPr anchor="b"/>
          <a:lstStyle>
            <a:lvl1pPr algn="l">
              <a:defRPr sz="59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1"/>
            <a:ext cx="9647569" cy="690723"/>
          </a:xfrm>
        </p:spPr>
        <p:txBody>
          <a:bodyPr/>
          <a:lstStyle>
            <a:lvl1pPr marL="0" indent="0" algn="l">
              <a:buNone/>
              <a:defRPr sz="2700">
                <a:solidFill>
                  <a:schemeClr val="accent1"/>
                </a:solidFill>
              </a:defRPr>
            </a:lvl1pPr>
            <a:lvl2pPr marL="609585" indent="0" algn="ctr">
              <a:buNone/>
              <a:defRPr sz="270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00"/>
            </a:lvl4pPr>
            <a:lvl5pPr marL="2438339" indent="0" algn="ctr">
              <a:buNone/>
              <a:defRPr sz="2100"/>
            </a:lvl5pPr>
            <a:lvl6pPr marL="3047924" indent="0" algn="ctr">
              <a:buNone/>
              <a:defRPr sz="2100"/>
            </a:lvl6pPr>
            <a:lvl7pPr marL="3657509" indent="0" algn="ctr">
              <a:buNone/>
              <a:defRPr sz="2100"/>
            </a:lvl7pPr>
            <a:lvl8pPr marL="4267093" indent="0" algn="ctr">
              <a:buNone/>
              <a:defRPr sz="2100"/>
            </a:lvl8pPr>
            <a:lvl9pPr marL="4876678" indent="0" algn="ctr">
              <a:buNone/>
              <a:defRPr sz="21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3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17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[lef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232" y="1557699"/>
            <a:ext cx="691239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3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02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hoto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5" y="1557699"/>
            <a:ext cx="367244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720290" y="1557699"/>
            <a:ext cx="691186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27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1" y="1557699"/>
            <a:ext cx="11088831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83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3"/>
          </p:nvPr>
        </p:nvSpPr>
        <p:spPr/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medialeike napsauttamalla kuvaketta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01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7"/>
            <a:ext cx="9647569" cy="720245"/>
          </a:xfrm>
        </p:spPr>
        <p:txBody>
          <a:bodyPr/>
          <a:lstStyle>
            <a:lvl1pPr marL="0" indent="0">
              <a:buNone/>
              <a:defRPr sz="2700">
                <a:solidFill>
                  <a:schemeClr val="accent1"/>
                </a:solidFill>
              </a:defRPr>
            </a:lvl1pPr>
            <a:lvl2pPr marL="60958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337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1"/>
          </a:xfrm>
        </p:spPr>
        <p:txBody>
          <a:bodyPr anchor="b"/>
          <a:lstStyle>
            <a:lvl1pPr>
              <a:defRPr sz="43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7"/>
            <a:ext cx="9647569" cy="720245"/>
          </a:xfrm>
        </p:spPr>
        <p:txBody>
          <a:bodyPr/>
          <a:lstStyle>
            <a:lvl1pPr marL="0" indent="0">
              <a:buNone/>
              <a:defRPr sz="2700">
                <a:solidFill>
                  <a:schemeClr val="bg1"/>
                </a:solidFill>
              </a:defRPr>
            </a:lvl1pPr>
            <a:lvl2pPr marL="60958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077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1"/>
          </a:xfrm>
        </p:spPr>
        <p:txBody>
          <a:bodyPr anchor="b"/>
          <a:lstStyle>
            <a:lvl1pPr>
              <a:defRPr sz="43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7"/>
            <a:ext cx="9647569" cy="720245"/>
          </a:xfrm>
        </p:spPr>
        <p:txBody>
          <a:bodyPr/>
          <a:lstStyle>
            <a:lvl1pPr marL="0" indent="0">
              <a:buNone/>
              <a:defRPr sz="2700">
                <a:solidFill>
                  <a:schemeClr val="bg1"/>
                </a:solidFill>
              </a:defRPr>
            </a:lvl1pPr>
            <a:lvl2pPr marL="60958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13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[pictur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1"/>
          </a:xfrm>
        </p:spPr>
        <p:txBody>
          <a:bodyPr anchor="b"/>
          <a:lstStyle>
            <a:lvl1pPr>
              <a:defRPr sz="43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7"/>
            <a:ext cx="9647569" cy="720245"/>
          </a:xfrm>
        </p:spPr>
        <p:txBody>
          <a:bodyPr/>
          <a:lstStyle>
            <a:lvl1pPr marL="0" indent="0">
              <a:buNone/>
              <a:defRPr sz="27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60958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8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63760" y="332226"/>
            <a:ext cx="1175863" cy="360083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33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10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4" y="1710135"/>
            <a:ext cx="5040425" cy="1719661"/>
          </a:xfrm>
        </p:spPr>
        <p:txBody>
          <a:bodyPr anchor="b"/>
          <a:lstStyle>
            <a:lvl1pPr>
              <a:defRPr sz="43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4" y="3573847"/>
            <a:ext cx="5040425" cy="720245"/>
          </a:xfrm>
        </p:spPr>
        <p:txBody>
          <a:bodyPr/>
          <a:lstStyle>
            <a:lvl1pPr marL="0" indent="0">
              <a:buNone/>
              <a:defRPr sz="2700">
                <a:solidFill>
                  <a:schemeClr val="accent1"/>
                </a:solidFill>
              </a:defRPr>
            </a:lvl1pPr>
            <a:lvl2pPr marL="60958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893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10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4" y="1710135"/>
            <a:ext cx="5040425" cy="1719661"/>
          </a:xfrm>
        </p:spPr>
        <p:txBody>
          <a:bodyPr anchor="b"/>
          <a:lstStyle>
            <a:lvl1pPr>
              <a:defRPr sz="43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4" y="3573847"/>
            <a:ext cx="5040425" cy="720245"/>
          </a:xfrm>
        </p:spPr>
        <p:txBody>
          <a:bodyPr/>
          <a:lstStyle>
            <a:lvl1pPr marL="0" indent="0">
              <a:buNone/>
              <a:defRPr sz="2700">
                <a:solidFill>
                  <a:schemeClr val="bg1"/>
                </a:solidFill>
              </a:defRPr>
            </a:lvl1pPr>
            <a:lvl2pPr marL="60958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103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 Title Slide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6"/>
          </a:xfrm>
        </p:spPr>
        <p:txBody>
          <a:bodyPr anchor="b"/>
          <a:lstStyle>
            <a:lvl1pPr algn="l">
              <a:defRPr sz="59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1"/>
            <a:ext cx="9647569" cy="690723"/>
          </a:xfrm>
        </p:spPr>
        <p:txBody>
          <a:bodyPr/>
          <a:lstStyle>
            <a:lvl1pPr marL="0" indent="0" algn="l">
              <a:buNone/>
              <a:defRPr sz="2700">
                <a:solidFill>
                  <a:schemeClr val="bg1"/>
                </a:solidFill>
              </a:defRPr>
            </a:lvl1pPr>
            <a:lvl2pPr marL="609585" indent="0" algn="ctr">
              <a:buNone/>
              <a:defRPr sz="270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00"/>
            </a:lvl4pPr>
            <a:lvl5pPr marL="2438339" indent="0" algn="ctr">
              <a:buNone/>
              <a:defRPr sz="2100"/>
            </a:lvl5pPr>
            <a:lvl6pPr marL="3047924" indent="0" algn="ctr">
              <a:buNone/>
              <a:defRPr sz="2100"/>
            </a:lvl6pPr>
            <a:lvl7pPr marL="3657509" indent="0" algn="ctr">
              <a:buNone/>
              <a:defRPr sz="2100"/>
            </a:lvl7pPr>
            <a:lvl8pPr marL="4267093" indent="0" algn="ctr">
              <a:buNone/>
              <a:defRPr sz="2100"/>
            </a:lvl8pPr>
            <a:lvl9pPr marL="4876678" indent="0" algn="ctr">
              <a:buNone/>
              <a:defRPr sz="21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3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853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10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4" y="1710135"/>
            <a:ext cx="5040425" cy="1719661"/>
          </a:xfrm>
        </p:spPr>
        <p:txBody>
          <a:bodyPr anchor="b"/>
          <a:lstStyle>
            <a:lvl1pPr>
              <a:defRPr sz="43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4" y="3573847"/>
            <a:ext cx="5040425" cy="720245"/>
          </a:xfrm>
        </p:spPr>
        <p:txBody>
          <a:bodyPr/>
          <a:lstStyle>
            <a:lvl1pPr marL="0" indent="0">
              <a:buNone/>
              <a:defRPr sz="2700">
                <a:solidFill>
                  <a:schemeClr val="bg1"/>
                </a:solidFill>
              </a:defRPr>
            </a:lvl1pPr>
            <a:lvl2pPr marL="609585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86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794" y="1557700"/>
            <a:ext cx="5400418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9204" y="1557700"/>
            <a:ext cx="5400420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2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2"/>
          </a:xfrm>
        </p:spPr>
        <p:txBody>
          <a:bodyPr anchor="t" anchorCtr="0"/>
          <a:lstStyle>
            <a:lvl1pPr marL="0" indent="0">
              <a:buNone/>
              <a:defRPr sz="2700" b="0">
                <a:solidFill>
                  <a:schemeClr val="accent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794" y="2133351"/>
            <a:ext cx="5400418" cy="403392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2"/>
          </a:xfrm>
        </p:spPr>
        <p:txBody>
          <a:bodyPr anchor="t" anchorCtr="0"/>
          <a:lstStyle>
            <a:lvl1pPr marL="0" indent="0">
              <a:buNone/>
              <a:defRPr sz="2700" b="0">
                <a:solidFill>
                  <a:schemeClr val="accent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9204" y="2133351"/>
            <a:ext cx="5400420" cy="403392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9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4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19" name="Rectangle 18"/>
          <p:cNvSpPr/>
          <p:nvPr/>
        </p:nvSpPr>
        <p:spPr>
          <a:xfrm>
            <a:off x="6239207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accent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accent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4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67"/>
              </a:spcBef>
              <a:defRPr sz="2100"/>
            </a:lvl1pPr>
            <a:lvl2pPr>
              <a:lnSpc>
                <a:spcPct val="100000"/>
              </a:lnSpc>
              <a:spcBef>
                <a:spcPts val="267"/>
              </a:spcBef>
              <a:defRPr sz="1900"/>
            </a:lvl2pPr>
            <a:lvl3pPr>
              <a:lnSpc>
                <a:spcPct val="100000"/>
              </a:lnSpc>
              <a:spcBef>
                <a:spcPts val="267"/>
              </a:spcBef>
              <a:defRPr sz="1600"/>
            </a:lvl3pPr>
            <a:lvl4pPr>
              <a:lnSpc>
                <a:spcPct val="100000"/>
              </a:lnSpc>
              <a:spcBef>
                <a:spcPts val="267"/>
              </a:spcBef>
              <a:defRPr sz="1500"/>
            </a:lvl4pPr>
            <a:lvl5pPr>
              <a:lnSpc>
                <a:spcPct val="100000"/>
              </a:lnSpc>
              <a:spcBef>
                <a:spcPts val="267"/>
              </a:spcBef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67"/>
              </a:spcBef>
              <a:defRPr sz="2100"/>
            </a:lvl1pPr>
            <a:lvl2pPr>
              <a:lnSpc>
                <a:spcPct val="100000"/>
              </a:lnSpc>
              <a:spcBef>
                <a:spcPts val="267"/>
              </a:spcBef>
              <a:defRPr sz="1900"/>
            </a:lvl2pPr>
            <a:lvl3pPr>
              <a:lnSpc>
                <a:spcPct val="100000"/>
              </a:lnSpc>
              <a:spcBef>
                <a:spcPts val="267"/>
              </a:spcBef>
              <a:defRPr sz="1600"/>
            </a:lvl3pPr>
            <a:lvl4pPr>
              <a:lnSpc>
                <a:spcPct val="100000"/>
              </a:lnSpc>
              <a:spcBef>
                <a:spcPts val="267"/>
              </a:spcBef>
              <a:defRPr sz="1500"/>
            </a:lvl4pPr>
            <a:lvl5pPr>
              <a:lnSpc>
                <a:spcPct val="100000"/>
              </a:lnSpc>
              <a:spcBef>
                <a:spcPts val="267"/>
              </a:spcBef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1"/>
            <a:ext cx="5399972" cy="3096342"/>
          </a:xfrm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kaavio napsauttamalla kuvaketta</a:t>
            </a:r>
            <a:endParaRPr lang="en-GB" dirty="0"/>
          </a:p>
        </p:txBody>
      </p:sp>
      <p:sp>
        <p:nvSpPr>
          <p:cNvPr id="22" name="Chart Placeholder 20"/>
          <p:cNvSpPr>
            <a:spLocks noGrp="1"/>
          </p:cNvSpPr>
          <p:nvPr>
            <p:ph type="chart" sz="quarter" idx="16"/>
          </p:nvPr>
        </p:nvSpPr>
        <p:spPr>
          <a:xfrm>
            <a:off x="6239205" y="2205551"/>
            <a:ext cx="5400420" cy="3096342"/>
          </a:xfrm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kaavio napsauttamalla kuvaketta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78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2" y="2205375"/>
            <a:ext cx="11088831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21917" tIns="60958" rIns="121917" bIns="6095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11088831" cy="575652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accent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1"/>
            <a:ext cx="11088831" cy="3096342"/>
          </a:xfrm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kaavio napsauttamalla kuvaketta</a:t>
            </a:r>
            <a:endParaRPr lang="en-GB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95207" y="5374460"/>
            <a:ext cx="0" cy="79281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4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67"/>
              </a:spcBef>
              <a:defRPr sz="2100"/>
            </a:lvl1pPr>
            <a:lvl2pPr>
              <a:lnSpc>
                <a:spcPct val="100000"/>
              </a:lnSpc>
              <a:spcBef>
                <a:spcPts val="267"/>
              </a:spcBef>
              <a:defRPr sz="1900"/>
            </a:lvl2pPr>
            <a:lvl3pPr>
              <a:lnSpc>
                <a:spcPct val="100000"/>
              </a:lnSpc>
              <a:spcBef>
                <a:spcPts val="267"/>
              </a:spcBef>
              <a:defRPr sz="1600"/>
            </a:lvl3pPr>
            <a:lvl4pPr>
              <a:lnSpc>
                <a:spcPct val="100000"/>
              </a:lnSpc>
              <a:spcBef>
                <a:spcPts val="267"/>
              </a:spcBef>
              <a:defRPr sz="1500"/>
            </a:lvl4pPr>
            <a:lvl5pPr>
              <a:lnSpc>
                <a:spcPct val="100000"/>
              </a:lnSpc>
              <a:spcBef>
                <a:spcPts val="267"/>
              </a:spcBef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67"/>
              </a:spcBef>
              <a:defRPr sz="2100"/>
            </a:lvl1pPr>
            <a:lvl2pPr>
              <a:lnSpc>
                <a:spcPct val="100000"/>
              </a:lnSpc>
              <a:spcBef>
                <a:spcPts val="267"/>
              </a:spcBef>
              <a:defRPr sz="1900"/>
            </a:lvl2pPr>
            <a:lvl3pPr>
              <a:lnSpc>
                <a:spcPct val="100000"/>
              </a:lnSpc>
              <a:spcBef>
                <a:spcPts val="267"/>
              </a:spcBef>
              <a:defRPr sz="1600"/>
            </a:lvl3pPr>
            <a:lvl4pPr>
              <a:lnSpc>
                <a:spcPct val="100000"/>
              </a:lnSpc>
              <a:spcBef>
                <a:spcPts val="267"/>
              </a:spcBef>
              <a:defRPr sz="1500"/>
            </a:lvl4pPr>
            <a:lvl5pPr>
              <a:lnSpc>
                <a:spcPct val="100000"/>
              </a:lnSpc>
              <a:spcBef>
                <a:spcPts val="267"/>
              </a:spcBef>
              <a:defRPr sz="14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</p:spTree>
    <p:extLst>
      <p:ext uri="{BB962C8B-B14F-4D97-AF65-F5344CB8AC3E}">
        <p14:creationId xmlns:p14="http://schemas.microsoft.com/office/powerpoint/2010/main" val="1879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150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[wid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57699"/>
            <a:ext cx="12190413" cy="5301890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7768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fi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3900624" y="2274889"/>
            <a:ext cx="4380739" cy="2077618"/>
            <a:chOff x="3666786" y="2273199"/>
            <a:chExt cx="4868121" cy="2307929"/>
          </a:xfrm>
        </p:grpSpPr>
        <p:sp>
          <p:nvSpPr>
            <p:cNvPr id="57" name="Freeform 53"/>
            <p:cNvSpPr>
              <a:spLocks noChangeAspect="1" noEditPoints="1"/>
            </p:cNvSpPr>
            <p:nvPr userDrawn="1"/>
          </p:nvSpPr>
          <p:spPr bwMode="auto">
            <a:xfrm>
              <a:off x="3666786" y="2273199"/>
              <a:ext cx="4858428" cy="1296001"/>
            </a:xfrm>
            <a:custGeom>
              <a:avLst/>
              <a:gdLst>
                <a:gd name="T0" fmla="*/ 2549 w 3089"/>
                <a:gd name="T1" fmla="*/ 373 h 824"/>
                <a:gd name="T2" fmla="*/ 2605 w 3089"/>
                <a:gd name="T3" fmla="*/ 325 h 824"/>
                <a:gd name="T4" fmla="*/ 2687 w 3089"/>
                <a:gd name="T5" fmla="*/ 349 h 824"/>
                <a:gd name="T6" fmla="*/ 2840 w 3089"/>
                <a:gd name="T7" fmla="*/ 551 h 824"/>
                <a:gd name="T8" fmla="*/ 2816 w 3089"/>
                <a:gd name="T9" fmla="*/ 314 h 824"/>
                <a:gd name="T10" fmla="*/ 2740 w 3089"/>
                <a:gd name="T11" fmla="*/ 240 h 824"/>
                <a:gd name="T12" fmla="*/ 2624 w 3089"/>
                <a:gd name="T13" fmla="*/ 214 h 824"/>
                <a:gd name="T14" fmla="*/ 2508 w 3089"/>
                <a:gd name="T15" fmla="*/ 241 h 824"/>
                <a:gd name="T16" fmla="*/ 2437 w 3089"/>
                <a:gd name="T17" fmla="*/ 308 h 824"/>
                <a:gd name="T18" fmla="*/ 2408 w 3089"/>
                <a:gd name="T19" fmla="*/ 422 h 824"/>
                <a:gd name="T20" fmla="*/ 2432 w 3089"/>
                <a:gd name="T21" fmla="*/ 720 h 824"/>
                <a:gd name="T22" fmla="*/ 2508 w 3089"/>
                <a:gd name="T23" fmla="*/ 797 h 824"/>
                <a:gd name="T24" fmla="*/ 2624 w 3089"/>
                <a:gd name="T25" fmla="*/ 824 h 824"/>
                <a:gd name="T26" fmla="*/ 2743 w 3089"/>
                <a:gd name="T27" fmla="*/ 799 h 824"/>
                <a:gd name="T28" fmla="*/ 2815 w 3089"/>
                <a:gd name="T29" fmla="*/ 729 h 824"/>
                <a:gd name="T30" fmla="*/ 2840 w 3089"/>
                <a:gd name="T31" fmla="*/ 630 h 824"/>
                <a:gd name="T32" fmla="*/ 2686 w 3089"/>
                <a:gd name="T33" fmla="*/ 688 h 824"/>
                <a:gd name="T34" fmla="*/ 2600 w 3089"/>
                <a:gd name="T35" fmla="*/ 710 h 824"/>
                <a:gd name="T36" fmla="*/ 2546 w 3089"/>
                <a:gd name="T37" fmla="*/ 649 h 824"/>
                <a:gd name="T38" fmla="*/ 2036 w 3089"/>
                <a:gd name="T39" fmla="*/ 813 h 824"/>
                <a:gd name="T40" fmla="*/ 1577 w 3089"/>
                <a:gd name="T41" fmla="*/ 718 h 824"/>
                <a:gd name="T42" fmla="*/ 1522 w 3089"/>
                <a:gd name="T43" fmla="*/ 703 h 824"/>
                <a:gd name="T44" fmla="*/ 1375 w 3089"/>
                <a:gd name="T45" fmla="*/ 671 h 824"/>
                <a:gd name="T46" fmla="*/ 1399 w 3089"/>
                <a:gd name="T47" fmla="*/ 779 h 824"/>
                <a:gd name="T48" fmla="*/ 1459 w 3089"/>
                <a:gd name="T49" fmla="*/ 819 h 824"/>
                <a:gd name="T50" fmla="*/ 1561 w 3089"/>
                <a:gd name="T51" fmla="*/ 810 h 824"/>
                <a:gd name="T52" fmla="*/ 1785 w 3089"/>
                <a:gd name="T53" fmla="*/ 813 h 824"/>
                <a:gd name="T54" fmla="*/ 1081 w 3089"/>
                <a:gd name="T55" fmla="*/ 316 h 824"/>
                <a:gd name="T56" fmla="*/ 1133 w 3089"/>
                <a:gd name="T57" fmla="*/ 337 h 824"/>
                <a:gd name="T58" fmla="*/ 1277 w 3089"/>
                <a:gd name="T59" fmla="*/ 345 h 824"/>
                <a:gd name="T60" fmla="*/ 1250 w 3089"/>
                <a:gd name="T61" fmla="*/ 253 h 824"/>
                <a:gd name="T62" fmla="*/ 1187 w 3089"/>
                <a:gd name="T63" fmla="*/ 217 h 824"/>
                <a:gd name="T64" fmla="*/ 1082 w 3089"/>
                <a:gd name="T65" fmla="*/ 231 h 824"/>
                <a:gd name="T66" fmla="*/ 867 w 3089"/>
                <a:gd name="T67" fmla="*/ 813 h 824"/>
                <a:gd name="T68" fmla="*/ 616 w 3089"/>
                <a:gd name="T69" fmla="*/ 813 h 824"/>
                <a:gd name="T70" fmla="*/ 444 w 3089"/>
                <a:gd name="T71" fmla="*/ 102 h 824"/>
                <a:gd name="T72" fmla="*/ 365 w 3089"/>
                <a:gd name="T73" fmla="*/ 43 h 824"/>
                <a:gd name="T74" fmla="*/ 242 w 3089"/>
                <a:gd name="T75" fmla="*/ 22 h 824"/>
                <a:gd name="T76" fmla="*/ 133 w 3089"/>
                <a:gd name="T77" fmla="*/ 45 h 824"/>
                <a:gd name="T78" fmla="*/ 55 w 3089"/>
                <a:gd name="T79" fmla="*/ 112 h 824"/>
                <a:gd name="T80" fmla="*/ 22 w 3089"/>
                <a:gd name="T81" fmla="*/ 227 h 824"/>
                <a:gd name="T82" fmla="*/ 44 w 3089"/>
                <a:gd name="T83" fmla="*/ 327 h 824"/>
                <a:gd name="T84" fmla="*/ 142 w 3089"/>
                <a:gd name="T85" fmla="*/ 423 h 824"/>
                <a:gd name="T86" fmla="*/ 314 w 3089"/>
                <a:gd name="T87" fmla="*/ 527 h 824"/>
                <a:gd name="T88" fmla="*/ 352 w 3089"/>
                <a:gd name="T89" fmla="*/ 587 h 824"/>
                <a:gd name="T90" fmla="*/ 334 w 3089"/>
                <a:gd name="T91" fmla="*/ 669 h 824"/>
                <a:gd name="T92" fmla="*/ 246 w 3089"/>
                <a:gd name="T93" fmla="*/ 698 h 824"/>
                <a:gd name="T94" fmla="*/ 169 w 3089"/>
                <a:gd name="T95" fmla="*/ 638 h 824"/>
                <a:gd name="T96" fmla="*/ 34 w 3089"/>
                <a:gd name="T97" fmla="*/ 692 h 824"/>
                <a:gd name="T98" fmla="*/ 123 w 3089"/>
                <a:gd name="T99" fmla="*/ 790 h 824"/>
                <a:gd name="T100" fmla="*/ 233 w 3089"/>
                <a:gd name="T101" fmla="*/ 823 h 824"/>
                <a:gd name="T102" fmla="*/ 382 w 3089"/>
                <a:gd name="T103" fmla="*/ 799 h 824"/>
                <a:gd name="T104" fmla="*/ 472 w 3089"/>
                <a:gd name="T105" fmla="*/ 720 h 824"/>
                <a:gd name="T106" fmla="*/ 503 w 3089"/>
                <a:gd name="T107" fmla="*/ 600 h 824"/>
                <a:gd name="T108" fmla="*/ 473 w 3089"/>
                <a:gd name="T109" fmla="*/ 485 h 824"/>
                <a:gd name="T110" fmla="*/ 337 w 3089"/>
                <a:gd name="T111" fmla="*/ 368 h 824"/>
                <a:gd name="T112" fmla="*/ 185 w 3089"/>
                <a:gd name="T113" fmla="*/ 269 h 824"/>
                <a:gd name="T114" fmla="*/ 174 w 3089"/>
                <a:gd name="T115" fmla="*/ 202 h 824"/>
                <a:gd name="T116" fmla="*/ 218 w 3089"/>
                <a:gd name="T117" fmla="*/ 150 h 824"/>
                <a:gd name="T118" fmla="*/ 311 w 3089"/>
                <a:gd name="T119" fmla="*/ 16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9" h="824">
                  <a:moveTo>
                    <a:pt x="3089" y="659"/>
                  </a:moveTo>
                  <a:lnTo>
                    <a:pt x="2935" y="659"/>
                  </a:lnTo>
                  <a:lnTo>
                    <a:pt x="2935" y="813"/>
                  </a:lnTo>
                  <a:lnTo>
                    <a:pt x="3089" y="813"/>
                  </a:lnTo>
                  <a:lnTo>
                    <a:pt x="3089" y="659"/>
                  </a:lnTo>
                  <a:close/>
                  <a:moveTo>
                    <a:pt x="2544" y="440"/>
                  </a:moveTo>
                  <a:lnTo>
                    <a:pt x="2544" y="408"/>
                  </a:lnTo>
                  <a:lnTo>
                    <a:pt x="2545" y="398"/>
                  </a:lnTo>
                  <a:lnTo>
                    <a:pt x="2546" y="389"/>
                  </a:lnTo>
                  <a:lnTo>
                    <a:pt x="2547" y="381"/>
                  </a:lnTo>
                  <a:lnTo>
                    <a:pt x="2549" y="373"/>
                  </a:lnTo>
                  <a:lnTo>
                    <a:pt x="2552" y="365"/>
                  </a:lnTo>
                  <a:lnTo>
                    <a:pt x="2555" y="358"/>
                  </a:lnTo>
                  <a:lnTo>
                    <a:pt x="2559" y="352"/>
                  </a:lnTo>
                  <a:lnTo>
                    <a:pt x="2564" y="346"/>
                  </a:lnTo>
                  <a:lnTo>
                    <a:pt x="2569" y="341"/>
                  </a:lnTo>
                  <a:lnTo>
                    <a:pt x="2572" y="339"/>
                  </a:lnTo>
                  <a:lnTo>
                    <a:pt x="2575" y="337"/>
                  </a:lnTo>
                  <a:lnTo>
                    <a:pt x="2581" y="333"/>
                  </a:lnTo>
                  <a:lnTo>
                    <a:pt x="2589" y="330"/>
                  </a:lnTo>
                  <a:lnTo>
                    <a:pt x="2597" y="327"/>
                  </a:lnTo>
                  <a:lnTo>
                    <a:pt x="2605" y="325"/>
                  </a:lnTo>
                  <a:lnTo>
                    <a:pt x="2614" y="324"/>
                  </a:lnTo>
                  <a:lnTo>
                    <a:pt x="2624" y="324"/>
                  </a:lnTo>
                  <a:lnTo>
                    <a:pt x="2634" y="324"/>
                  </a:lnTo>
                  <a:lnTo>
                    <a:pt x="2644" y="325"/>
                  </a:lnTo>
                  <a:lnTo>
                    <a:pt x="2652" y="327"/>
                  </a:lnTo>
                  <a:lnTo>
                    <a:pt x="2660" y="330"/>
                  </a:lnTo>
                  <a:lnTo>
                    <a:pt x="2667" y="333"/>
                  </a:lnTo>
                  <a:lnTo>
                    <a:pt x="2674" y="337"/>
                  </a:lnTo>
                  <a:lnTo>
                    <a:pt x="2680" y="341"/>
                  </a:lnTo>
                  <a:lnTo>
                    <a:pt x="2685" y="346"/>
                  </a:lnTo>
                  <a:lnTo>
                    <a:pt x="2687" y="349"/>
                  </a:lnTo>
                  <a:lnTo>
                    <a:pt x="2690" y="352"/>
                  </a:lnTo>
                  <a:lnTo>
                    <a:pt x="2694" y="358"/>
                  </a:lnTo>
                  <a:lnTo>
                    <a:pt x="2697" y="365"/>
                  </a:lnTo>
                  <a:lnTo>
                    <a:pt x="2700" y="373"/>
                  </a:lnTo>
                  <a:lnTo>
                    <a:pt x="2702" y="381"/>
                  </a:lnTo>
                  <a:lnTo>
                    <a:pt x="2703" y="389"/>
                  </a:lnTo>
                  <a:lnTo>
                    <a:pt x="2704" y="398"/>
                  </a:lnTo>
                  <a:lnTo>
                    <a:pt x="2704" y="408"/>
                  </a:lnTo>
                  <a:lnTo>
                    <a:pt x="2704" y="440"/>
                  </a:lnTo>
                  <a:lnTo>
                    <a:pt x="2544" y="440"/>
                  </a:lnTo>
                  <a:close/>
                  <a:moveTo>
                    <a:pt x="2840" y="551"/>
                  </a:moveTo>
                  <a:lnTo>
                    <a:pt x="2840" y="413"/>
                  </a:lnTo>
                  <a:lnTo>
                    <a:pt x="2840" y="402"/>
                  </a:lnTo>
                  <a:lnTo>
                    <a:pt x="2839" y="391"/>
                  </a:lnTo>
                  <a:lnTo>
                    <a:pt x="2838" y="381"/>
                  </a:lnTo>
                  <a:lnTo>
                    <a:pt x="2836" y="370"/>
                  </a:lnTo>
                  <a:lnTo>
                    <a:pt x="2834" y="360"/>
                  </a:lnTo>
                  <a:lnTo>
                    <a:pt x="2831" y="350"/>
                  </a:lnTo>
                  <a:lnTo>
                    <a:pt x="2828" y="341"/>
                  </a:lnTo>
                  <a:lnTo>
                    <a:pt x="2824" y="332"/>
                  </a:lnTo>
                  <a:lnTo>
                    <a:pt x="2820" y="323"/>
                  </a:lnTo>
                  <a:lnTo>
                    <a:pt x="2816" y="314"/>
                  </a:lnTo>
                  <a:lnTo>
                    <a:pt x="2811" y="306"/>
                  </a:lnTo>
                  <a:lnTo>
                    <a:pt x="2805" y="297"/>
                  </a:lnTo>
                  <a:lnTo>
                    <a:pt x="2800" y="290"/>
                  </a:lnTo>
                  <a:lnTo>
                    <a:pt x="2793" y="282"/>
                  </a:lnTo>
                  <a:lnTo>
                    <a:pt x="2787" y="275"/>
                  </a:lnTo>
                  <a:lnTo>
                    <a:pt x="2780" y="268"/>
                  </a:lnTo>
                  <a:lnTo>
                    <a:pt x="2772" y="262"/>
                  </a:lnTo>
                  <a:lnTo>
                    <a:pt x="2765" y="256"/>
                  </a:lnTo>
                  <a:lnTo>
                    <a:pt x="2757" y="250"/>
                  </a:lnTo>
                  <a:lnTo>
                    <a:pt x="2748" y="245"/>
                  </a:lnTo>
                  <a:lnTo>
                    <a:pt x="2740" y="240"/>
                  </a:lnTo>
                  <a:lnTo>
                    <a:pt x="2730" y="236"/>
                  </a:lnTo>
                  <a:lnTo>
                    <a:pt x="2721" y="232"/>
                  </a:lnTo>
                  <a:lnTo>
                    <a:pt x="2711" y="228"/>
                  </a:lnTo>
                  <a:lnTo>
                    <a:pt x="2701" y="225"/>
                  </a:lnTo>
                  <a:lnTo>
                    <a:pt x="2691" y="222"/>
                  </a:lnTo>
                  <a:lnTo>
                    <a:pt x="2681" y="219"/>
                  </a:lnTo>
                  <a:lnTo>
                    <a:pt x="2670" y="217"/>
                  </a:lnTo>
                  <a:lnTo>
                    <a:pt x="2659" y="216"/>
                  </a:lnTo>
                  <a:lnTo>
                    <a:pt x="2648" y="214"/>
                  </a:lnTo>
                  <a:lnTo>
                    <a:pt x="2636" y="214"/>
                  </a:lnTo>
                  <a:lnTo>
                    <a:pt x="2624" y="214"/>
                  </a:lnTo>
                  <a:lnTo>
                    <a:pt x="2612" y="214"/>
                  </a:lnTo>
                  <a:lnTo>
                    <a:pt x="2601" y="214"/>
                  </a:lnTo>
                  <a:lnTo>
                    <a:pt x="2589" y="216"/>
                  </a:lnTo>
                  <a:lnTo>
                    <a:pt x="2578" y="217"/>
                  </a:lnTo>
                  <a:lnTo>
                    <a:pt x="2567" y="219"/>
                  </a:lnTo>
                  <a:lnTo>
                    <a:pt x="2556" y="222"/>
                  </a:lnTo>
                  <a:lnTo>
                    <a:pt x="2546" y="225"/>
                  </a:lnTo>
                  <a:lnTo>
                    <a:pt x="2536" y="228"/>
                  </a:lnTo>
                  <a:lnTo>
                    <a:pt x="2526" y="232"/>
                  </a:lnTo>
                  <a:lnTo>
                    <a:pt x="2517" y="236"/>
                  </a:lnTo>
                  <a:lnTo>
                    <a:pt x="2508" y="241"/>
                  </a:lnTo>
                  <a:lnTo>
                    <a:pt x="2499" y="246"/>
                  </a:lnTo>
                  <a:lnTo>
                    <a:pt x="2491" y="251"/>
                  </a:lnTo>
                  <a:lnTo>
                    <a:pt x="2483" y="257"/>
                  </a:lnTo>
                  <a:lnTo>
                    <a:pt x="2475" y="263"/>
                  </a:lnTo>
                  <a:lnTo>
                    <a:pt x="2468" y="270"/>
                  </a:lnTo>
                  <a:lnTo>
                    <a:pt x="2461" y="277"/>
                  </a:lnTo>
                  <a:lnTo>
                    <a:pt x="2454" y="284"/>
                  </a:lnTo>
                  <a:lnTo>
                    <a:pt x="2451" y="288"/>
                  </a:lnTo>
                  <a:lnTo>
                    <a:pt x="2448" y="292"/>
                  </a:lnTo>
                  <a:lnTo>
                    <a:pt x="2443" y="300"/>
                  </a:lnTo>
                  <a:lnTo>
                    <a:pt x="2437" y="308"/>
                  </a:lnTo>
                  <a:lnTo>
                    <a:pt x="2432" y="317"/>
                  </a:lnTo>
                  <a:lnTo>
                    <a:pt x="2428" y="326"/>
                  </a:lnTo>
                  <a:lnTo>
                    <a:pt x="2424" y="335"/>
                  </a:lnTo>
                  <a:lnTo>
                    <a:pt x="2420" y="345"/>
                  </a:lnTo>
                  <a:lnTo>
                    <a:pt x="2417" y="355"/>
                  </a:lnTo>
                  <a:lnTo>
                    <a:pt x="2415" y="365"/>
                  </a:lnTo>
                  <a:lnTo>
                    <a:pt x="2412" y="376"/>
                  </a:lnTo>
                  <a:lnTo>
                    <a:pt x="2411" y="387"/>
                  </a:lnTo>
                  <a:lnTo>
                    <a:pt x="2409" y="398"/>
                  </a:lnTo>
                  <a:lnTo>
                    <a:pt x="2409" y="410"/>
                  </a:lnTo>
                  <a:lnTo>
                    <a:pt x="2408" y="422"/>
                  </a:lnTo>
                  <a:lnTo>
                    <a:pt x="2408" y="614"/>
                  </a:lnTo>
                  <a:lnTo>
                    <a:pt x="2409" y="626"/>
                  </a:lnTo>
                  <a:lnTo>
                    <a:pt x="2409" y="638"/>
                  </a:lnTo>
                  <a:lnTo>
                    <a:pt x="2411" y="649"/>
                  </a:lnTo>
                  <a:lnTo>
                    <a:pt x="2412" y="660"/>
                  </a:lnTo>
                  <a:lnTo>
                    <a:pt x="2415" y="671"/>
                  </a:lnTo>
                  <a:lnTo>
                    <a:pt x="2417" y="681"/>
                  </a:lnTo>
                  <a:lnTo>
                    <a:pt x="2420" y="691"/>
                  </a:lnTo>
                  <a:lnTo>
                    <a:pt x="2424" y="701"/>
                  </a:lnTo>
                  <a:lnTo>
                    <a:pt x="2428" y="710"/>
                  </a:lnTo>
                  <a:lnTo>
                    <a:pt x="2432" y="720"/>
                  </a:lnTo>
                  <a:lnTo>
                    <a:pt x="2437" y="728"/>
                  </a:lnTo>
                  <a:lnTo>
                    <a:pt x="2443" y="737"/>
                  </a:lnTo>
                  <a:lnTo>
                    <a:pt x="2448" y="746"/>
                  </a:lnTo>
                  <a:lnTo>
                    <a:pt x="2454" y="753"/>
                  </a:lnTo>
                  <a:lnTo>
                    <a:pt x="2461" y="761"/>
                  </a:lnTo>
                  <a:lnTo>
                    <a:pt x="2468" y="768"/>
                  </a:lnTo>
                  <a:lnTo>
                    <a:pt x="2475" y="774"/>
                  </a:lnTo>
                  <a:lnTo>
                    <a:pt x="2483" y="780"/>
                  </a:lnTo>
                  <a:lnTo>
                    <a:pt x="2491" y="786"/>
                  </a:lnTo>
                  <a:lnTo>
                    <a:pt x="2499" y="792"/>
                  </a:lnTo>
                  <a:lnTo>
                    <a:pt x="2508" y="797"/>
                  </a:lnTo>
                  <a:lnTo>
                    <a:pt x="2517" y="801"/>
                  </a:lnTo>
                  <a:lnTo>
                    <a:pt x="2526" y="805"/>
                  </a:lnTo>
                  <a:lnTo>
                    <a:pt x="2536" y="809"/>
                  </a:lnTo>
                  <a:lnTo>
                    <a:pt x="2546" y="813"/>
                  </a:lnTo>
                  <a:lnTo>
                    <a:pt x="2556" y="815"/>
                  </a:lnTo>
                  <a:lnTo>
                    <a:pt x="2567" y="818"/>
                  </a:lnTo>
                  <a:lnTo>
                    <a:pt x="2578" y="820"/>
                  </a:lnTo>
                  <a:lnTo>
                    <a:pt x="2589" y="822"/>
                  </a:lnTo>
                  <a:lnTo>
                    <a:pt x="2601" y="823"/>
                  </a:lnTo>
                  <a:lnTo>
                    <a:pt x="2612" y="823"/>
                  </a:lnTo>
                  <a:lnTo>
                    <a:pt x="2624" y="824"/>
                  </a:lnTo>
                  <a:lnTo>
                    <a:pt x="2637" y="823"/>
                  </a:lnTo>
                  <a:lnTo>
                    <a:pt x="2649" y="823"/>
                  </a:lnTo>
                  <a:lnTo>
                    <a:pt x="2661" y="822"/>
                  </a:lnTo>
                  <a:lnTo>
                    <a:pt x="2673" y="820"/>
                  </a:lnTo>
                  <a:lnTo>
                    <a:pt x="2684" y="819"/>
                  </a:lnTo>
                  <a:lnTo>
                    <a:pt x="2695" y="816"/>
                  </a:lnTo>
                  <a:lnTo>
                    <a:pt x="2705" y="814"/>
                  </a:lnTo>
                  <a:lnTo>
                    <a:pt x="2715" y="811"/>
                  </a:lnTo>
                  <a:lnTo>
                    <a:pt x="2725" y="807"/>
                  </a:lnTo>
                  <a:lnTo>
                    <a:pt x="2734" y="803"/>
                  </a:lnTo>
                  <a:lnTo>
                    <a:pt x="2743" y="799"/>
                  </a:lnTo>
                  <a:lnTo>
                    <a:pt x="2751" y="795"/>
                  </a:lnTo>
                  <a:lnTo>
                    <a:pt x="2759" y="790"/>
                  </a:lnTo>
                  <a:lnTo>
                    <a:pt x="2767" y="785"/>
                  </a:lnTo>
                  <a:lnTo>
                    <a:pt x="2774" y="779"/>
                  </a:lnTo>
                  <a:lnTo>
                    <a:pt x="2781" y="773"/>
                  </a:lnTo>
                  <a:lnTo>
                    <a:pt x="2788" y="767"/>
                  </a:lnTo>
                  <a:lnTo>
                    <a:pt x="2794" y="760"/>
                  </a:lnTo>
                  <a:lnTo>
                    <a:pt x="2800" y="753"/>
                  </a:lnTo>
                  <a:lnTo>
                    <a:pt x="2805" y="745"/>
                  </a:lnTo>
                  <a:lnTo>
                    <a:pt x="2810" y="737"/>
                  </a:lnTo>
                  <a:lnTo>
                    <a:pt x="2815" y="729"/>
                  </a:lnTo>
                  <a:lnTo>
                    <a:pt x="2819" y="720"/>
                  </a:lnTo>
                  <a:lnTo>
                    <a:pt x="2823" y="712"/>
                  </a:lnTo>
                  <a:lnTo>
                    <a:pt x="2827" y="702"/>
                  </a:lnTo>
                  <a:lnTo>
                    <a:pt x="2830" y="693"/>
                  </a:lnTo>
                  <a:lnTo>
                    <a:pt x="2833" y="683"/>
                  </a:lnTo>
                  <a:lnTo>
                    <a:pt x="2834" y="678"/>
                  </a:lnTo>
                  <a:lnTo>
                    <a:pt x="2835" y="673"/>
                  </a:lnTo>
                  <a:lnTo>
                    <a:pt x="2837" y="663"/>
                  </a:lnTo>
                  <a:lnTo>
                    <a:pt x="2838" y="653"/>
                  </a:lnTo>
                  <a:lnTo>
                    <a:pt x="2840" y="642"/>
                  </a:lnTo>
                  <a:lnTo>
                    <a:pt x="2840" y="630"/>
                  </a:lnTo>
                  <a:lnTo>
                    <a:pt x="2704" y="630"/>
                  </a:lnTo>
                  <a:lnTo>
                    <a:pt x="2704" y="639"/>
                  </a:lnTo>
                  <a:lnTo>
                    <a:pt x="2703" y="647"/>
                  </a:lnTo>
                  <a:lnTo>
                    <a:pt x="2703" y="651"/>
                  </a:lnTo>
                  <a:lnTo>
                    <a:pt x="2702" y="655"/>
                  </a:lnTo>
                  <a:lnTo>
                    <a:pt x="2700" y="662"/>
                  </a:lnTo>
                  <a:lnTo>
                    <a:pt x="2697" y="670"/>
                  </a:lnTo>
                  <a:lnTo>
                    <a:pt x="2694" y="676"/>
                  </a:lnTo>
                  <a:lnTo>
                    <a:pt x="2690" y="683"/>
                  </a:lnTo>
                  <a:lnTo>
                    <a:pt x="2688" y="686"/>
                  </a:lnTo>
                  <a:lnTo>
                    <a:pt x="2686" y="688"/>
                  </a:lnTo>
                  <a:lnTo>
                    <a:pt x="2681" y="694"/>
                  </a:lnTo>
                  <a:lnTo>
                    <a:pt x="2675" y="699"/>
                  </a:lnTo>
                  <a:lnTo>
                    <a:pt x="2668" y="703"/>
                  </a:lnTo>
                  <a:lnTo>
                    <a:pt x="2661" y="706"/>
                  </a:lnTo>
                  <a:lnTo>
                    <a:pt x="2653" y="709"/>
                  </a:lnTo>
                  <a:lnTo>
                    <a:pt x="2644" y="711"/>
                  </a:lnTo>
                  <a:lnTo>
                    <a:pt x="2635" y="712"/>
                  </a:lnTo>
                  <a:lnTo>
                    <a:pt x="2624" y="713"/>
                  </a:lnTo>
                  <a:lnTo>
                    <a:pt x="2616" y="712"/>
                  </a:lnTo>
                  <a:lnTo>
                    <a:pt x="2608" y="711"/>
                  </a:lnTo>
                  <a:lnTo>
                    <a:pt x="2600" y="710"/>
                  </a:lnTo>
                  <a:lnTo>
                    <a:pt x="2593" y="708"/>
                  </a:lnTo>
                  <a:lnTo>
                    <a:pt x="2586" y="705"/>
                  </a:lnTo>
                  <a:lnTo>
                    <a:pt x="2579" y="701"/>
                  </a:lnTo>
                  <a:lnTo>
                    <a:pt x="2573" y="697"/>
                  </a:lnTo>
                  <a:lnTo>
                    <a:pt x="2567" y="692"/>
                  </a:lnTo>
                  <a:lnTo>
                    <a:pt x="2562" y="687"/>
                  </a:lnTo>
                  <a:lnTo>
                    <a:pt x="2558" y="681"/>
                  </a:lnTo>
                  <a:lnTo>
                    <a:pt x="2554" y="674"/>
                  </a:lnTo>
                  <a:lnTo>
                    <a:pt x="2551" y="666"/>
                  </a:lnTo>
                  <a:lnTo>
                    <a:pt x="2548" y="658"/>
                  </a:lnTo>
                  <a:lnTo>
                    <a:pt x="2546" y="649"/>
                  </a:lnTo>
                  <a:lnTo>
                    <a:pt x="2545" y="639"/>
                  </a:lnTo>
                  <a:lnTo>
                    <a:pt x="2544" y="628"/>
                  </a:lnTo>
                  <a:lnTo>
                    <a:pt x="2544" y="551"/>
                  </a:lnTo>
                  <a:lnTo>
                    <a:pt x="2840" y="551"/>
                  </a:lnTo>
                  <a:close/>
                  <a:moveTo>
                    <a:pt x="2168" y="813"/>
                  </a:moveTo>
                  <a:lnTo>
                    <a:pt x="2304" y="813"/>
                  </a:lnTo>
                  <a:lnTo>
                    <a:pt x="2304" y="32"/>
                  </a:lnTo>
                  <a:lnTo>
                    <a:pt x="2168" y="32"/>
                  </a:lnTo>
                  <a:lnTo>
                    <a:pt x="2168" y="813"/>
                  </a:lnTo>
                  <a:close/>
                  <a:moveTo>
                    <a:pt x="1900" y="813"/>
                  </a:moveTo>
                  <a:lnTo>
                    <a:pt x="2036" y="813"/>
                  </a:lnTo>
                  <a:lnTo>
                    <a:pt x="2036" y="32"/>
                  </a:lnTo>
                  <a:lnTo>
                    <a:pt x="1900" y="32"/>
                  </a:lnTo>
                  <a:lnTo>
                    <a:pt x="1900" y="813"/>
                  </a:lnTo>
                  <a:close/>
                  <a:moveTo>
                    <a:pt x="1649" y="224"/>
                  </a:moveTo>
                  <a:lnTo>
                    <a:pt x="1649" y="668"/>
                  </a:lnTo>
                  <a:lnTo>
                    <a:pt x="1627" y="687"/>
                  </a:lnTo>
                  <a:lnTo>
                    <a:pt x="1616" y="696"/>
                  </a:lnTo>
                  <a:lnTo>
                    <a:pt x="1605" y="704"/>
                  </a:lnTo>
                  <a:lnTo>
                    <a:pt x="1593" y="711"/>
                  </a:lnTo>
                  <a:lnTo>
                    <a:pt x="1582" y="717"/>
                  </a:lnTo>
                  <a:lnTo>
                    <a:pt x="1577" y="718"/>
                  </a:lnTo>
                  <a:lnTo>
                    <a:pt x="1571" y="720"/>
                  </a:lnTo>
                  <a:lnTo>
                    <a:pt x="1566" y="721"/>
                  </a:lnTo>
                  <a:lnTo>
                    <a:pt x="1561" y="721"/>
                  </a:lnTo>
                  <a:lnTo>
                    <a:pt x="1554" y="721"/>
                  </a:lnTo>
                  <a:lnTo>
                    <a:pt x="1548" y="720"/>
                  </a:lnTo>
                  <a:lnTo>
                    <a:pt x="1542" y="718"/>
                  </a:lnTo>
                  <a:lnTo>
                    <a:pt x="1537" y="716"/>
                  </a:lnTo>
                  <a:lnTo>
                    <a:pt x="1533" y="714"/>
                  </a:lnTo>
                  <a:lnTo>
                    <a:pt x="1529" y="711"/>
                  </a:lnTo>
                  <a:lnTo>
                    <a:pt x="1525" y="707"/>
                  </a:lnTo>
                  <a:lnTo>
                    <a:pt x="1522" y="703"/>
                  </a:lnTo>
                  <a:lnTo>
                    <a:pt x="1519" y="699"/>
                  </a:lnTo>
                  <a:lnTo>
                    <a:pt x="1517" y="694"/>
                  </a:lnTo>
                  <a:lnTo>
                    <a:pt x="1515" y="689"/>
                  </a:lnTo>
                  <a:lnTo>
                    <a:pt x="1514" y="683"/>
                  </a:lnTo>
                  <a:lnTo>
                    <a:pt x="1512" y="677"/>
                  </a:lnTo>
                  <a:lnTo>
                    <a:pt x="1512" y="670"/>
                  </a:lnTo>
                  <a:lnTo>
                    <a:pt x="1511" y="663"/>
                  </a:lnTo>
                  <a:lnTo>
                    <a:pt x="1511" y="656"/>
                  </a:lnTo>
                  <a:lnTo>
                    <a:pt x="1511" y="224"/>
                  </a:lnTo>
                  <a:lnTo>
                    <a:pt x="1375" y="224"/>
                  </a:lnTo>
                  <a:lnTo>
                    <a:pt x="1375" y="671"/>
                  </a:lnTo>
                  <a:lnTo>
                    <a:pt x="1375" y="691"/>
                  </a:lnTo>
                  <a:lnTo>
                    <a:pt x="1376" y="700"/>
                  </a:lnTo>
                  <a:lnTo>
                    <a:pt x="1377" y="709"/>
                  </a:lnTo>
                  <a:lnTo>
                    <a:pt x="1379" y="726"/>
                  </a:lnTo>
                  <a:lnTo>
                    <a:pt x="1383" y="741"/>
                  </a:lnTo>
                  <a:lnTo>
                    <a:pt x="1385" y="749"/>
                  </a:lnTo>
                  <a:lnTo>
                    <a:pt x="1387" y="756"/>
                  </a:lnTo>
                  <a:lnTo>
                    <a:pt x="1390" y="762"/>
                  </a:lnTo>
                  <a:lnTo>
                    <a:pt x="1393" y="768"/>
                  </a:lnTo>
                  <a:lnTo>
                    <a:pt x="1396" y="774"/>
                  </a:lnTo>
                  <a:lnTo>
                    <a:pt x="1399" y="779"/>
                  </a:lnTo>
                  <a:lnTo>
                    <a:pt x="1403" y="784"/>
                  </a:lnTo>
                  <a:lnTo>
                    <a:pt x="1407" y="789"/>
                  </a:lnTo>
                  <a:lnTo>
                    <a:pt x="1415" y="797"/>
                  </a:lnTo>
                  <a:lnTo>
                    <a:pt x="1420" y="801"/>
                  </a:lnTo>
                  <a:lnTo>
                    <a:pt x="1425" y="805"/>
                  </a:lnTo>
                  <a:lnTo>
                    <a:pt x="1430" y="808"/>
                  </a:lnTo>
                  <a:lnTo>
                    <a:pt x="1435" y="811"/>
                  </a:lnTo>
                  <a:lnTo>
                    <a:pt x="1441" y="813"/>
                  </a:lnTo>
                  <a:lnTo>
                    <a:pt x="1446" y="815"/>
                  </a:lnTo>
                  <a:lnTo>
                    <a:pt x="1452" y="817"/>
                  </a:lnTo>
                  <a:lnTo>
                    <a:pt x="1459" y="819"/>
                  </a:lnTo>
                  <a:lnTo>
                    <a:pt x="1465" y="820"/>
                  </a:lnTo>
                  <a:lnTo>
                    <a:pt x="1472" y="822"/>
                  </a:lnTo>
                  <a:lnTo>
                    <a:pt x="1479" y="823"/>
                  </a:lnTo>
                  <a:lnTo>
                    <a:pt x="1486" y="823"/>
                  </a:lnTo>
                  <a:lnTo>
                    <a:pt x="1501" y="824"/>
                  </a:lnTo>
                  <a:lnTo>
                    <a:pt x="1512" y="823"/>
                  </a:lnTo>
                  <a:lnTo>
                    <a:pt x="1522" y="822"/>
                  </a:lnTo>
                  <a:lnTo>
                    <a:pt x="1532" y="820"/>
                  </a:lnTo>
                  <a:lnTo>
                    <a:pt x="1542" y="818"/>
                  </a:lnTo>
                  <a:lnTo>
                    <a:pt x="1551" y="814"/>
                  </a:lnTo>
                  <a:lnTo>
                    <a:pt x="1561" y="810"/>
                  </a:lnTo>
                  <a:lnTo>
                    <a:pt x="1570" y="806"/>
                  </a:lnTo>
                  <a:lnTo>
                    <a:pt x="1580" y="801"/>
                  </a:lnTo>
                  <a:lnTo>
                    <a:pt x="1589" y="795"/>
                  </a:lnTo>
                  <a:lnTo>
                    <a:pt x="1598" y="790"/>
                  </a:lnTo>
                  <a:lnTo>
                    <a:pt x="1607" y="783"/>
                  </a:lnTo>
                  <a:lnTo>
                    <a:pt x="1617" y="776"/>
                  </a:lnTo>
                  <a:lnTo>
                    <a:pt x="1626" y="769"/>
                  </a:lnTo>
                  <a:lnTo>
                    <a:pt x="1635" y="762"/>
                  </a:lnTo>
                  <a:lnTo>
                    <a:pt x="1654" y="746"/>
                  </a:lnTo>
                  <a:lnTo>
                    <a:pt x="1654" y="813"/>
                  </a:lnTo>
                  <a:lnTo>
                    <a:pt x="1785" y="813"/>
                  </a:lnTo>
                  <a:lnTo>
                    <a:pt x="1785" y="224"/>
                  </a:lnTo>
                  <a:lnTo>
                    <a:pt x="1649" y="224"/>
                  </a:lnTo>
                  <a:close/>
                  <a:moveTo>
                    <a:pt x="1003" y="813"/>
                  </a:moveTo>
                  <a:lnTo>
                    <a:pt x="1003" y="368"/>
                  </a:lnTo>
                  <a:lnTo>
                    <a:pt x="1026" y="349"/>
                  </a:lnTo>
                  <a:lnTo>
                    <a:pt x="1037" y="340"/>
                  </a:lnTo>
                  <a:lnTo>
                    <a:pt x="1048" y="332"/>
                  </a:lnTo>
                  <a:lnTo>
                    <a:pt x="1059" y="325"/>
                  </a:lnTo>
                  <a:lnTo>
                    <a:pt x="1070" y="320"/>
                  </a:lnTo>
                  <a:lnTo>
                    <a:pt x="1076" y="318"/>
                  </a:lnTo>
                  <a:lnTo>
                    <a:pt x="1081" y="316"/>
                  </a:lnTo>
                  <a:lnTo>
                    <a:pt x="1087" y="315"/>
                  </a:lnTo>
                  <a:lnTo>
                    <a:pt x="1092" y="315"/>
                  </a:lnTo>
                  <a:lnTo>
                    <a:pt x="1099" y="315"/>
                  </a:lnTo>
                  <a:lnTo>
                    <a:pt x="1105" y="316"/>
                  </a:lnTo>
                  <a:lnTo>
                    <a:pt x="1110" y="318"/>
                  </a:lnTo>
                  <a:lnTo>
                    <a:pt x="1115" y="320"/>
                  </a:lnTo>
                  <a:lnTo>
                    <a:pt x="1120" y="322"/>
                  </a:lnTo>
                  <a:lnTo>
                    <a:pt x="1124" y="325"/>
                  </a:lnTo>
                  <a:lnTo>
                    <a:pt x="1127" y="329"/>
                  </a:lnTo>
                  <a:lnTo>
                    <a:pt x="1131" y="333"/>
                  </a:lnTo>
                  <a:lnTo>
                    <a:pt x="1133" y="337"/>
                  </a:lnTo>
                  <a:lnTo>
                    <a:pt x="1136" y="342"/>
                  </a:lnTo>
                  <a:lnTo>
                    <a:pt x="1137" y="348"/>
                  </a:lnTo>
                  <a:lnTo>
                    <a:pt x="1139" y="353"/>
                  </a:lnTo>
                  <a:lnTo>
                    <a:pt x="1140" y="359"/>
                  </a:lnTo>
                  <a:lnTo>
                    <a:pt x="1141" y="366"/>
                  </a:lnTo>
                  <a:lnTo>
                    <a:pt x="1141" y="373"/>
                  </a:lnTo>
                  <a:lnTo>
                    <a:pt x="1142" y="380"/>
                  </a:lnTo>
                  <a:lnTo>
                    <a:pt x="1142" y="813"/>
                  </a:lnTo>
                  <a:lnTo>
                    <a:pt x="1278" y="813"/>
                  </a:lnTo>
                  <a:lnTo>
                    <a:pt x="1278" y="365"/>
                  </a:lnTo>
                  <a:lnTo>
                    <a:pt x="1277" y="345"/>
                  </a:lnTo>
                  <a:lnTo>
                    <a:pt x="1277" y="336"/>
                  </a:lnTo>
                  <a:lnTo>
                    <a:pt x="1276" y="327"/>
                  </a:lnTo>
                  <a:lnTo>
                    <a:pt x="1273" y="310"/>
                  </a:lnTo>
                  <a:lnTo>
                    <a:pt x="1270" y="295"/>
                  </a:lnTo>
                  <a:lnTo>
                    <a:pt x="1267" y="288"/>
                  </a:lnTo>
                  <a:lnTo>
                    <a:pt x="1265" y="281"/>
                  </a:lnTo>
                  <a:lnTo>
                    <a:pt x="1262" y="275"/>
                  </a:lnTo>
                  <a:lnTo>
                    <a:pt x="1260" y="269"/>
                  </a:lnTo>
                  <a:lnTo>
                    <a:pt x="1257" y="263"/>
                  </a:lnTo>
                  <a:lnTo>
                    <a:pt x="1253" y="258"/>
                  </a:lnTo>
                  <a:lnTo>
                    <a:pt x="1250" y="253"/>
                  </a:lnTo>
                  <a:lnTo>
                    <a:pt x="1246" y="248"/>
                  </a:lnTo>
                  <a:lnTo>
                    <a:pt x="1237" y="240"/>
                  </a:lnTo>
                  <a:lnTo>
                    <a:pt x="1233" y="236"/>
                  </a:lnTo>
                  <a:lnTo>
                    <a:pt x="1228" y="233"/>
                  </a:lnTo>
                  <a:lnTo>
                    <a:pt x="1223" y="229"/>
                  </a:lnTo>
                  <a:lnTo>
                    <a:pt x="1217" y="227"/>
                  </a:lnTo>
                  <a:lnTo>
                    <a:pt x="1212" y="224"/>
                  </a:lnTo>
                  <a:lnTo>
                    <a:pt x="1206" y="222"/>
                  </a:lnTo>
                  <a:lnTo>
                    <a:pt x="1200" y="220"/>
                  </a:lnTo>
                  <a:lnTo>
                    <a:pt x="1194" y="218"/>
                  </a:lnTo>
                  <a:lnTo>
                    <a:pt x="1187" y="217"/>
                  </a:lnTo>
                  <a:lnTo>
                    <a:pt x="1181" y="216"/>
                  </a:lnTo>
                  <a:lnTo>
                    <a:pt x="1174" y="215"/>
                  </a:lnTo>
                  <a:lnTo>
                    <a:pt x="1166" y="214"/>
                  </a:lnTo>
                  <a:lnTo>
                    <a:pt x="1151" y="214"/>
                  </a:lnTo>
                  <a:lnTo>
                    <a:pt x="1141" y="214"/>
                  </a:lnTo>
                  <a:lnTo>
                    <a:pt x="1131" y="215"/>
                  </a:lnTo>
                  <a:lnTo>
                    <a:pt x="1121" y="217"/>
                  </a:lnTo>
                  <a:lnTo>
                    <a:pt x="1111" y="220"/>
                  </a:lnTo>
                  <a:lnTo>
                    <a:pt x="1101" y="223"/>
                  </a:lnTo>
                  <a:lnTo>
                    <a:pt x="1092" y="227"/>
                  </a:lnTo>
                  <a:lnTo>
                    <a:pt x="1082" y="231"/>
                  </a:lnTo>
                  <a:lnTo>
                    <a:pt x="1073" y="236"/>
                  </a:lnTo>
                  <a:lnTo>
                    <a:pt x="1063" y="242"/>
                  </a:lnTo>
                  <a:lnTo>
                    <a:pt x="1054" y="248"/>
                  </a:lnTo>
                  <a:lnTo>
                    <a:pt x="1045" y="254"/>
                  </a:lnTo>
                  <a:lnTo>
                    <a:pt x="1036" y="261"/>
                  </a:lnTo>
                  <a:lnTo>
                    <a:pt x="1027" y="268"/>
                  </a:lnTo>
                  <a:lnTo>
                    <a:pt x="1018" y="276"/>
                  </a:lnTo>
                  <a:lnTo>
                    <a:pt x="999" y="291"/>
                  </a:lnTo>
                  <a:lnTo>
                    <a:pt x="999" y="224"/>
                  </a:lnTo>
                  <a:lnTo>
                    <a:pt x="867" y="224"/>
                  </a:lnTo>
                  <a:lnTo>
                    <a:pt x="867" y="813"/>
                  </a:lnTo>
                  <a:lnTo>
                    <a:pt x="1003" y="813"/>
                  </a:lnTo>
                  <a:close/>
                  <a:moveTo>
                    <a:pt x="752" y="0"/>
                  </a:moveTo>
                  <a:lnTo>
                    <a:pt x="616" y="0"/>
                  </a:lnTo>
                  <a:lnTo>
                    <a:pt x="616" y="123"/>
                  </a:lnTo>
                  <a:lnTo>
                    <a:pt x="752" y="123"/>
                  </a:lnTo>
                  <a:lnTo>
                    <a:pt x="752" y="0"/>
                  </a:lnTo>
                  <a:close/>
                  <a:moveTo>
                    <a:pt x="616" y="813"/>
                  </a:moveTo>
                  <a:lnTo>
                    <a:pt x="752" y="813"/>
                  </a:lnTo>
                  <a:lnTo>
                    <a:pt x="752" y="224"/>
                  </a:lnTo>
                  <a:lnTo>
                    <a:pt x="616" y="224"/>
                  </a:lnTo>
                  <a:lnTo>
                    <a:pt x="616" y="813"/>
                  </a:lnTo>
                  <a:close/>
                  <a:moveTo>
                    <a:pt x="496" y="210"/>
                  </a:moveTo>
                  <a:lnTo>
                    <a:pt x="493" y="200"/>
                  </a:lnTo>
                  <a:lnTo>
                    <a:pt x="490" y="190"/>
                  </a:lnTo>
                  <a:lnTo>
                    <a:pt x="487" y="180"/>
                  </a:lnTo>
                  <a:lnTo>
                    <a:pt x="484" y="171"/>
                  </a:lnTo>
                  <a:lnTo>
                    <a:pt x="475" y="152"/>
                  </a:lnTo>
                  <a:lnTo>
                    <a:pt x="466" y="134"/>
                  </a:lnTo>
                  <a:lnTo>
                    <a:pt x="461" y="126"/>
                  </a:lnTo>
                  <a:lnTo>
                    <a:pt x="455" y="118"/>
                  </a:lnTo>
                  <a:lnTo>
                    <a:pt x="450" y="110"/>
                  </a:lnTo>
                  <a:lnTo>
                    <a:pt x="444" y="102"/>
                  </a:lnTo>
                  <a:lnTo>
                    <a:pt x="437" y="95"/>
                  </a:lnTo>
                  <a:lnTo>
                    <a:pt x="430" y="88"/>
                  </a:lnTo>
                  <a:lnTo>
                    <a:pt x="423" y="81"/>
                  </a:lnTo>
                  <a:lnTo>
                    <a:pt x="416" y="74"/>
                  </a:lnTo>
                  <a:lnTo>
                    <a:pt x="412" y="71"/>
                  </a:lnTo>
                  <a:lnTo>
                    <a:pt x="408" y="68"/>
                  </a:lnTo>
                  <a:lnTo>
                    <a:pt x="400" y="63"/>
                  </a:lnTo>
                  <a:lnTo>
                    <a:pt x="392" y="57"/>
                  </a:lnTo>
                  <a:lnTo>
                    <a:pt x="383" y="52"/>
                  </a:lnTo>
                  <a:lnTo>
                    <a:pt x="375" y="47"/>
                  </a:lnTo>
                  <a:lnTo>
                    <a:pt x="365" y="43"/>
                  </a:lnTo>
                  <a:lnTo>
                    <a:pt x="356" y="39"/>
                  </a:lnTo>
                  <a:lnTo>
                    <a:pt x="346" y="35"/>
                  </a:lnTo>
                  <a:lnTo>
                    <a:pt x="336" y="32"/>
                  </a:lnTo>
                  <a:lnTo>
                    <a:pt x="325" y="29"/>
                  </a:lnTo>
                  <a:lnTo>
                    <a:pt x="315" y="27"/>
                  </a:lnTo>
                  <a:lnTo>
                    <a:pt x="303" y="25"/>
                  </a:lnTo>
                  <a:lnTo>
                    <a:pt x="292" y="23"/>
                  </a:lnTo>
                  <a:lnTo>
                    <a:pt x="280" y="22"/>
                  </a:lnTo>
                  <a:lnTo>
                    <a:pt x="268" y="22"/>
                  </a:lnTo>
                  <a:lnTo>
                    <a:pt x="256" y="21"/>
                  </a:lnTo>
                  <a:lnTo>
                    <a:pt x="242" y="22"/>
                  </a:lnTo>
                  <a:lnTo>
                    <a:pt x="228" y="22"/>
                  </a:lnTo>
                  <a:lnTo>
                    <a:pt x="215" y="23"/>
                  </a:lnTo>
                  <a:lnTo>
                    <a:pt x="202" y="25"/>
                  </a:lnTo>
                  <a:lnTo>
                    <a:pt x="195" y="26"/>
                  </a:lnTo>
                  <a:lnTo>
                    <a:pt x="189" y="27"/>
                  </a:lnTo>
                  <a:lnTo>
                    <a:pt x="177" y="30"/>
                  </a:lnTo>
                  <a:lnTo>
                    <a:pt x="165" y="33"/>
                  </a:lnTo>
                  <a:lnTo>
                    <a:pt x="154" y="37"/>
                  </a:lnTo>
                  <a:lnTo>
                    <a:pt x="144" y="41"/>
                  </a:lnTo>
                  <a:lnTo>
                    <a:pt x="138" y="43"/>
                  </a:lnTo>
                  <a:lnTo>
                    <a:pt x="133" y="45"/>
                  </a:lnTo>
                  <a:lnTo>
                    <a:pt x="123" y="50"/>
                  </a:lnTo>
                  <a:lnTo>
                    <a:pt x="114" y="55"/>
                  </a:lnTo>
                  <a:lnTo>
                    <a:pt x="105" y="61"/>
                  </a:lnTo>
                  <a:lnTo>
                    <a:pt x="97" y="67"/>
                  </a:lnTo>
                  <a:lnTo>
                    <a:pt x="89" y="73"/>
                  </a:lnTo>
                  <a:lnTo>
                    <a:pt x="85" y="77"/>
                  </a:lnTo>
                  <a:lnTo>
                    <a:pt x="81" y="80"/>
                  </a:lnTo>
                  <a:lnTo>
                    <a:pt x="74" y="87"/>
                  </a:lnTo>
                  <a:lnTo>
                    <a:pt x="67" y="95"/>
                  </a:lnTo>
                  <a:lnTo>
                    <a:pt x="61" y="103"/>
                  </a:lnTo>
                  <a:lnTo>
                    <a:pt x="55" y="112"/>
                  </a:lnTo>
                  <a:lnTo>
                    <a:pt x="50" y="120"/>
                  </a:lnTo>
                  <a:lnTo>
                    <a:pt x="45" y="130"/>
                  </a:lnTo>
                  <a:lnTo>
                    <a:pt x="41" y="139"/>
                  </a:lnTo>
                  <a:lnTo>
                    <a:pt x="37" y="149"/>
                  </a:lnTo>
                  <a:lnTo>
                    <a:pt x="33" y="159"/>
                  </a:lnTo>
                  <a:lnTo>
                    <a:pt x="30" y="170"/>
                  </a:lnTo>
                  <a:lnTo>
                    <a:pt x="28" y="180"/>
                  </a:lnTo>
                  <a:lnTo>
                    <a:pt x="25" y="192"/>
                  </a:lnTo>
                  <a:lnTo>
                    <a:pt x="24" y="203"/>
                  </a:lnTo>
                  <a:lnTo>
                    <a:pt x="23" y="215"/>
                  </a:lnTo>
                  <a:lnTo>
                    <a:pt x="22" y="227"/>
                  </a:lnTo>
                  <a:lnTo>
                    <a:pt x="22" y="239"/>
                  </a:lnTo>
                  <a:lnTo>
                    <a:pt x="22" y="250"/>
                  </a:lnTo>
                  <a:lnTo>
                    <a:pt x="23" y="259"/>
                  </a:lnTo>
                  <a:lnTo>
                    <a:pt x="24" y="269"/>
                  </a:lnTo>
                  <a:lnTo>
                    <a:pt x="25" y="278"/>
                  </a:lnTo>
                  <a:lnTo>
                    <a:pt x="28" y="287"/>
                  </a:lnTo>
                  <a:lnTo>
                    <a:pt x="30" y="295"/>
                  </a:lnTo>
                  <a:lnTo>
                    <a:pt x="33" y="304"/>
                  </a:lnTo>
                  <a:lnTo>
                    <a:pt x="36" y="312"/>
                  </a:lnTo>
                  <a:lnTo>
                    <a:pt x="40" y="320"/>
                  </a:lnTo>
                  <a:lnTo>
                    <a:pt x="44" y="327"/>
                  </a:lnTo>
                  <a:lnTo>
                    <a:pt x="52" y="342"/>
                  </a:lnTo>
                  <a:lnTo>
                    <a:pt x="57" y="349"/>
                  </a:lnTo>
                  <a:lnTo>
                    <a:pt x="63" y="355"/>
                  </a:lnTo>
                  <a:lnTo>
                    <a:pt x="68" y="362"/>
                  </a:lnTo>
                  <a:lnTo>
                    <a:pt x="74" y="368"/>
                  </a:lnTo>
                  <a:lnTo>
                    <a:pt x="80" y="374"/>
                  </a:lnTo>
                  <a:lnTo>
                    <a:pt x="86" y="380"/>
                  </a:lnTo>
                  <a:lnTo>
                    <a:pt x="99" y="392"/>
                  </a:lnTo>
                  <a:lnTo>
                    <a:pt x="113" y="403"/>
                  </a:lnTo>
                  <a:lnTo>
                    <a:pt x="127" y="413"/>
                  </a:lnTo>
                  <a:lnTo>
                    <a:pt x="142" y="423"/>
                  </a:lnTo>
                  <a:lnTo>
                    <a:pt x="157" y="432"/>
                  </a:lnTo>
                  <a:lnTo>
                    <a:pt x="172" y="441"/>
                  </a:lnTo>
                  <a:lnTo>
                    <a:pt x="188" y="450"/>
                  </a:lnTo>
                  <a:lnTo>
                    <a:pt x="219" y="467"/>
                  </a:lnTo>
                  <a:lnTo>
                    <a:pt x="249" y="483"/>
                  </a:lnTo>
                  <a:lnTo>
                    <a:pt x="263" y="492"/>
                  </a:lnTo>
                  <a:lnTo>
                    <a:pt x="277" y="500"/>
                  </a:lnTo>
                  <a:lnTo>
                    <a:pt x="290" y="509"/>
                  </a:lnTo>
                  <a:lnTo>
                    <a:pt x="302" y="518"/>
                  </a:lnTo>
                  <a:lnTo>
                    <a:pt x="308" y="523"/>
                  </a:lnTo>
                  <a:lnTo>
                    <a:pt x="314" y="527"/>
                  </a:lnTo>
                  <a:lnTo>
                    <a:pt x="319" y="532"/>
                  </a:lnTo>
                  <a:lnTo>
                    <a:pt x="324" y="537"/>
                  </a:lnTo>
                  <a:lnTo>
                    <a:pt x="328" y="542"/>
                  </a:lnTo>
                  <a:lnTo>
                    <a:pt x="333" y="547"/>
                  </a:lnTo>
                  <a:lnTo>
                    <a:pt x="336" y="552"/>
                  </a:lnTo>
                  <a:lnTo>
                    <a:pt x="340" y="558"/>
                  </a:lnTo>
                  <a:lnTo>
                    <a:pt x="343" y="563"/>
                  </a:lnTo>
                  <a:lnTo>
                    <a:pt x="346" y="569"/>
                  </a:lnTo>
                  <a:lnTo>
                    <a:pt x="349" y="575"/>
                  </a:lnTo>
                  <a:lnTo>
                    <a:pt x="351" y="581"/>
                  </a:lnTo>
                  <a:lnTo>
                    <a:pt x="352" y="587"/>
                  </a:lnTo>
                  <a:lnTo>
                    <a:pt x="353" y="593"/>
                  </a:lnTo>
                  <a:lnTo>
                    <a:pt x="354" y="600"/>
                  </a:lnTo>
                  <a:lnTo>
                    <a:pt x="354" y="607"/>
                  </a:lnTo>
                  <a:lnTo>
                    <a:pt x="354" y="617"/>
                  </a:lnTo>
                  <a:lnTo>
                    <a:pt x="353" y="627"/>
                  </a:lnTo>
                  <a:lnTo>
                    <a:pt x="352" y="632"/>
                  </a:lnTo>
                  <a:lnTo>
                    <a:pt x="350" y="637"/>
                  </a:lnTo>
                  <a:lnTo>
                    <a:pt x="347" y="646"/>
                  </a:lnTo>
                  <a:lnTo>
                    <a:pt x="344" y="654"/>
                  </a:lnTo>
                  <a:lnTo>
                    <a:pt x="339" y="662"/>
                  </a:lnTo>
                  <a:lnTo>
                    <a:pt x="334" y="669"/>
                  </a:lnTo>
                  <a:lnTo>
                    <a:pt x="328" y="675"/>
                  </a:lnTo>
                  <a:lnTo>
                    <a:pt x="321" y="681"/>
                  </a:lnTo>
                  <a:lnTo>
                    <a:pt x="314" y="686"/>
                  </a:lnTo>
                  <a:lnTo>
                    <a:pt x="307" y="690"/>
                  </a:lnTo>
                  <a:lnTo>
                    <a:pt x="299" y="693"/>
                  </a:lnTo>
                  <a:lnTo>
                    <a:pt x="290" y="696"/>
                  </a:lnTo>
                  <a:lnTo>
                    <a:pt x="281" y="698"/>
                  </a:lnTo>
                  <a:lnTo>
                    <a:pt x="272" y="699"/>
                  </a:lnTo>
                  <a:lnTo>
                    <a:pt x="263" y="700"/>
                  </a:lnTo>
                  <a:lnTo>
                    <a:pt x="254" y="699"/>
                  </a:lnTo>
                  <a:lnTo>
                    <a:pt x="246" y="698"/>
                  </a:lnTo>
                  <a:lnTo>
                    <a:pt x="237" y="696"/>
                  </a:lnTo>
                  <a:lnTo>
                    <a:pt x="228" y="693"/>
                  </a:lnTo>
                  <a:lnTo>
                    <a:pt x="220" y="689"/>
                  </a:lnTo>
                  <a:lnTo>
                    <a:pt x="215" y="687"/>
                  </a:lnTo>
                  <a:lnTo>
                    <a:pt x="211" y="684"/>
                  </a:lnTo>
                  <a:lnTo>
                    <a:pt x="203" y="678"/>
                  </a:lnTo>
                  <a:lnTo>
                    <a:pt x="195" y="671"/>
                  </a:lnTo>
                  <a:lnTo>
                    <a:pt x="187" y="663"/>
                  </a:lnTo>
                  <a:lnTo>
                    <a:pt x="179" y="654"/>
                  </a:lnTo>
                  <a:lnTo>
                    <a:pt x="173" y="643"/>
                  </a:lnTo>
                  <a:lnTo>
                    <a:pt x="169" y="638"/>
                  </a:lnTo>
                  <a:lnTo>
                    <a:pt x="166" y="632"/>
                  </a:lnTo>
                  <a:lnTo>
                    <a:pt x="160" y="619"/>
                  </a:lnTo>
                  <a:lnTo>
                    <a:pt x="155" y="605"/>
                  </a:lnTo>
                  <a:lnTo>
                    <a:pt x="151" y="589"/>
                  </a:lnTo>
                  <a:lnTo>
                    <a:pt x="147" y="572"/>
                  </a:lnTo>
                  <a:lnTo>
                    <a:pt x="0" y="603"/>
                  </a:lnTo>
                  <a:lnTo>
                    <a:pt x="8" y="631"/>
                  </a:lnTo>
                  <a:lnTo>
                    <a:pt x="18" y="657"/>
                  </a:lnTo>
                  <a:lnTo>
                    <a:pt x="23" y="669"/>
                  </a:lnTo>
                  <a:lnTo>
                    <a:pt x="28" y="681"/>
                  </a:lnTo>
                  <a:lnTo>
                    <a:pt x="34" y="692"/>
                  </a:lnTo>
                  <a:lnTo>
                    <a:pt x="40" y="702"/>
                  </a:lnTo>
                  <a:lnTo>
                    <a:pt x="46" y="713"/>
                  </a:lnTo>
                  <a:lnTo>
                    <a:pt x="53" y="722"/>
                  </a:lnTo>
                  <a:lnTo>
                    <a:pt x="59" y="731"/>
                  </a:lnTo>
                  <a:lnTo>
                    <a:pt x="66" y="740"/>
                  </a:lnTo>
                  <a:lnTo>
                    <a:pt x="74" y="749"/>
                  </a:lnTo>
                  <a:lnTo>
                    <a:pt x="81" y="757"/>
                  </a:lnTo>
                  <a:lnTo>
                    <a:pt x="97" y="772"/>
                  </a:lnTo>
                  <a:lnTo>
                    <a:pt x="105" y="778"/>
                  </a:lnTo>
                  <a:lnTo>
                    <a:pt x="114" y="784"/>
                  </a:lnTo>
                  <a:lnTo>
                    <a:pt x="123" y="790"/>
                  </a:lnTo>
                  <a:lnTo>
                    <a:pt x="132" y="795"/>
                  </a:lnTo>
                  <a:lnTo>
                    <a:pt x="141" y="799"/>
                  </a:lnTo>
                  <a:lnTo>
                    <a:pt x="150" y="804"/>
                  </a:lnTo>
                  <a:lnTo>
                    <a:pt x="160" y="808"/>
                  </a:lnTo>
                  <a:lnTo>
                    <a:pt x="170" y="811"/>
                  </a:lnTo>
                  <a:lnTo>
                    <a:pt x="180" y="814"/>
                  </a:lnTo>
                  <a:lnTo>
                    <a:pt x="190" y="817"/>
                  </a:lnTo>
                  <a:lnTo>
                    <a:pt x="200" y="819"/>
                  </a:lnTo>
                  <a:lnTo>
                    <a:pt x="211" y="821"/>
                  </a:lnTo>
                  <a:lnTo>
                    <a:pt x="222" y="822"/>
                  </a:lnTo>
                  <a:lnTo>
                    <a:pt x="233" y="823"/>
                  </a:lnTo>
                  <a:lnTo>
                    <a:pt x="255" y="824"/>
                  </a:lnTo>
                  <a:lnTo>
                    <a:pt x="269" y="823"/>
                  </a:lnTo>
                  <a:lnTo>
                    <a:pt x="284" y="823"/>
                  </a:lnTo>
                  <a:lnTo>
                    <a:pt x="297" y="821"/>
                  </a:lnTo>
                  <a:lnTo>
                    <a:pt x="311" y="820"/>
                  </a:lnTo>
                  <a:lnTo>
                    <a:pt x="324" y="817"/>
                  </a:lnTo>
                  <a:lnTo>
                    <a:pt x="336" y="815"/>
                  </a:lnTo>
                  <a:lnTo>
                    <a:pt x="348" y="811"/>
                  </a:lnTo>
                  <a:lnTo>
                    <a:pt x="360" y="808"/>
                  </a:lnTo>
                  <a:lnTo>
                    <a:pt x="371" y="804"/>
                  </a:lnTo>
                  <a:lnTo>
                    <a:pt x="382" y="799"/>
                  </a:lnTo>
                  <a:lnTo>
                    <a:pt x="392" y="794"/>
                  </a:lnTo>
                  <a:lnTo>
                    <a:pt x="402" y="789"/>
                  </a:lnTo>
                  <a:lnTo>
                    <a:pt x="412" y="783"/>
                  </a:lnTo>
                  <a:lnTo>
                    <a:pt x="421" y="776"/>
                  </a:lnTo>
                  <a:lnTo>
                    <a:pt x="430" y="770"/>
                  </a:lnTo>
                  <a:lnTo>
                    <a:pt x="438" y="763"/>
                  </a:lnTo>
                  <a:lnTo>
                    <a:pt x="446" y="755"/>
                  </a:lnTo>
                  <a:lnTo>
                    <a:pt x="453" y="747"/>
                  </a:lnTo>
                  <a:lnTo>
                    <a:pt x="460" y="738"/>
                  </a:lnTo>
                  <a:lnTo>
                    <a:pt x="466" y="729"/>
                  </a:lnTo>
                  <a:lnTo>
                    <a:pt x="472" y="720"/>
                  </a:lnTo>
                  <a:lnTo>
                    <a:pt x="477" y="711"/>
                  </a:lnTo>
                  <a:lnTo>
                    <a:pt x="482" y="701"/>
                  </a:lnTo>
                  <a:lnTo>
                    <a:pt x="487" y="691"/>
                  </a:lnTo>
                  <a:lnTo>
                    <a:pt x="491" y="681"/>
                  </a:lnTo>
                  <a:lnTo>
                    <a:pt x="494" y="670"/>
                  </a:lnTo>
                  <a:lnTo>
                    <a:pt x="497" y="659"/>
                  </a:lnTo>
                  <a:lnTo>
                    <a:pt x="499" y="648"/>
                  </a:lnTo>
                  <a:lnTo>
                    <a:pt x="501" y="637"/>
                  </a:lnTo>
                  <a:lnTo>
                    <a:pt x="502" y="625"/>
                  </a:lnTo>
                  <a:lnTo>
                    <a:pt x="503" y="613"/>
                  </a:lnTo>
                  <a:lnTo>
                    <a:pt x="503" y="600"/>
                  </a:lnTo>
                  <a:lnTo>
                    <a:pt x="503" y="589"/>
                  </a:lnTo>
                  <a:lnTo>
                    <a:pt x="502" y="578"/>
                  </a:lnTo>
                  <a:lnTo>
                    <a:pt x="501" y="567"/>
                  </a:lnTo>
                  <a:lnTo>
                    <a:pt x="500" y="557"/>
                  </a:lnTo>
                  <a:lnTo>
                    <a:pt x="498" y="547"/>
                  </a:lnTo>
                  <a:lnTo>
                    <a:pt x="495" y="537"/>
                  </a:lnTo>
                  <a:lnTo>
                    <a:pt x="492" y="528"/>
                  </a:lnTo>
                  <a:lnTo>
                    <a:pt x="489" y="519"/>
                  </a:lnTo>
                  <a:lnTo>
                    <a:pt x="486" y="510"/>
                  </a:lnTo>
                  <a:lnTo>
                    <a:pt x="482" y="502"/>
                  </a:lnTo>
                  <a:lnTo>
                    <a:pt x="473" y="485"/>
                  </a:lnTo>
                  <a:lnTo>
                    <a:pt x="463" y="470"/>
                  </a:lnTo>
                  <a:lnTo>
                    <a:pt x="457" y="463"/>
                  </a:lnTo>
                  <a:lnTo>
                    <a:pt x="451" y="456"/>
                  </a:lnTo>
                  <a:lnTo>
                    <a:pt x="439" y="442"/>
                  </a:lnTo>
                  <a:lnTo>
                    <a:pt x="426" y="430"/>
                  </a:lnTo>
                  <a:lnTo>
                    <a:pt x="413" y="418"/>
                  </a:lnTo>
                  <a:lnTo>
                    <a:pt x="398" y="407"/>
                  </a:lnTo>
                  <a:lnTo>
                    <a:pt x="383" y="396"/>
                  </a:lnTo>
                  <a:lnTo>
                    <a:pt x="368" y="386"/>
                  </a:lnTo>
                  <a:lnTo>
                    <a:pt x="353" y="377"/>
                  </a:lnTo>
                  <a:lnTo>
                    <a:pt x="337" y="368"/>
                  </a:lnTo>
                  <a:lnTo>
                    <a:pt x="306" y="350"/>
                  </a:lnTo>
                  <a:lnTo>
                    <a:pt x="276" y="334"/>
                  </a:lnTo>
                  <a:lnTo>
                    <a:pt x="262" y="326"/>
                  </a:lnTo>
                  <a:lnTo>
                    <a:pt x="248" y="319"/>
                  </a:lnTo>
                  <a:lnTo>
                    <a:pt x="235" y="311"/>
                  </a:lnTo>
                  <a:lnTo>
                    <a:pt x="223" y="303"/>
                  </a:lnTo>
                  <a:lnTo>
                    <a:pt x="212" y="295"/>
                  </a:lnTo>
                  <a:lnTo>
                    <a:pt x="201" y="287"/>
                  </a:lnTo>
                  <a:lnTo>
                    <a:pt x="197" y="283"/>
                  </a:lnTo>
                  <a:lnTo>
                    <a:pt x="193" y="278"/>
                  </a:lnTo>
                  <a:lnTo>
                    <a:pt x="185" y="269"/>
                  </a:lnTo>
                  <a:lnTo>
                    <a:pt x="182" y="265"/>
                  </a:lnTo>
                  <a:lnTo>
                    <a:pt x="179" y="260"/>
                  </a:lnTo>
                  <a:lnTo>
                    <a:pt x="177" y="256"/>
                  </a:lnTo>
                  <a:lnTo>
                    <a:pt x="174" y="251"/>
                  </a:lnTo>
                  <a:lnTo>
                    <a:pt x="173" y="246"/>
                  </a:lnTo>
                  <a:lnTo>
                    <a:pt x="172" y="240"/>
                  </a:lnTo>
                  <a:lnTo>
                    <a:pt x="171" y="235"/>
                  </a:lnTo>
                  <a:lnTo>
                    <a:pt x="171" y="230"/>
                  </a:lnTo>
                  <a:lnTo>
                    <a:pt x="171" y="220"/>
                  </a:lnTo>
                  <a:lnTo>
                    <a:pt x="172" y="211"/>
                  </a:lnTo>
                  <a:lnTo>
                    <a:pt x="174" y="202"/>
                  </a:lnTo>
                  <a:lnTo>
                    <a:pt x="176" y="194"/>
                  </a:lnTo>
                  <a:lnTo>
                    <a:pt x="179" y="187"/>
                  </a:lnTo>
                  <a:lnTo>
                    <a:pt x="181" y="183"/>
                  </a:lnTo>
                  <a:lnTo>
                    <a:pt x="183" y="179"/>
                  </a:lnTo>
                  <a:lnTo>
                    <a:pt x="187" y="173"/>
                  </a:lnTo>
                  <a:lnTo>
                    <a:pt x="192" y="167"/>
                  </a:lnTo>
                  <a:lnTo>
                    <a:pt x="197" y="162"/>
                  </a:lnTo>
                  <a:lnTo>
                    <a:pt x="200" y="160"/>
                  </a:lnTo>
                  <a:lnTo>
                    <a:pt x="204" y="157"/>
                  </a:lnTo>
                  <a:lnTo>
                    <a:pt x="210" y="154"/>
                  </a:lnTo>
                  <a:lnTo>
                    <a:pt x="218" y="150"/>
                  </a:lnTo>
                  <a:lnTo>
                    <a:pt x="226" y="148"/>
                  </a:lnTo>
                  <a:lnTo>
                    <a:pt x="234" y="146"/>
                  </a:lnTo>
                  <a:lnTo>
                    <a:pt x="243" y="145"/>
                  </a:lnTo>
                  <a:lnTo>
                    <a:pt x="253" y="144"/>
                  </a:lnTo>
                  <a:lnTo>
                    <a:pt x="262" y="145"/>
                  </a:lnTo>
                  <a:lnTo>
                    <a:pt x="271" y="146"/>
                  </a:lnTo>
                  <a:lnTo>
                    <a:pt x="280" y="148"/>
                  </a:lnTo>
                  <a:lnTo>
                    <a:pt x="288" y="150"/>
                  </a:lnTo>
                  <a:lnTo>
                    <a:pt x="296" y="154"/>
                  </a:lnTo>
                  <a:lnTo>
                    <a:pt x="304" y="158"/>
                  </a:lnTo>
                  <a:lnTo>
                    <a:pt x="311" y="163"/>
                  </a:lnTo>
                  <a:lnTo>
                    <a:pt x="317" y="169"/>
                  </a:lnTo>
                  <a:lnTo>
                    <a:pt x="324" y="176"/>
                  </a:lnTo>
                  <a:lnTo>
                    <a:pt x="330" y="184"/>
                  </a:lnTo>
                  <a:lnTo>
                    <a:pt x="336" y="192"/>
                  </a:lnTo>
                  <a:lnTo>
                    <a:pt x="342" y="202"/>
                  </a:lnTo>
                  <a:lnTo>
                    <a:pt x="347" y="212"/>
                  </a:lnTo>
                  <a:lnTo>
                    <a:pt x="352" y="224"/>
                  </a:lnTo>
                  <a:lnTo>
                    <a:pt x="362" y="249"/>
                  </a:lnTo>
                  <a:lnTo>
                    <a:pt x="496" y="2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60" name="Freeform 6"/>
            <p:cNvSpPr>
              <a:spLocks noChangeAspect="1" noEditPoints="1"/>
            </p:cNvSpPr>
            <p:nvPr userDrawn="1"/>
          </p:nvSpPr>
          <p:spPr bwMode="auto">
            <a:xfrm>
              <a:off x="5705485" y="3717032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9289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en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3964467" y="2325100"/>
            <a:ext cx="4261480" cy="2027057"/>
            <a:chOff x="3736670" y="2349500"/>
            <a:chExt cx="4735594" cy="2251765"/>
          </a:xfrm>
        </p:grpSpPr>
        <p:sp>
          <p:nvSpPr>
            <p:cNvPr id="21" name="Freeform 8"/>
            <p:cNvSpPr>
              <a:spLocks noChangeAspect="1" noEditPoints="1"/>
            </p:cNvSpPr>
            <p:nvPr userDrawn="1"/>
          </p:nvSpPr>
          <p:spPr bwMode="auto">
            <a:xfrm>
              <a:off x="3736670" y="2349500"/>
              <a:ext cx="4718660" cy="1242000"/>
            </a:xfrm>
            <a:custGeom>
              <a:avLst/>
              <a:gdLst>
                <a:gd name="T0" fmla="*/ 2650 w 3009"/>
                <a:gd name="T1" fmla="*/ 713 h 792"/>
                <a:gd name="T2" fmla="*/ 2548 w 3009"/>
                <a:gd name="T3" fmla="*/ 782 h 792"/>
                <a:gd name="T4" fmla="*/ 2455 w 3009"/>
                <a:gd name="T5" fmla="*/ 787 h 792"/>
                <a:gd name="T6" fmla="*/ 2404 w 3009"/>
                <a:gd name="T7" fmla="*/ 757 h 792"/>
                <a:gd name="T8" fmla="*/ 2374 w 3009"/>
                <a:gd name="T9" fmla="*/ 677 h 792"/>
                <a:gd name="T10" fmla="*/ 2509 w 3009"/>
                <a:gd name="T11" fmla="*/ 645 h 792"/>
                <a:gd name="T12" fmla="*/ 2534 w 3009"/>
                <a:gd name="T13" fmla="*/ 684 h 792"/>
                <a:gd name="T14" fmla="*/ 2590 w 3009"/>
                <a:gd name="T15" fmla="*/ 679 h 792"/>
                <a:gd name="T16" fmla="*/ 2001 w 3009"/>
                <a:gd name="T17" fmla="*/ 619 h 792"/>
                <a:gd name="T18" fmla="*/ 2033 w 3009"/>
                <a:gd name="T19" fmla="*/ 662 h 792"/>
                <a:gd name="T20" fmla="*/ 2104 w 3009"/>
                <a:gd name="T21" fmla="*/ 669 h 792"/>
                <a:gd name="T22" fmla="*/ 2153 w 3009"/>
                <a:gd name="T23" fmla="*/ 633 h 792"/>
                <a:gd name="T24" fmla="*/ 2153 w 3009"/>
                <a:gd name="T25" fmla="*/ 340 h 792"/>
                <a:gd name="T26" fmla="*/ 2112 w 3009"/>
                <a:gd name="T27" fmla="*/ 305 h 792"/>
                <a:gd name="T28" fmla="*/ 2039 w 3009"/>
                <a:gd name="T29" fmla="*/ 307 h 792"/>
                <a:gd name="T30" fmla="*/ 2001 w 3009"/>
                <a:gd name="T31" fmla="*/ 353 h 792"/>
                <a:gd name="T32" fmla="*/ 1869 w 3009"/>
                <a:gd name="T33" fmla="*/ 338 h 792"/>
                <a:gd name="T34" fmla="*/ 1907 w 3009"/>
                <a:gd name="T35" fmla="*/ 249 h 792"/>
                <a:gd name="T36" fmla="*/ 1978 w 3009"/>
                <a:gd name="T37" fmla="*/ 198 h 792"/>
                <a:gd name="T38" fmla="*/ 2092 w 3009"/>
                <a:gd name="T39" fmla="*/ 182 h 792"/>
                <a:gd name="T40" fmla="*/ 2189 w 3009"/>
                <a:gd name="T41" fmla="*/ 202 h 792"/>
                <a:gd name="T42" fmla="*/ 2257 w 3009"/>
                <a:gd name="T43" fmla="*/ 257 h 792"/>
                <a:gd name="T44" fmla="*/ 2292 w 3009"/>
                <a:gd name="T45" fmla="*/ 350 h 792"/>
                <a:gd name="T46" fmla="*/ 2292 w 3009"/>
                <a:gd name="T47" fmla="*/ 622 h 792"/>
                <a:gd name="T48" fmla="*/ 2257 w 3009"/>
                <a:gd name="T49" fmla="*/ 715 h 792"/>
                <a:gd name="T50" fmla="*/ 2189 w 3009"/>
                <a:gd name="T51" fmla="*/ 771 h 792"/>
                <a:gd name="T52" fmla="*/ 2079 w 3009"/>
                <a:gd name="T53" fmla="*/ 792 h 792"/>
                <a:gd name="T54" fmla="*/ 1978 w 3009"/>
                <a:gd name="T55" fmla="*/ 775 h 792"/>
                <a:gd name="T56" fmla="*/ 1907 w 3009"/>
                <a:gd name="T57" fmla="*/ 723 h 792"/>
                <a:gd name="T58" fmla="*/ 1869 w 3009"/>
                <a:gd name="T59" fmla="*/ 635 h 792"/>
                <a:gd name="T60" fmla="*/ 1920 w 3009"/>
                <a:gd name="T61" fmla="*/ 0 h 792"/>
                <a:gd name="T62" fmla="*/ 867 w 3009"/>
                <a:gd name="T63" fmla="*/ 192 h 792"/>
                <a:gd name="T64" fmla="*/ 1050 w 3009"/>
                <a:gd name="T65" fmla="*/ 210 h 792"/>
                <a:gd name="T66" fmla="*/ 1130 w 3009"/>
                <a:gd name="T67" fmla="*/ 182 h 792"/>
                <a:gd name="T68" fmla="*/ 1055 w 3009"/>
                <a:gd name="T69" fmla="*/ 315 h 792"/>
                <a:gd name="T70" fmla="*/ 1010 w 3009"/>
                <a:gd name="T71" fmla="*/ 349 h 792"/>
                <a:gd name="T72" fmla="*/ 517 w 3009"/>
                <a:gd name="T73" fmla="*/ 611 h 792"/>
                <a:gd name="T74" fmla="*/ 544 w 3009"/>
                <a:gd name="T75" fmla="*/ 658 h 792"/>
                <a:gd name="T76" fmla="*/ 613 w 3009"/>
                <a:gd name="T77" fmla="*/ 671 h 792"/>
                <a:gd name="T78" fmla="*/ 667 w 3009"/>
                <a:gd name="T79" fmla="*/ 639 h 792"/>
                <a:gd name="T80" fmla="*/ 673 w 3009"/>
                <a:gd name="T81" fmla="*/ 346 h 792"/>
                <a:gd name="T82" fmla="*/ 636 w 3009"/>
                <a:gd name="T83" fmla="*/ 307 h 792"/>
                <a:gd name="T84" fmla="*/ 564 w 3009"/>
                <a:gd name="T85" fmla="*/ 305 h 792"/>
                <a:gd name="T86" fmla="*/ 520 w 3009"/>
                <a:gd name="T87" fmla="*/ 346 h 792"/>
                <a:gd name="T88" fmla="*/ 384 w 3009"/>
                <a:gd name="T89" fmla="*/ 350 h 792"/>
                <a:gd name="T90" fmla="*/ 418 w 3009"/>
                <a:gd name="T91" fmla="*/ 257 h 792"/>
                <a:gd name="T92" fmla="*/ 486 w 3009"/>
                <a:gd name="T93" fmla="*/ 202 h 792"/>
                <a:gd name="T94" fmla="*/ 596 w 3009"/>
                <a:gd name="T95" fmla="*/ 182 h 792"/>
                <a:gd name="T96" fmla="*/ 697 w 3009"/>
                <a:gd name="T97" fmla="*/ 198 h 792"/>
                <a:gd name="T98" fmla="*/ 769 w 3009"/>
                <a:gd name="T99" fmla="*/ 249 h 792"/>
                <a:gd name="T100" fmla="*/ 807 w 3009"/>
                <a:gd name="T101" fmla="*/ 338 h 792"/>
                <a:gd name="T102" fmla="*/ 811 w 3009"/>
                <a:gd name="T103" fmla="*/ 610 h 792"/>
                <a:gd name="T104" fmla="*/ 781 w 3009"/>
                <a:gd name="T105" fmla="*/ 707 h 792"/>
                <a:gd name="T106" fmla="*/ 716 w 3009"/>
                <a:gd name="T107" fmla="*/ 767 h 792"/>
                <a:gd name="T108" fmla="*/ 609 w 3009"/>
                <a:gd name="T109" fmla="*/ 791 h 792"/>
                <a:gd name="T110" fmla="*/ 505 w 3009"/>
                <a:gd name="T111" fmla="*/ 779 h 792"/>
                <a:gd name="T112" fmla="*/ 431 w 3009"/>
                <a:gd name="T113" fmla="*/ 732 h 792"/>
                <a:gd name="T114" fmla="*/ 389 w 3009"/>
                <a:gd name="T115" fmla="*/ 646 h 792"/>
                <a:gd name="T116" fmla="*/ 0 w 3009"/>
                <a:gd name="T117" fmla="*/ 0 h 792"/>
                <a:gd name="T118" fmla="*/ 0 w 3009"/>
                <a:gd name="T119" fmla="*/ 781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09" h="792">
                  <a:moveTo>
                    <a:pt x="2855" y="781"/>
                  </a:moveTo>
                  <a:lnTo>
                    <a:pt x="2855" y="626"/>
                  </a:lnTo>
                  <a:lnTo>
                    <a:pt x="3009" y="626"/>
                  </a:lnTo>
                  <a:lnTo>
                    <a:pt x="3009" y="781"/>
                  </a:lnTo>
                  <a:lnTo>
                    <a:pt x="2855" y="781"/>
                  </a:lnTo>
                  <a:close/>
                  <a:moveTo>
                    <a:pt x="2782" y="192"/>
                  </a:moveTo>
                  <a:lnTo>
                    <a:pt x="2782" y="781"/>
                  </a:lnTo>
                  <a:lnTo>
                    <a:pt x="2650" y="781"/>
                  </a:lnTo>
                  <a:lnTo>
                    <a:pt x="2650" y="713"/>
                  </a:lnTo>
                  <a:lnTo>
                    <a:pt x="2632" y="730"/>
                  </a:lnTo>
                  <a:lnTo>
                    <a:pt x="2613" y="744"/>
                  </a:lnTo>
                  <a:lnTo>
                    <a:pt x="2604" y="751"/>
                  </a:lnTo>
                  <a:lnTo>
                    <a:pt x="2595" y="757"/>
                  </a:lnTo>
                  <a:lnTo>
                    <a:pt x="2586" y="763"/>
                  </a:lnTo>
                  <a:lnTo>
                    <a:pt x="2577" y="769"/>
                  </a:lnTo>
                  <a:lnTo>
                    <a:pt x="2567" y="774"/>
                  </a:lnTo>
                  <a:lnTo>
                    <a:pt x="2558" y="778"/>
                  </a:lnTo>
                  <a:lnTo>
                    <a:pt x="2548" y="782"/>
                  </a:lnTo>
                  <a:lnTo>
                    <a:pt x="2538" y="786"/>
                  </a:lnTo>
                  <a:lnTo>
                    <a:pt x="2529" y="788"/>
                  </a:lnTo>
                  <a:lnTo>
                    <a:pt x="2519" y="790"/>
                  </a:lnTo>
                  <a:lnTo>
                    <a:pt x="2508" y="791"/>
                  </a:lnTo>
                  <a:lnTo>
                    <a:pt x="2498" y="792"/>
                  </a:lnTo>
                  <a:lnTo>
                    <a:pt x="2483" y="791"/>
                  </a:lnTo>
                  <a:lnTo>
                    <a:pt x="2476" y="791"/>
                  </a:lnTo>
                  <a:lnTo>
                    <a:pt x="2469" y="790"/>
                  </a:lnTo>
                  <a:lnTo>
                    <a:pt x="2455" y="787"/>
                  </a:lnTo>
                  <a:lnTo>
                    <a:pt x="2449" y="785"/>
                  </a:lnTo>
                  <a:lnTo>
                    <a:pt x="2443" y="783"/>
                  </a:lnTo>
                  <a:lnTo>
                    <a:pt x="2432" y="779"/>
                  </a:lnTo>
                  <a:lnTo>
                    <a:pt x="2427" y="776"/>
                  </a:lnTo>
                  <a:lnTo>
                    <a:pt x="2421" y="773"/>
                  </a:lnTo>
                  <a:lnTo>
                    <a:pt x="2417" y="769"/>
                  </a:lnTo>
                  <a:lnTo>
                    <a:pt x="2412" y="765"/>
                  </a:lnTo>
                  <a:lnTo>
                    <a:pt x="2408" y="761"/>
                  </a:lnTo>
                  <a:lnTo>
                    <a:pt x="2404" y="757"/>
                  </a:lnTo>
                  <a:lnTo>
                    <a:pt x="2400" y="752"/>
                  </a:lnTo>
                  <a:lnTo>
                    <a:pt x="2396" y="747"/>
                  </a:lnTo>
                  <a:lnTo>
                    <a:pt x="2393" y="742"/>
                  </a:lnTo>
                  <a:lnTo>
                    <a:pt x="2390" y="736"/>
                  </a:lnTo>
                  <a:lnTo>
                    <a:pt x="2384" y="723"/>
                  </a:lnTo>
                  <a:lnTo>
                    <a:pt x="2382" y="716"/>
                  </a:lnTo>
                  <a:lnTo>
                    <a:pt x="2380" y="709"/>
                  </a:lnTo>
                  <a:lnTo>
                    <a:pt x="2376" y="694"/>
                  </a:lnTo>
                  <a:lnTo>
                    <a:pt x="2374" y="677"/>
                  </a:lnTo>
                  <a:lnTo>
                    <a:pt x="2373" y="668"/>
                  </a:lnTo>
                  <a:lnTo>
                    <a:pt x="2372" y="659"/>
                  </a:lnTo>
                  <a:lnTo>
                    <a:pt x="2372" y="639"/>
                  </a:lnTo>
                  <a:lnTo>
                    <a:pt x="2372" y="192"/>
                  </a:lnTo>
                  <a:lnTo>
                    <a:pt x="2508" y="192"/>
                  </a:lnTo>
                  <a:lnTo>
                    <a:pt x="2508" y="624"/>
                  </a:lnTo>
                  <a:lnTo>
                    <a:pt x="2508" y="631"/>
                  </a:lnTo>
                  <a:lnTo>
                    <a:pt x="2508" y="638"/>
                  </a:lnTo>
                  <a:lnTo>
                    <a:pt x="2509" y="645"/>
                  </a:lnTo>
                  <a:lnTo>
                    <a:pt x="2510" y="651"/>
                  </a:lnTo>
                  <a:lnTo>
                    <a:pt x="2512" y="657"/>
                  </a:lnTo>
                  <a:lnTo>
                    <a:pt x="2514" y="662"/>
                  </a:lnTo>
                  <a:lnTo>
                    <a:pt x="2516" y="667"/>
                  </a:lnTo>
                  <a:lnTo>
                    <a:pt x="2519" y="671"/>
                  </a:lnTo>
                  <a:lnTo>
                    <a:pt x="2522" y="675"/>
                  </a:lnTo>
                  <a:lnTo>
                    <a:pt x="2525" y="679"/>
                  </a:lnTo>
                  <a:lnTo>
                    <a:pt x="2530" y="682"/>
                  </a:lnTo>
                  <a:lnTo>
                    <a:pt x="2534" y="684"/>
                  </a:lnTo>
                  <a:lnTo>
                    <a:pt x="2539" y="686"/>
                  </a:lnTo>
                  <a:lnTo>
                    <a:pt x="2545" y="688"/>
                  </a:lnTo>
                  <a:lnTo>
                    <a:pt x="2551" y="689"/>
                  </a:lnTo>
                  <a:lnTo>
                    <a:pt x="2557" y="689"/>
                  </a:lnTo>
                  <a:lnTo>
                    <a:pt x="2563" y="689"/>
                  </a:lnTo>
                  <a:lnTo>
                    <a:pt x="2568" y="688"/>
                  </a:lnTo>
                  <a:lnTo>
                    <a:pt x="2573" y="686"/>
                  </a:lnTo>
                  <a:lnTo>
                    <a:pt x="2579" y="684"/>
                  </a:lnTo>
                  <a:lnTo>
                    <a:pt x="2590" y="679"/>
                  </a:lnTo>
                  <a:lnTo>
                    <a:pt x="2601" y="672"/>
                  </a:lnTo>
                  <a:lnTo>
                    <a:pt x="2612" y="664"/>
                  </a:lnTo>
                  <a:lnTo>
                    <a:pt x="2624" y="655"/>
                  </a:lnTo>
                  <a:lnTo>
                    <a:pt x="2646" y="636"/>
                  </a:lnTo>
                  <a:lnTo>
                    <a:pt x="2646" y="192"/>
                  </a:lnTo>
                  <a:lnTo>
                    <a:pt x="2782" y="192"/>
                  </a:lnTo>
                  <a:close/>
                  <a:moveTo>
                    <a:pt x="1999" y="603"/>
                  </a:moveTo>
                  <a:lnTo>
                    <a:pt x="1999" y="611"/>
                  </a:lnTo>
                  <a:lnTo>
                    <a:pt x="2001" y="619"/>
                  </a:lnTo>
                  <a:lnTo>
                    <a:pt x="2002" y="626"/>
                  </a:lnTo>
                  <a:lnTo>
                    <a:pt x="2005" y="633"/>
                  </a:lnTo>
                  <a:lnTo>
                    <a:pt x="2008" y="639"/>
                  </a:lnTo>
                  <a:lnTo>
                    <a:pt x="2012" y="645"/>
                  </a:lnTo>
                  <a:lnTo>
                    <a:pt x="2016" y="650"/>
                  </a:lnTo>
                  <a:lnTo>
                    <a:pt x="2019" y="652"/>
                  </a:lnTo>
                  <a:lnTo>
                    <a:pt x="2021" y="654"/>
                  </a:lnTo>
                  <a:lnTo>
                    <a:pt x="2027" y="658"/>
                  </a:lnTo>
                  <a:lnTo>
                    <a:pt x="2033" y="662"/>
                  </a:lnTo>
                  <a:lnTo>
                    <a:pt x="2039" y="665"/>
                  </a:lnTo>
                  <a:lnTo>
                    <a:pt x="2046" y="667"/>
                  </a:lnTo>
                  <a:lnTo>
                    <a:pt x="2054" y="669"/>
                  </a:lnTo>
                  <a:lnTo>
                    <a:pt x="2062" y="671"/>
                  </a:lnTo>
                  <a:lnTo>
                    <a:pt x="2070" y="672"/>
                  </a:lnTo>
                  <a:lnTo>
                    <a:pt x="2079" y="672"/>
                  </a:lnTo>
                  <a:lnTo>
                    <a:pt x="2088" y="672"/>
                  </a:lnTo>
                  <a:lnTo>
                    <a:pt x="2096" y="671"/>
                  </a:lnTo>
                  <a:lnTo>
                    <a:pt x="2104" y="669"/>
                  </a:lnTo>
                  <a:lnTo>
                    <a:pt x="2112" y="667"/>
                  </a:lnTo>
                  <a:lnTo>
                    <a:pt x="2119" y="665"/>
                  </a:lnTo>
                  <a:lnTo>
                    <a:pt x="2125" y="662"/>
                  </a:lnTo>
                  <a:lnTo>
                    <a:pt x="2131" y="658"/>
                  </a:lnTo>
                  <a:lnTo>
                    <a:pt x="2137" y="654"/>
                  </a:lnTo>
                  <a:lnTo>
                    <a:pt x="2142" y="650"/>
                  </a:lnTo>
                  <a:lnTo>
                    <a:pt x="2146" y="645"/>
                  </a:lnTo>
                  <a:lnTo>
                    <a:pt x="2150" y="639"/>
                  </a:lnTo>
                  <a:lnTo>
                    <a:pt x="2153" y="633"/>
                  </a:lnTo>
                  <a:lnTo>
                    <a:pt x="2156" y="626"/>
                  </a:lnTo>
                  <a:lnTo>
                    <a:pt x="2157" y="619"/>
                  </a:lnTo>
                  <a:lnTo>
                    <a:pt x="2159" y="611"/>
                  </a:lnTo>
                  <a:lnTo>
                    <a:pt x="2159" y="603"/>
                  </a:lnTo>
                  <a:lnTo>
                    <a:pt x="2159" y="369"/>
                  </a:lnTo>
                  <a:lnTo>
                    <a:pt x="2159" y="361"/>
                  </a:lnTo>
                  <a:lnTo>
                    <a:pt x="2157" y="353"/>
                  </a:lnTo>
                  <a:lnTo>
                    <a:pt x="2156" y="346"/>
                  </a:lnTo>
                  <a:lnTo>
                    <a:pt x="2153" y="340"/>
                  </a:lnTo>
                  <a:lnTo>
                    <a:pt x="2150" y="333"/>
                  </a:lnTo>
                  <a:lnTo>
                    <a:pt x="2146" y="328"/>
                  </a:lnTo>
                  <a:lnTo>
                    <a:pt x="2142" y="322"/>
                  </a:lnTo>
                  <a:lnTo>
                    <a:pt x="2139" y="320"/>
                  </a:lnTo>
                  <a:lnTo>
                    <a:pt x="2137" y="318"/>
                  </a:lnTo>
                  <a:lnTo>
                    <a:pt x="2131" y="314"/>
                  </a:lnTo>
                  <a:lnTo>
                    <a:pt x="2125" y="310"/>
                  </a:lnTo>
                  <a:lnTo>
                    <a:pt x="2119" y="307"/>
                  </a:lnTo>
                  <a:lnTo>
                    <a:pt x="2112" y="305"/>
                  </a:lnTo>
                  <a:lnTo>
                    <a:pt x="2104" y="303"/>
                  </a:lnTo>
                  <a:lnTo>
                    <a:pt x="2096" y="301"/>
                  </a:lnTo>
                  <a:lnTo>
                    <a:pt x="2088" y="301"/>
                  </a:lnTo>
                  <a:lnTo>
                    <a:pt x="2079" y="300"/>
                  </a:lnTo>
                  <a:lnTo>
                    <a:pt x="2070" y="301"/>
                  </a:lnTo>
                  <a:lnTo>
                    <a:pt x="2062" y="301"/>
                  </a:lnTo>
                  <a:lnTo>
                    <a:pt x="2054" y="303"/>
                  </a:lnTo>
                  <a:lnTo>
                    <a:pt x="2046" y="305"/>
                  </a:lnTo>
                  <a:lnTo>
                    <a:pt x="2039" y="307"/>
                  </a:lnTo>
                  <a:lnTo>
                    <a:pt x="2033" y="310"/>
                  </a:lnTo>
                  <a:lnTo>
                    <a:pt x="2027" y="314"/>
                  </a:lnTo>
                  <a:lnTo>
                    <a:pt x="2021" y="318"/>
                  </a:lnTo>
                  <a:lnTo>
                    <a:pt x="2016" y="322"/>
                  </a:lnTo>
                  <a:lnTo>
                    <a:pt x="2012" y="328"/>
                  </a:lnTo>
                  <a:lnTo>
                    <a:pt x="2008" y="333"/>
                  </a:lnTo>
                  <a:lnTo>
                    <a:pt x="2005" y="340"/>
                  </a:lnTo>
                  <a:lnTo>
                    <a:pt x="2002" y="346"/>
                  </a:lnTo>
                  <a:lnTo>
                    <a:pt x="2001" y="353"/>
                  </a:lnTo>
                  <a:lnTo>
                    <a:pt x="1999" y="361"/>
                  </a:lnTo>
                  <a:lnTo>
                    <a:pt x="1999" y="369"/>
                  </a:lnTo>
                  <a:lnTo>
                    <a:pt x="1999" y="603"/>
                  </a:lnTo>
                  <a:close/>
                  <a:moveTo>
                    <a:pt x="1863" y="404"/>
                  </a:moveTo>
                  <a:lnTo>
                    <a:pt x="1863" y="390"/>
                  </a:lnTo>
                  <a:lnTo>
                    <a:pt x="1864" y="376"/>
                  </a:lnTo>
                  <a:lnTo>
                    <a:pt x="1865" y="363"/>
                  </a:lnTo>
                  <a:lnTo>
                    <a:pt x="1867" y="350"/>
                  </a:lnTo>
                  <a:lnTo>
                    <a:pt x="1869" y="338"/>
                  </a:lnTo>
                  <a:lnTo>
                    <a:pt x="1871" y="326"/>
                  </a:lnTo>
                  <a:lnTo>
                    <a:pt x="1874" y="314"/>
                  </a:lnTo>
                  <a:lnTo>
                    <a:pt x="1878" y="304"/>
                  </a:lnTo>
                  <a:lnTo>
                    <a:pt x="1881" y="293"/>
                  </a:lnTo>
                  <a:lnTo>
                    <a:pt x="1886" y="283"/>
                  </a:lnTo>
                  <a:lnTo>
                    <a:pt x="1890" y="274"/>
                  </a:lnTo>
                  <a:lnTo>
                    <a:pt x="1895" y="265"/>
                  </a:lnTo>
                  <a:lnTo>
                    <a:pt x="1901" y="257"/>
                  </a:lnTo>
                  <a:lnTo>
                    <a:pt x="1907" y="249"/>
                  </a:lnTo>
                  <a:lnTo>
                    <a:pt x="1913" y="241"/>
                  </a:lnTo>
                  <a:lnTo>
                    <a:pt x="1920" y="234"/>
                  </a:lnTo>
                  <a:lnTo>
                    <a:pt x="1927" y="228"/>
                  </a:lnTo>
                  <a:lnTo>
                    <a:pt x="1935" y="222"/>
                  </a:lnTo>
                  <a:lnTo>
                    <a:pt x="1943" y="216"/>
                  </a:lnTo>
                  <a:lnTo>
                    <a:pt x="1951" y="211"/>
                  </a:lnTo>
                  <a:lnTo>
                    <a:pt x="1960" y="206"/>
                  </a:lnTo>
                  <a:lnTo>
                    <a:pt x="1969" y="202"/>
                  </a:lnTo>
                  <a:lnTo>
                    <a:pt x="1978" y="198"/>
                  </a:lnTo>
                  <a:lnTo>
                    <a:pt x="1988" y="194"/>
                  </a:lnTo>
                  <a:lnTo>
                    <a:pt x="1998" y="191"/>
                  </a:lnTo>
                  <a:lnTo>
                    <a:pt x="2009" y="189"/>
                  </a:lnTo>
                  <a:lnTo>
                    <a:pt x="2019" y="187"/>
                  </a:lnTo>
                  <a:lnTo>
                    <a:pt x="2031" y="185"/>
                  </a:lnTo>
                  <a:lnTo>
                    <a:pt x="2054" y="182"/>
                  </a:lnTo>
                  <a:lnTo>
                    <a:pt x="2066" y="182"/>
                  </a:lnTo>
                  <a:lnTo>
                    <a:pt x="2079" y="182"/>
                  </a:lnTo>
                  <a:lnTo>
                    <a:pt x="2092" y="182"/>
                  </a:lnTo>
                  <a:lnTo>
                    <a:pt x="2104" y="182"/>
                  </a:lnTo>
                  <a:lnTo>
                    <a:pt x="2116" y="183"/>
                  </a:lnTo>
                  <a:lnTo>
                    <a:pt x="2127" y="185"/>
                  </a:lnTo>
                  <a:lnTo>
                    <a:pt x="2139" y="187"/>
                  </a:lnTo>
                  <a:lnTo>
                    <a:pt x="2149" y="189"/>
                  </a:lnTo>
                  <a:lnTo>
                    <a:pt x="2160" y="191"/>
                  </a:lnTo>
                  <a:lnTo>
                    <a:pt x="2170" y="194"/>
                  </a:lnTo>
                  <a:lnTo>
                    <a:pt x="2180" y="198"/>
                  </a:lnTo>
                  <a:lnTo>
                    <a:pt x="2189" y="202"/>
                  </a:lnTo>
                  <a:lnTo>
                    <a:pt x="2198" y="206"/>
                  </a:lnTo>
                  <a:lnTo>
                    <a:pt x="2207" y="211"/>
                  </a:lnTo>
                  <a:lnTo>
                    <a:pt x="2215" y="216"/>
                  </a:lnTo>
                  <a:lnTo>
                    <a:pt x="2223" y="222"/>
                  </a:lnTo>
                  <a:lnTo>
                    <a:pt x="2231" y="228"/>
                  </a:lnTo>
                  <a:lnTo>
                    <a:pt x="2238" y="234"/>
                  </a:lnTo>
                  <a:lnTo>
                    <a:pt x="2245" y="241"/>
                  </a:lnTo>
                  <a:lnTo>
                    <a:pt x="2251" y="249"/>
                  </a:lnTo>
                  <a:lnTo>
                    <a:pt x="2257" y="257"/>
                  </a:lnTo>
                  <a:lnTo>
                    <a:pt x="2263" y="265"/>
                  </a:lnTo>
                  <a:lnTo>
                    <a:pt x="2268" y="274"/>
                  </a:lnTo>
                  <a:lnTo>
                    <a:pt x="2273" y="283"/>
                  </a:lnTo>
                  <a:lnTo>
                    <a:pt x="2278" y="293"/>
                  </a:lnTo>
                  <a:lnTo>
                    <a:pt x="2281" y="304"/>
                  </a:lnTo>
                  <a:lnTo>
                    <a:pt x="2285" y="314"/>
                  </a:lnTo>
                  <a:lnTo>
                    <a:pt x="2288" y="326"/>
                  </a:lnTo>
                  <a:lnTo>
                    <a:pt x="2290" y="338"/>
                  </a:lnTo>
                  <a:lnTo>
                    <a:pt x="2292" y="350"/>
                  </a:lnTo>
                  <a:lnTo>
                    <a:pt x="2294" y="363"/>
                  </a:lnTo>
                  <a:lnTo>
                    <a:pt x="2295" y="376"/>
                  </a:lnTo>
                  <a:lnTo>
                    <a:pt x="2296" y="390"/>
                  </a:lnTo>
                  <a:lnTo>
                    <a:pt x="2296" y="404"/>
                  </a:lnTo>
                  <a:lnTo>
                    <a:pt x="2296" y="568"/>
                  </a:lnTo>
                  <a:lnTo>
                    <a:pt x="2296" y="582"/>
                  </a:lnTo>
                  <a:lnTo>
                    <a:pt x="2295" y="596"/>
                  </a:lnTo>
                  <a:lnTo>
                    <a:pt x="2294" y="610"/>
                  </a:lnTo>
                  <a:lnTo>
                    <a:pt x="2292" y="622"/>
                  </a:lnTo>
                  <a:lnTo>
                    <a:pt x="2290" y="635"/>
                  </a:lnTo>
                  <a:lnTo>
                    <a:pt x="2288" y="646"/>
                  </a:lnTo>
                  <a:lnTo>
                    <a:pt x="2285" y="658"/>
                  </a:lnTo>
                  <a:lnTo>
                    <a:pt x="2281" y="669"/>
                  </a:lnTo>
                  <a:lnTo>
                    <a:pt x="2278" y="679"/>
                  </a:lnTo>
                  <a:lnTo>
                    <a:pt x="2273" y="689"/>
                  </a:lnTo>
                  <a:lnTo>
                    <a:pt x="2268" y="698"/>
                  </a:lnTo>
                  <a:lnTo>
                    <a:pt x="2263" y="707"/>
                  </a:lnTo>
                  <a:lnTo>
                    <a:pt x="2257" y="715"/>
                  </a:lnTo>
                  <a:lnTo>
                    <a:pt x="2251" y="723"/>
                  </a:lnTo>
                  <a:lnTo>
                    <a:pt x="2245" y="732"/>
                  </a:lnTo>
                  <a:lnTo>
                    <a:pt x="2238" y="739"/>
                  </a:lnTo>
                  <a:lnTo>
                    <a:pt x="2231" y="745"/>
                  </a:lnTo>
                  <a:lnTo>
                    <a:pt x="2223" y="751"/>
                  </a:lnTo>
                  <a:lnTo>
                    <a:pt x="2215" y="757"/>
                  </a:lnTo>
                  <a:lnTo>
                    <a:pt x="2207" y="762"/>
                  </a:lnTo>
                  <a:lnTo>
                    <a:pt x="2198" y="767"/>
                  </a:lnTo>
                  <a:lnTo>
                    <a:pt x="2189" y="771"/>
                  </a:lnTo>
                  <a:lnTo>
                    <a:pt x="2180" y="775"/>
                  </a:lnTo>
                  <a:lnTo>
                    <a:pt x="2170" y="779"/>
                  </a:lnTo>
                  <a:lnTo>
                    <a:pt x="2160" y="782"/>
                  </a:lnTo>
                  <a:lnTo>
                    <a:pt x="2149" y="784"/>
                  </a:lnTo>
                  <a:lnTo>
                    <a:pt x="2139" y="787"/>
                  </a:lnTo>
                  <a:lnTo>
                    <a:pt x="2127" y="788"/>
                  </a:lnTo>
                  <a:lnTo>
                    <a:pt x="2104" y="791"/>
                  </a:lnTo>
                  <a:lnTo>
                    <a:pt x="2092" y="791"/>
                  </a:lnTo>
                  <a:lnTo>
                    <a:pt x="2079" y="792"/>
                  </a:lnTo>
                  <a:lnTo>
                    <a:pt x="2066" y="791"/>
                  </a:lnTo>
                  <a:lnTo>
                    <a:pt x="2054" y="791"/>
                  </a:lnTo>
                  <a:lnTo>
                    <a:pt x="2042" y="790"/>
                  </a:lnTo>
                  <a:lnTo>
                    <a:pt x="2031" y="788"/>
                  </a:lnTo>
                  <a:lnTo>
                    <a:pt x="2019" y="787"/>
                  </a:lnTo>
                  <a:lnTo>
                    <a:pt x="2009" y="784"/>
                  </a:lnTo>
                  <a:lnTo>
                    <a:pt x="1998" y="782"/>
                  </a:lnTo>
                  <a:lnTo>
                    <a:pt x="1988" y="779"/>
                  </a:lnTo>
                  <a:lnTo>
                    <a:pt x="1978" y="775"/>
                  </a:lnTo>
                  <a:lnTo>
                    <a:pt x="1969" y="771"/>
                  </a:lnTo>
                  <a:lnTo>
                    <a:pt x="1960" y="767"/>
                  </a:lnTo>
                  <a:lnTo>
                    <a:pt x="1951" y="762"/>
                  </a:lnTo>
                  <a:lnTo>
                    <a:pt x="1943" y="757"/>
                  </a:lnTo>
                  <a:lnTo>
                    <a:pt x="1935" y="751"/>
                  </a:lnTo>
                  <a:lnTo>
                    <a:pt x="1927" y="745"/>
                  </a:lnTo>
                  <a:lnTo>
                    <a:pt x="1920" y="739"/>
                  </a:lnTo>
                  <a:lnTo>
                    <a:pt x="1913" y="732"/>
                  </a:lnTo>
                  <a:lnTo>
                    <a:pt x="1907" y="723"/>
                  </a:lnTo>
                  <a:lnTo>
                    <a:pt x="1901" y="715"/>
                  </a:lnTo>
                  <a:lnTo>
                    <a:pt x="1895" y="707"/>
                  </a:lnTo>
                  <a:lnTo>
                    <a:pt x="1890" y="698"/>
                  </a:lnTo>
                  <a:lnTo>
                    <a:pt x="1886" y="689"/>
                  </a:lnTo>
                  <a:lnTo>
                    <a:pt x="1881" y="679"/>
                  </a:lnTo>
                  <a:lnTo>
                    <a:pt x="1878" y="669"/>
                  </a:lnTo>
                  <a:lnTo>
                    <a:pt x="1874" y="658"/>
                  </a:lnTo>
                  <a:lnTo>
                    <a:pt x="1871" y="646"/>
                  </a:lnTo>
                  <a:lnTo>
                    <a:pt x="1869" y="635"/>
                  </a:lnTo>
                  <a:lnTo>
                    <a:pt x="1867" y="622"/>
                  </a:lnTo>
                  <a:lnTo>
                    <a:pt x="1865" y="610"/>
                  </a:lnTo>
                  <a:lnTo>
                    <a:pt x="1864" y="596"/>
                  </a:lnTo>
                  <a:lnTo>
                    <a:pt x="1863" y="582"/>
                  </a:lnTo>
                  <a:lnTo>
                    <a:pt x="1863" y="568"/>
                  </a:lnTo>
                  <a:lnTo>
                    <a:pt x="1863" y="404"/>
                  </a:lnTo>
                  <a:close/>
                  <a:moveTo>
                    <a:pt x="1635" y="314"/>
                  </a:moveTo>
                  <a:lnTo>
                    <a:pt x="1761" y="0"/>
                  </a:lnTo>
                  <a:lnTo>
                    <a:pt x="1920" y="0"/>
                  </a:lnTo>
                  <a:lnTo>
                    <a:pt x="1707" y="464"/>
                  </a:lnTo>
                  <a:lnTo>
                    <a:pt x="1707" y="781"/>
                  </a:lnTo>
                  <a:lnTo>
                    <a:pt x="1558" y="781"/>
                  </a:lnTo>
                  <a:lnTo>
                    <a:pt x="1558" y="464"/>
                  </a:lnTo>
                  <a:lnTo>
                    <a:pt x="1346" y="0"/>
                  </a:lnTo>
                  <a:lnTo>
                    <a:pt x="1504" y="0"/>
                  </a:lnTo>
                  <a:lnTo>
                    <a:pt x="1635" y="314"/>
                  </a:lnTo>
                  <a:close/>
                  <a:moveTo>
                    <a:pt x="867" y="781"/>
                  </a:moveTo>
                  <a:lnTo>
                    <a:pt x="867" y="192"/>
                  </a:lnTo>
                  <a:lnTo>
                    <a:pt x="1000" y="192"/>
                  </a:lnTo>
                  <a:lnTo>
                    <a:pt x="1000" y="270"/>
                  </a:lnTo>
                  <a:lnTo>
                    <a:pt x="1006" y="259"/>
                  </a:lnTo>
                  <a:lnTo>
                    <a:pt x="1013" y="250"/>
                  </a:lnTo>
                  <a:lnTo>
                    <a:pt x="1020" y="240"/>
                  </a:lnTo>
                  <a:lnTo>
                    <a:pt x="1027" y="232"/>
                  </a:lnTo>
                  <a:lnTo>
                    <a:pt x="1034" y="224"/>
                  </a:lnTo>
                  <a:lnTo>
                    <a:pt x="1042" y="216"/>
                  </a:lnTo>
                  <a:lnTo>
                    <a:pt x="1050" y="210"/>
                  </a:lnTo>
                  <a:lnTo>
                    <a:pt x="1058" y="204"/>
                  </a:lnTo>
                  <a:lnTo>
                    <a:pt x="1067" y="199"/>
                  </a:lnTo>
                  <a:lnTo>
                    <a:pt x="1072" y="196"/>
                  </a:lnTo>
                  <a:lnTo>
                    <a:pt x="1076" y="194"/>
                  </a:lnTo>
                  <a:lnTo>
                    <a:pt x="1086" y="190"/>
                  </a:lnTo>
                  <a:lnTo>
                    <a:pt x="1096" y="187"/>
                  </a:lnTo>
                  <a:lnTo>
                    <a:pt x="1107" y="185"/>
                  </a:lnTo>
                  <a:lnTo>
                    <a:pt x="1118" y="183"/>
                  </a:lnTo>
                  <a:lnTo>
                    <a:pt x="1130" y="182"/>
                  </a:lnTo>
                  <a:lnTo>
                    <a:pt x="1143" y="182"/>
                  </a:lnTo>
                  <a:lnTo>
                    <a:pt x="1143" y="328"/>
                  </a:lnTo>
                  <a:lnTo>
                    <a:pt x="1125" y="323"/>
                  </a:lnTo>
                  <a:lnTo>
                    <a:pt x="1107" y="318"/>
                  </a:lnTo>
                  <a:lnTo>
                    <a:pt x="1088" y="315"/>
                  </a:lnTo>
                  <a:lnTo>
                    <a:pt x="1079" y="314"/>
                  </a:lnTo>
                  <a:lnTo>
                    <a:pt x="1070" y="313"/>
                  </a:lnTo>
                  <a:lnTo>
                    <a:pt x="1062" y="314"/>
                  </a:lnTo>
                  <a:lnTo>
                    <a:pt x="1055" y="315"/>
                  </a:lnTo>
                  <a:lnTo>
                    <a:pt x="1048" y="317"/>
                  </a:lnTo>
                  <a:lnTo>
                    <a:pt x="1041" y="319"/>
                  </a:lnTo>
                  <a:lnTo>
                    <a:pt x="1035" y="322"/>
                  </a:lnTo>
                  <a:lnTo>
                    <a:pt x="1030" y="326"/>
                  </a:lnTo>
                  <a:lnTo>
                    <a:pt x="1025" y="330"/>
                  </a:lnTo>
                  <a:lnTo>
                    <a:pt x="1020" y="334"/>
                  </a:lnTo>
                  <a:lnTo>
                    <a:pt x="1016" y="339"/>
                  </a:lnTo>
                  <a:lnTo>
                    <a:pt x="1013" y="344"/>
                  </a:lnTo>
                  <a:lnTo>
                    <a:pt x="1010" y="349"/>
                  </a:lnTo>
                  <a:lnTo>
                    <a:pt x="1008" y="355"/>
                  </a:lnTo>
                  <a:lnTo>
                    <a:pt x="1006" y="360"/>
                  </a:lnTo>
                  <a:lnTo>
                    <a:pt x="1004" y="366"/>
                  </a:lnTo>
                  <a:lnTo>
                    <a:pt x="1004" y="372"/>
                  </a:lnTo>
                  <a:lnTo>
                    <a:pt x="1003" y="378"/>
                  </a:lnTo>
                  <a:lnTo>
                    <a:pt x="1003" y="781"/>
                  </a:lnTo>
                  <a:lnTo>
                    <a:pt x="867" y="781"/>
                  </a:lnTo>
                  <a:close/>
                  <a:moveTo>
                    <a:pt x="516" y="603"/>
                  </a:moveTo>
                  <a:lnTo>
                    <a:pt x="517" y="611"/>
                  </a:lnTo>
                  <a:lnTo>
                    <a:pt x="518" y="619"/>
                  </a:lnTo>
                  <a:lnTo>
                    <a:pt x="520" y="626"/>
                  </a:lnTo>
                  <a:lnTo>
                    <a:pt x="522" y="633"/>
                  </a:lnTo>
                  <a:lnTo>
                    <a:pt x="525" y="639"/>
                  </a:lnTo>
                  <a:lnTo>
                    <a:pt x="529" y="645"/>
                  </a:lnTo>
                  <a:lnTo>
                    <a:pt x="534" y="650"/>
                  </a:lnTo>
                  <a:lnTo>
                    <a:pt x="536" y="652"/>
                  </a:lnTo>
                  <a:lnTo>
                    <a:pt x="538" y="654"/>
                  </a:lnTo>
                  <a:lnTo>
                    <a:pt x="544" y="658"/>
                  </a:lnTo>
                  <a:lnTo>
                    <a:pt x="550" y="662"/>
                  </a:lnTo>
                  <a:lnTo>
                    <a:pt x="557" y="665"/>
                  </a:lnTo>
                  <a:lnTo>
                    <a:pt x="564" y="667"/>
                  </a:lnTo>
                  <a:lnTo>
                    <a:pt x="571" y="669"/>
                  </a:lnTo>
                  <a:lnTo>
                    <a:pt x="579" y="671"/>
                  </a:lnTo>
                  <a:lnTo>
                    <a:pt x="588" y="672"/>
                  </a:lnTo>
                  <a:lnTo>
                    <a:pt x="596" y="672"/>
                  </a:lnTo>
                  <a:lnTo>
                    <a:pt x="605" y="672"/>
                  </a:lnTo>
                  <a:lnTo>
                    <a:pt x="613" y="671"/>
                  </a:lnTo>
                  <a:lnTo>
                    <a:pt x="621" y="669"/>
                  </a:lnTo>
                  <a:lnTo>
                    <a:pt x="629" y="667"/>
                  </a:lnTo>
                  <a:lnTo>
                    <a:pt x="636" y="665"/>
                  </a:lnTo>
                  <a:lnTo>
                    <a:pt x="642" y="662"/>
                  </a:lnTo>
                  <a:lnTo>
                    <a:pt x="649" y="658"/>
                  </a:lnTo>
                  <a:lnTo>
                    <a:pt x="654" y="654"/>
                  </a:lnTo>
                  <a:lnTo>
                    <a:pt x="659" y="650"/>
                  </a:lnTo>
                  <a:lnTo>
                    <a:pt x="663" y="645"/>
                  </a:lnTo>
                  <a:lnTo>
                    <a:pt x="667" y="639"/>
                  </a:lnTo>
                  <a:lnTo>
                    <a:pt x="670" y="633"/>
                  </a:lnTo>
                  <a:lnTo>
                    <a:pt x="673" y="626"/>
                  </a:lnTo>
                  <a:lnTo>
                    <a:pt x="675" y="619"/>
                  </a:lnTo>
                  <a:lnTo>
                    <a:pt x="676" y="611"/>
                  </a:lnTo>
                  <a:lnTo>
                    <a:pt x="676" y="603"/>
                  </a:lnTo>
                  <a:lnTo>
                    <a:pt x="676" y="369"/>
                  </a:lnTo>
                  <a:lnTo>
                    <a:pt x="676" y="361"/>
                  </a:lnTo>
                  <a:lnTo>
                    <a:pt x="675" y="353"/>
                  </a:lnTo>
                  <a:lnTo>
                    <a:pt x="673" y="346"/>
                  </a:lnTo>
                  <a:lnTo>
                    <a:pt x="670" y="340"/>
                  </a:lnTo>
                  <a:lnTo>
                    <a:pt x="667" y="333"/>
                  </a:lnTo>
                  <a:lnTo>
                    <a:pt x="663" y="328"/>
                  </a:lnTo>
                  <a:lnTo>
                    <a:pt x="659" y="322"/>
                  </a:lnTo>
                  <a:lnTo>
                    <a:pt x="657" y="320"/>
                  </a:lnTo>
                  <a:lnTo>
                    <a:pt x="654" y="318"/>
                  </a:lnTo>
                  <a:lnTo>
                    <a:pt x="649" y="314"/>
                  </a:lnTo>
                  <a:lnTo>
                    <a:pt x="642" y="310"/>
                  </a:lnTo>
                  <a:lnTo>
                    <a:pt x="636" y="307"/>
                  </a:lnTo>
                  <a:lnTo>
                    <a:pt x="629" y="305"/>
                  </a:lnTo>
                  <a:lnTo>
                    <a:pt x="621" y="303"/>
                  </a:lnTo>
                  <a:lnTo>
                    <a:pt x="613" y="301"/>
                  </a:lnTo>
                  <a:lnTo>
                    <a:pt x="605" y="301"/>
                  </a:lnTo>
                  <a:lnTo>
                    <a:pt x="596" y="300"/>
                  </a:lnTo>
                  <a:lnTo>
                    <a:pt x="588" y="301"/>
                  </a:lnTo>
                  <a:lnTo>
                    <a:pt x="579" y="301"/>
                  </a:lnTo>
                  <a:lnTo>
                    <a:pt x="571" y="303"/>
                  </a:lnTo>
                  <a:lnTo>
                    <a:pt x="564" y="305"/>
                  </a:lnTo>
                  <a:lnTo>
                    <a:pt x="557" y="307"/>
                  </a:lnTo>
                  <a:lnTo>
                    <a:pt x="550" y="310"/>
                  </a:lnTo>
                  <a:lnTo>
                    <a:pt x="544" y="314"/>
                  </a:lnTo>
                  <a:lnTo>
                    <a:pt x="538" y="318"/>
                  </a:lnTo>
                  <a:lnTo>
                    <a:pt x="534" y="322"/>
                  </a:lnTo>
                  <a:lnTo>
                    <a:pt x="529" y="328"/>
                  </a:lnTo>
                  <a:lnTo>
                    <a:pt x="525" y="333"/>
                  </a:lnTo>
                  <a:lnTo>
                    <a:pt x="522" y="340"/>
                  </a:lnTo>
                  <a:lnTo>
                    <a:pt x="520" y="346"/>
                  </a:lnTo>
                  <a:lnTo>
                    <a:pt x="518" y="353"/>
                  </a:lnTo>
                  <a:lnTo>
                    <a:pt x="517" y="361"/>
                  </a:lnTo>
                  <a:lnTo>
                    <a:pt x="516" y="369"/>
                  </a:lnTo>
                  <a:lnTo>
                    <a:pt x="516" y="603"/>
                  </a:lnTo>
                  <a:close/>
                  <a:moveTo>
                    <a:pt x="380" y="404"/>
                  </a:moveTo>
                  <a:lnTo>
                    <a:pt x="381" y="390"/>
                  </a:lnTo>
                  <a:lnTo>
                    <a:pt x="381" y="376"/>
                  </a:lnTo>
                  <a:lnTo>
                    <a:pt x="382" y="363"/>
                  </a:lnTo>
                  <a:lnTo>
                    <a:pt x="384" y="350"/>
                  </a:lnTo>
                  <a:lnTo>
                    <a:pt x="386" y="338"/>
                  </a:lnTo>
                  <a:lnTo>
                    <a:pt x="389" y="326"/>
                  </a:lnTo>
                  <a:lnTo>
                    <a:pt x="392" y="314"/>
                  </a:lnTo>
                  <a:lnTo>
                    <a:pt x="395" y="304"/>
                  </a:lnTo>
                  <a:lnTo>
                    <a:pt x="399" y="293"/>
                  </a:lnTo>
                  <a:lnTo>
                    <a:pt x="403" y="283"/>
                  </a:lnTo>
                  <a:lnTo>
                    <a:pt x="408" y="274"/>
                  </a:lnTo>
                  <a:lnTo>
                    <a:pt x="413" y="265"/>
                  </a:lnTo>
                  <a:lnTo>
                    <a:pt x="418" y="257"/>
                  </a:lnTo>
                  <a:lnTo>
                    <a:pt x="424" y="249"/>
                  </a:lnTo>
                  <a:lnTo>
                    <a:pt x="431" y="241"/>
                  </a:lnTo>
                  <a:lnTo>
                    <a:pt x="437" y="234"/>
                  </a:lnTo>
                  <a:lnTo>
                    <a:pt x="444" y="228"/>
                  </a:lnTo>
                  <a:lnTo>
                    <a:pt x="452" y="222"/>
                  </a:lnTo>
                  <a:lnTo>
                    <a:pt x="460" y="216"/>
                  </a:lnTo>
                  <a:lnTo>
                    <a:pt x="468" y="211"/>
                  </a:lnTo>
                  <a:lnTo>
                    <a:pt x="477" y="206"/>
                  </a:lnTo>
                  <a:lnTo>
                    <a:pt x="486" y="202"/>
                  </a:lnTo>
                  <a:lnTo>
                    <a:pt x="495" y="198"/>
                  </a:lnTo>
                  <a:lnTo>
                    <a:pt x="505" y="194"/>
                  </a:lnTo>
                  <a:lnTo>
                    <a:pt x="515" y="191"/>
                  </a:lnTo>
                  <a:lnTo>
                    <a:pt x="526" y="189"/>
                  </a:lnTo>
                  <a:lnTo>
                    <a:pt x="537" y="187"/>
                  </a:lnTo>
                  <a:lnTo>
                    <a:pt x="548" y="185"/>
                  </a:lnTo>
                  <a:lnTo>
                    <a:pt x="571" y="182"/>
                  </a:lnTo>
                  <a:lnTo>
                    <a:pt x="584" y="182"/>
                  </a:lnTo>
                  <a:lnTo>
                    <a:pt x="596" y="182"/>
                  </a:lnTo>
                  <a:lnTo>
                    <a:pt x="609" y="182"/>
                  </a:lnTo>
                  <a:lnTo>
                    <a:pt x="621" y="182"/>
                  </a:lnTo>
                  <a:lnTo>
                    <a:pt x="633" y="183"/>
                  </a:lnTo>
                  <a:lnTo>
                    <a:pt x="645" y="185"/>
                  </a:lnTo>
                  <a:lnTo>
                    <a:pt x="656" y="187"/>
                  </a:lnTo>
                  <a:lnTo>
                    <a:pt x="667" y="189"/>
                  </a:lnTo>
                  <a:lnTo>
                    <a:pt x="677" y="191"/>
                  </a:lnTo>
                  <a:lnTo>
                    <a:pt x="687" y="194"/>
                  </a:lnTo>
                  <a:lnTo>
                    <a:pt x="697" y="198"/>
                  </a:lnTo>
                  <a:lnTo>
                    <a:pt x="707" y="202"/>
                  </a:lnTo>
                  <a:lnTo>
                    <a:pt x="716" y="206"/>
                  </a:lnTo>
                  <a:lnTo>
                    <a:pt x="724" y="211"/>
                  </a:lnTo>
                  <a:lnTo>
                    <a:pt x="733" y="216"/>
                  </a:lnTo>
                  <a:lnTo>
                    <a:pt x="741" y="222"/>
                  </a:lnTo>
                  <a:lnTo>
                    <a:pt x="748" y="228"/>
                  </a:lnTo>
                  <a:lnTo>
                    <a:pt x="755" y="234"/>
                  </a:lnTo>
                  <a:lnTo>
                    <a:pt x="763" y="241"/>
                  </a:lnTo>
                  <a:lnTo>
                    <a:pt x="769" y="249"/>
                  </a:lnTo>
                  <a:lnTo>
                    <a:pt x="775" y="257"/>
                  </a:lnTo>
                  <a:lnTo>
                    <a:pt x="781" y="265"/>
                  </a:lnTo>
                  <a:lnTo>
                    <a:pt x="786" y="274"/>
                  </a:lnTo>
                  <a:lnTo>
                    <a:pt x="791" y="283"/>
                  </a:lnTo>
                  <a:lnTo>
                    <a:pt x="795" y="293"/>
                  </a:lnTo>
                  <a:lnTo>
                    <a:pt x="799" y="304"/>
                  </a:lnTo>
                  <a:lnTo>
                    <a:pt x="802" y="314"/>
                  </a:lnTo>
                  <a:lnTo>
                    <a:pt x="805" y="326"/>
                  </a:lnTo>
                  <a:lnTo>
                    <a:pt x="807" y="338"/>
                  </a:lnTo>
                  <a:lnTo>
                    <a:pt x="810" y="350"/>
                  </a:lnTo>
                  <a:lnTo>
                    <a:pt x="811" y="363"/>
                  </a:lnTo>
                  <a:lnTo>
                    <a:pt x="812" y="376"/>
                  </a:lnTo>
                  <a:lnTo>
                    <a:pt x="813" y="390"/>
                  </a:lnTo>
                  <a:lnTo>
                    <a:pt x="813" y="404"/>
                  </a:lnTo>
                  <a:lnTo>
                    <a:pt x="813" y="568"/>
                  </a:lnTo>
                  <a:lnTo>
                    <a:pt x="813" y="582"/>
                  </a:lnTo>
                  <a:lnTo>
                    <a:pt x="812" y="596"/>
                  </a:lnTo>
                  <a:lnTo>
                    <a:pt x="811" y="610"/>
                  </a:lnTo>
                  <a:lnTo>
                    <a:pt x="810" y="622"/>
                  </a:lnTo>
                  <a:lnTo>
                    <a:pt x="807" y="635"/>
                  </a:lnTo>
                  <a:lnTo>
                    <a:pt x="805" y="646"/>
                  </a:lnTo>
                  <a:lnTo>
                    <a:pt x="802" y="658"/>
                  </a:lnTo>
                  <a:lnTo>
                    <a:pt x="799" y="669"/>
                  </a:lnTo>
                  <a:lnTo>
                    <a:pt x="795" y="679"/>
                  </a:lnTo>
                  <a:lnTo>
                    <a:pt x="791" y="689"/>
                  </a:lnTo>
                  <a:lnTo>
                    <a:pt x="786" y="698"/>
                  </a:lnTo>
                  <a:lnTo>
                    <a:pt x="781" y="707"/>
                  </a:lnTo>
                  <a:lnTo>
                    <a:pt x="775" y="715"/>
                  </a:lnTo>
                  <a:lnTo>
                    <a:pt x="769" y="723"/>
                  </a:lnTo>
                  <a:lnTo>
                    <a:pt x="763" y="732"/>
                  </a:lnTo>
                  <a:lnTo>
                    <a:pt x="755" y="739"/>
                  </a:lnTo>
                  <a:lnTo>
                    <a:pt x="748" y="745"/>
                  </a:lnTo>
                  <a:lnTo>
                    <a:pt x="741" y="751"/>
                  </a:lnTo>
                  <a:lnTo>
                    <a:pt x="733" y="757"/>
                  </a:lnTo>
                  <a:lnTo>
                    <a:pt x="724" y="762"/>
                  </a:lnTo>
                  <a:lnTo>
                    <a:pt x="716" y="767"/>
                  </a:lnTo>
                  <a:lnTo>
                    <a:pt x="707" y="771"/>
                  </a:lnTo>
                  <a:lnTo>
                    <a:pt x="697" y="775"/>
                  </a:lnTo>
                  <a:lnTo>
                    <a:pt x="687" y="779"/>
                  </a:lnTo>
                  <a:lnTo>
                    <a:pt x="677" y="782"/>
                  </a:lnTo>
                  <a:lnTo>
                    <a:pt x="667" y="784"/>
                  </a:lnTo>
                  <a:lnTo>
                    <a:pt x="656" y="787"/>
                  </a:lnTo>
                  <a:lnTo>
                    <a:pt x="645" y="788"/>
                  </a:lnTo>
                  <a:lnTo>
                    <a:pt x="621" y="791"/>
                  </a:lnTo>
                  <a:lnTo>
                    <a:pt x="609" y="791"/>
                  </a:lnTo>
                  <a:lnTo>
                    <a:pt x="596" y="792"/>
                  </a:lnTo>
                  <a:lnTo>
                    <a:pt x="584" y="791"/>
                  </a:lnTo>
                  <a:lnTo>
                    <a:pt x="571" y="791"/>
                  </a:lnTo>
                  <a:lnTo>
                    <a:pt x="560" y="790"/>
                  </a:lnTo>
                  <a:lnTo>
                    <a:pt x="548" y="788"/>
                  </a:lnTo>
                  <a:lnTo>
                    <a:pt x="537" y="787"/>
                  </a:lnTo>
                  <a:lnTo>
                    <a:pt x="526" y="784"/>
                  </a:lnTo>
                  <a:lnTo>
                    <a:pt x="515" y="782"/>
                  </a:lnTo>
                  <a:lnTo>
                    <a:pt x="505" y="779"/>
                  </a:lnTo>
                  <a:lnTo>
                    <a:pt x="495" y="775"/>
                  </a:lnTo>
                  <a:lnTo>
                    <a:pt x="486" y="771"/>
                  </a:lnTo>
                  <a:lnTo>
                    <a:pt x="477" y="767"/>
                  </a:lnTo>
                  <a:lnTo>
                    <a:pt x="468" y="762"/>
                  </a:lnTo>
                  <a:lnTo>
                    <a:pt x="460" y="757"/>
                  </a:lnTo>
                  <a:lnTo>
                    <a:pt x="452" y="751"/>
                  </a:lnTo>
                  <a:lnTo>
                    <a:pt x="444" y="745"/>
                  </a:lnTo>
                  <a:lnTo>
                    <a:pt x="437" y="739"/>
                  </a:lnTo>
                  <a:lnTo>
                    <a:pt x="431" y="732"/>
                  </a:lnTo>
                  <a:lnTo>
                    <a:pt x="424" y="723"/>
                  </a:lnTo>
                  <a:lnTo>
                    <a:pt x="418" y="715"/>
                  </a:lnTo>
                  <a:lnTo>
                    <a:pt x="413" y="707"/>
                  </a:lnTo>
                  <a:lnTo>
                    <a:pt x="408" y="698"/>
                  </a:lnTo>
                  <a:lnTo>
                    <a:pt x="403" y="689"/>
                  </a:lnTo>
                  <a:lnTo>
                    <a:pt x="399" y="679"/>
                  </a:lnTo>
                  <a:lnTo>
                    <a:pt x="395" y="669"/>
                  </a:lnTo>
                  <a:lnTo>
                    <a:pt x="392" y="658"/>
                  </a:lnTo>
                  <a:lnTo>
                    <a:pt x="389" y="646"/>
                  </a:lnTo>
                  <a:lnTo>
                    <a:pt x="386" y="635"/>
                  </a:lnTo>
                  <a:lnTo>
                    <a:pt x="384" y="622"/>
                  </a:lnTo>
                  <a:lnTo>
                    <a:pt x="382" y="610"/>
                  </a:lnTo>
                  <a:lnTo>
                    <a:pt x="381" y="596"/>
                  </a:lnTo>
                  <a:lnTo>
                    <a:pt x="381" y="582"/>
                  </a:lnTo>
                  <a:lnTo>
                    <a:pt x="380" y="568"/>
                  </a:lnTo>
                  <a:lnTo>
                    <a:pt x="380" y="404"/>
                  </a:lnTo>
                  <a:close/>
                  <a:moveTo>
                    <a:pt x="0" y="781"/>
                  </a:moveTo>
                  <a:lnTo>
                    <a:pt x="0" y="0"/>
                  </a:lnTo>
                  <a:lnTo>
                    <a:pt x="389" y="0"/>
                  </a:lnTo>
                  <a:lnTo>
                    <a:pt x="389" y="132"/>
                  </a:lnTo>
                  <a:lnTo>
                    <a:pt x="149" y="132"/>
                  </a:lnTo>
                  <a:lnTo>
                    <a:pt x="149" y="311"/>
                  </a:lnTo>
                  <a:lnTo>
                    <a:pt x="337" y="311"/>
                  </a:lnTo>
                  <a:lnTo>
                    <a:pt x="337" y="443"/>
                  </a:lnTo>
                  <a:lnTo>
                    <a:pt x="149" y="443"/>
                  </a:lnTo>
                  <a:lnTo>
                    <a:pt x="149" y="781"/>
                  </a:lnTo>
                  <a:lnTo>
                    <a:pt x="0" y="7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5642842" y="3737169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21215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6"/>
          </a:xfrm>
        </p:spPr>
        <p:txBody>
          <a:bodyPr anchor="b"/>
          <a:lstStyle>
            <a:lvl1pPr algn="l">
              <a:defRPr sz="59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1"/>
            <a:ext cx="9647569" cy="690723"/>
          </a:xfrm>
        </p:spPr>
        <p:txBody>
          <a:bodyPr/>
          <a:lstStyle>
            <a:lvl1pPr marL="0" indent="0" algn="l">
              <a:buNone/>
              <a:defRPr sz="2700">
                <a:solidFill>
                  <a:schemeClr val="bg1"/>
                </a:solidFill>
              </a:defRPr>
            </a:lvl1pPr>
            <a:lvl2pPr marL="609585" indent="0" algn="ctr">
              <a:buNone/>
              <a:defRPr sz="270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00"/>
            </a:lvl4pPr>
            <a:lvl5pPr marL="2438339" indent="0" algn="ctr">
              <a:buNone/>
              <a:defRPr sz="2100"/>
            </a:lvl5pPr>
            <a:lvl6pPr marL="3047924" indent="0" algn="ctr">
              <a:buNone/>
              <a:defRPr sz="2100"/>
            </a:lvl6pPr>
            <a:lvl7pPr marL="3657509" indent="0" algn="ctr">
              <a:buNone/>
              <a:defRPr sz="2100"/>
            </a:lvl7pPr>
            <a:lvl8pPr marL="4267093" indent="0" algn="ctr">
              <a:buNone/>
              <a:defRPr sz="2100"/>
            </a:lvl8pPr>
            <a:lvl9pPr marL="4876678" indent="0" algn="ctr">
              <a:buNone/>
              <a:defRPr sz="21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3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3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s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4087098" y="2280122"/>
            <a:ext cx="4016218" cy="2374916"/>
            <a:chOff x="3840163" y="2278046"/>
            <a:chExt cx="4463045" cy="2638183"/>
          </a:xfrm>
        </p:grpSpPr>
        <p:sp>
          <p:nvSpPr>
            <p:cNvPr id="6" name="Freeform 6"/>
            <p:cNvSpPr>
              <a:spLocks noChangeAspect="1" noEditPoints="1"/>
            </p:cNvSpPr>
            <p:nvPr userDrawn="1"/>
          </p:nvSpPr>
          <p:spPr bwMode="auto">
            <a:xfrm>
              <a:off x="5473786" y="4052133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3840163" y="2278046"/>
              <a:ext cx="4462379" cy="1602000"/>
            </a:xfrm>
            <a:custGeom>
              <a:avLst/>
              <a:gdLst>
                <a:gd name="T0" fmla="*/ 2509 w 2844"/>
                <a:gd name="T1" fmla="*/ 871 h 1021"/>
                <a:gd name="T2" fmla="*/ 2477 w 2844"/>
                <a:gd name="T3" fmla="*/ 921 h 1021"/>
                <a:gd name="T4" fmla="*/ 2316 w 2844"/>
                <a:gd name="T5" fmla="*/ 920 h 1021"/>
                <a:gd name="T6" fmla="*/ 2289 w 2844"/>
                <a:gd name="T7" fmla="*/ 866 h 1021"/>
                <a:gd name="T8" fmla="*/ 2582 w 2844"/>
                <a:gd name="T9" fmla="*/ 232 h 1021"/>
                <a:gd name="T10" fmla="*/ 2479 w 2844"/>
                <a:gd name="T11" fmla="*/ 242 h 1021"/>
                <a:gd name="T12" fmla="*/ 2323 w 2844"/>
                <a:gd name="T13" fmla="*/ 219 h 1021"/>
                <a:gd name="T14" fmla="*/ 2212 w 2844"/>
                <a:gd name="T15" fmla="*/ 285 h 1021"/>
                <a:gd name="T16" fmla="*/ 2174 w 2844"/>
                <a:gd name="T17" fmla="*/ 424 h 1021"/>
                <a:gd name="T18" fmla="*/ 2225 w 2844"/>
                <a:gd name="T19" fmla="*/ 609 h 1021"/>
                <a:gd name="T20" fmla="*/ 2185 w 2844"/>
                <a:gd name="T21" fmla="*/ 714 h 1021"/>
                <a:gd name="T22" fmla="*/ 2209 w 2844"/>
                <a:gd name="T23" fmla="*/ 801 h 1021"/>
                <a:gd name="T24" fmla="*/ 2159 w 2844"/>
                <a:gd name="T25" fmla="*/ 891 h 1021"/>
                <a:gd name="T26" fmla="*/ 2177 w 2844"/>
                <a:gd name="T27" fmla="*/ 968 h 1021"/>
                <a:gd name="T28" fmla="*/ 2353 w 2844"/>
                <a:gd name="T29" fmla="*/ 1021 h 1021"/>
                <a:gd name="T30" fmla="*/ 2593 w 2844"/>
                <a:gd name="T31" fmla="*/ 970 h 1021"/>
                <a:gd name="T32" fmla="*/ 2640 w 2844"/>
                <a:gd name="T33" fmla="*/ 863 h 1021"/>
                <a:gd name="T34" fmla="*/ 2593 w 2844"/>
                <a:gd name="T35" fmla="*/ 770 h 1021"/>
                <a:gd name="T36" fmla="*/ 2378 w 2844"/>
                <a:gd name="T37" fmla="*/ 729 h 1021"/>
                <a:gd name="T38" fmla="*/ 2299 w 2844"/>
                <a:gd name="T39" fmla="*/ 699 h 1021"/>
                <a:gd name="T40" fmla="*/ 2365 w 2844"/>
                <a:gd name="T41" fmla="*/ 672 h 1021"/>
                <a:gd name="T42" fmla="*/ 2508 w 2844"/>
                <a:gd name="T43" fmla="*/ 632 h 1021"/>
                <a:gd name="T44" fmla="*/ 2571 w 2844"/>
                <a:gd name="T45" fmla="*/ 505 h 1021"/>
                <a:gd name="T46" fmla="*/ 2583 w 2844"/>
                <a:gd name="T47" fmla="*/ 329 h 1021"/>
                <a:gd name="T48" fmla="*/ 2440 w 2844"/>
                <a:gd name="T49" fmla="*/ 512 h 1021"/>
                <a:gd name="T50" fmla="*/ 2379 w 2844"/>
                <a:gd name="T51" fmla="*/ 562 h 1021"/>
                <a:gd name="T52" fmla="*/ 2308 w 2844"/>
                <a:gd name="T53" fmla="*/ 500 h 1021"/>
                <a:gd name="T54" fmla="*/ 2327 w 2844"/>
                <a:gd name="T55" fmla="*/ 344 h 1021"/>
                <a:gd name="T56" fmla="*/ 2412 w 2844"/>
                <a:gd name="T57" fmla="*/ 336 h 1021"/>
                <a:gd name="T58" fmla="*/ 2446 w 2844"/>
                <a:gd name="T59" fmla="*/ 438 h 1021"/>
                <a:gd name="T60" fmla="*/ 1737 w 2844"/>
                <a:gd name="T61" fmla="*/ 279 h 1021"/>
                <a:gd name="T62" fmla="*/ 1572 w 2844"/>
                <a:gd name="T63" fmla="*/ 216 h 1021"/>
                <a:gd name="T64" fmla="*/ 1478 w 2844"/>
                <a:gd name="T65" fmla="*/ 290 h 1021"/>
                <a:gd name="T66" fmla="*/ 1452 w 2844"/>
                <a:gd name="T67" fmla="*/ 590 h 1021"/>
                <a:gd name="T68" fmla="*/ 1491 w 2844"/>
                <a:gd name="T69" fmla="*/ 771 h 1021"/>
                <a:gd name="T70" fmla="*/ 1591 w 2844"/>
                <a:gd name="T71" fmla="*/ 824 h 1021"/>
                <a:gd name="T72" fmla="*/ 1728 w 2844"/>
                <a:gd name="T73" fmla="*/ 763 h 1021"/>
                <a:gd name="T74" fmla="*/ 1697 w 2844"/>
                <a:gd name="T75" fmla="*/ 712 h 1021"/>
                <a:gd name="T76" fmla="*/ 1612 w 2844"/>
                <a:gd name="T77" fmla="*/ 703 h 1021"/>
                <a:gd name="T78" fmla="*/ 1589 w 2844"/>
                <a:gd name="T79" fmla="*/ 417 h 1021"/>
                <a:gd name="T80" fmla="*/ 1648 w 2844"/>
                <a:gd name="T81" fmla="*/ 316 h 1021"/>
                <a:gd name="T82" fmla="*/ 1047 w 2844"/>
                <a:gd name="T83" fmla="*/ 813 h 1021"/>
                <a:gd name="T84" fmla="*/ 1091 w 2844"/>
                <a:gd name="T85" fmla="*/ 349 h 1021"/>
                <a:gd name="T86" fmla="*/ 1129 w 2844"/>
                <a:gd name="T87" fmla="*/ 223 h 1021"/>
                <a:gd name="T88" fmla="*/ 1043 w 2844"/>
                <a:gd name="T89" fmla="*/ 225 h 1021"/>
                <a:gd name="T90" fmla="*/ 576 w 2844"/>
                <a:gd name="T91" fmla="*/ 347 h 1021"/>
                <a:gd name="T92" fmla="*/ 681 w 2844"/>
                <a:gd name="T93" fmla="*/ 347 h 1021"/>
                <a:gd name="T94" fmla="*/ 703 w 2844"/>
                <a:gd name="T95" fmla="*/ 665 h 1021"/>
                <a:gd name="T96" fmla="*/ 620 w 2844"/>
                <a:gd name="T97" fmla="*/ 704 h 1021"/>
                <a:gd name="T98" fmla="*/ 549 w 2844"/>
                <a:gd name="T99" fmla="*/ 644 h 1021"/>
                <a:gd name="T100" fmla="*/ 440 w 2844"/>
                <a:gd name="T101" fmla="*/ 731 h 1021"/>
                <a:gd name="T102" fmla="*/ 548 w 2844"/>
                <a:gd name="T103" fmla="*/ 814 h 1021"/>
                <a:gd name="T104" fmla="*/ 721 w 2844"/>
                <a:gd name="T105" fmla="*/ 811 h 1021"/>
                <a:gd name="T106" fmla="*/ 823 w 2844"/>
                <a:gd name="T107" fmla="*/ 721 h 1021"/>
                <a:gd name="T108" fmla="*/ 844 w 2844"/>
                <a:gd name="T109" fmla="*/ 395 h 1021"/>
                <a:gd name="T110" fmla="*/ 782 w 2844"/>
                <a:gd name="T111" fmla="*/ 261 h 1021"/>
                <a:gd name="T112" fmla="*/ 629 w 2844"/>
                <a:gd name="T113" fmla="*/ 214 h 1021"/>
                <a:gd name="T114" fmla="*/ 484 w 2844"/>
                <a:gd name="T115" fmla="*/ 255 h 1021"/>
                <a:gd name="T116" fmla="*/ 416 w 2844"/>
                <a:gd name="T117" fmla="*/ 383 h 1021"/>
                <a:gd name="T118" fmla="*/ 461 w 2844"/>
                <a:gd name="T119" fmla="*/ 2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44" h="1021">
                  <a:moveTo>
                    <a:pt x="2844" y="659"/>
                  </a:moveTo>
                  <a:lnTo>
                    <a:pt x="2690" y="659"/>
                  </a:lnTo>
                  <a:lnTo>
                    <a:pt x="2690" y="813"/>
                  </a:lnTo>
                  <a:lnTo>
                    <a:pt x="2844" y="813"/>
                  </a:lnTo>
                  <a:lnTo>
                    <a:pt x="2844" y="659"/>
                  </a:lnTo>
                  <a:close/>
                  <a:moveTo>
                    <a:pt x="2461" y="853"/>
                  </a:moveTo>
                  <a:lnTo>
                    <a:pt x="2475" y="854"/>
                  </a:lnTo>
                  <a:lnTo>
                    <a:pt x="2486" y="856"/>
                  </a:lnTo>
                  <a:lnTo>
                    <a:pt x="2495" y="859"/>
                  </a:lnTo>
                  <a:lnTo>
                    <a:pt x="2502" y="862"/>
                  </a:lnTo>
                  <a:lnTo>
                    <a:pt x="2504" y="864"/>
                  </a:lnTo>
                  <a:lnTo>
                    <a:pt x="2506" y="866"/>
                  </a:lnTo>
                  <a:lnTo>
                    <a:pt x="2508" y="869"/>
                  </a:lnTo>
                  <a:lnTo>
                    <a:pt x="2509" y="871"/>
                  </a:lnTo>
                  <a:lnTo>
                    <a:pt x="2510" y="874"/>
                  </a:lnTo>
                  <a:lnTo>
                    <a:pt x="2511" y="877"/>
                  </a:lnTo>
                  <a:lnTo>
                    <a:pt x="2511" y="884"/>
                  </a:lnTo>
                  <a:lnTo>
                    <a:pt x="2511" y="889"/>
                  </a:lnTo>
                  <a:lnTo>
                    <a:pt x="2509" y="895"/>
                  </a:lnTo>
                  <a:lnTo>
                    <a:pt x="2508" y="897"/>
                  </a:lnTo>
                  <a:lnTo>
                    <a:pt x="2507" y="899"/>
                  </a:lnTo>
                  <a:lnTo>
                    <a:pt x="2504" y="904"/>
                  </a:lnTo>
                  <a:lnTo>
                    <a:pt x="2500" y="908"/>
                  </a:lnTo>
                  <a:lnTo>
                    <a:pt x="2496" y="912"/>
                  </a:lnTo>
                  <a:lnTo>
                    <a:pt x="2490" y="915"/>
                  </a:lnTo>
                  <a:lnTo>
                    <a:pt x="2487" y="917"/>
                  </a:lnTo>
                  <a:lnTo>
                    <a:pt x="2484" y="918"/>
                  </a:lnTo>
                  <a:lnTo>
                    <a:pt x="2477" y="921"/>
                  </a:lnTo>
                  <a:lnTo>
                    <a:pt x="2469" y="924"/>
                  </a:lnTo>
                  <a:lnTo>
                    <a:pt x="2461" y="926"/>
                  </a:lnTo>
                  <a:lnTo>
                    <a:pt x="2452" y="927"/>
                  </a:lnTo>
                  <a:lnTo>
                    <a:pt x="2442" y="929"/>
                  </a:lnTo>
                  <a:lnTo>
                    <a:pt x="2431" y="930"/>
                  </a:lnTo>
                  <a:lnTo>
                    <a:pt x="2420" y="930"/>
                  </a:lnTo>
                  <a:lnTo>
                    <a:pt x="2408" y="930"/>
                  </a:lnTo>
                  <a:lnTo>
                    <a:pt x="2380" y="930"/>
                  </a:lnTo>
                  <a:lnTo>
                    <a:pt x="2367" y="929"/>
                  </a:lnTo>
                  <a:lnTo>
                    <a:pt x="2355" y="928"/>
                  </a:lnTo>
                  <a:lnTo>
                    <a:pt x="2344" y="926"/>
                  </a:lnTo>
                  <a:lnTo>
                    <a:pt x="2334" y="925"/>
                  </a:lnTo>
                  <a:lnTo>
                    <a:pt x="2325" y="922"/>
                  </a:lnTo>
                  <a:lnTo>
                    <a:pt x="2316" y="920"/>
                  </a:lnTo>
                  <a:lnTo>
                    <a:pt x="2309" y="917"/>
                  </a:lnTo>
                  <a:lnTo>
                    <a:pt x="2302" y="914"/>
                  </a:lnTo>
                  <a:lnTo>
                    <a:pt x="2297" y="911"/>
                  </a:lnTo>
                  <a:lnTo>
                    <a:pt x="2294" y="909"/>
                  </a:lnTo>
                  <a:lnTo>
                    <a:pt x="2292" y="907"/>
                  </a:lnTo>
                  <a:lnTo>
                    <a:pt x="2289" y="902"/>
                  </a:lnTo>
                  <a:lnTo>
                    <a:pt x="2286" y="898"/>
                  </a:lnTo>
                  <a:lnTo>
                    <a:pt x="2285" y="895"/>
                  </a:lnTo>
                  <a:lnTo>
                    <a:pt x="2285" y="893"/>
                  </a:lnTo>
                  <a:lnTo>
                    <a:pt x="2284" y="887"/>
                  </a:lnTo>
                  <a:lnTo>
                    <a:pt x="2284" y="883"/>
                  </a:lnTo>
                  <a:lnTo>
                    <a:pt x="2285" y="879"/>
                  </a:lnTo>
                  <a:lnTo>
                    <a:pt x="2287" y="873"/>
                  </a:lnTo>
                  <a:lnTo>
                    <a:pt x="2289" y="866"/>
                  </a:lnTo>
                  <a:lnTo>
                    <a:pt x="2293" y="861"/>
                  </a:lnTo>
                  <a:lnTo>
                    <a:pt x="2297" y="855"/>
                  </a:lnTo>
                  <a:lnTo>
                    <a:pt x="2302" y="850"/>
                  </a:lnTo>
                  <a:lnTo>
                    <a:pt x="2312" y="840"/>
                  </a:lnTo>
                  <a:lnTo>
                    <a:pt x="2461" y="853"/>
                  </a:lnTo>
                  <a:close/>
                  <a:moveTo>
                    <a:pt x="2647" y="214"/>
                  </a:moveTo>
                  <a:lnTo>
                    <a:pt x="2638" y="215"/>
                  </a:lnTo>
                  <a:lnTo>
                    <a:pt x="2629" y="215"/>
                  </a:lnTo>
                  <a:lnTo>
                    <a:pt x="2620" y="217"/>
                  </a:lnTo>
                  <a:lnTo>
                    <a:pt x="2612" y="219"/>
                  </a:lnTo>
                  <a:lnTo>
                    <a:pt x="2604" y="221"/>
                  </a:lnTo>
                  <a:lnTo>
                    <a:pt x="2596" y="224"/>
                  </a:lnTo>
                  <a:lnTo>
                    <a:pt x="2589" y="228"/>
                  </a:lnTo>
                  <a:lnTo>
                    <a:pt x="2582" y="232"/>
                  </a:lnTo>
                  <a:lnTo>
                    <a:pt x="2575" y="237"/>
                  </a:lnTo>
                  <a:lnTo>
                    <a:pt x="2568" y="242"/>
                  </a:lnTo>
                  <a:lnTo>
                    <a:pt x="2561" y="247"/>
                  </a:lnTo>
                  <a:lnTo>
                    <a:pt x="2554" y="254"/>
                  </a:lnTo>
                  <a:lnTo>
                    <a:pt x="2548" y="260"/>
                  </a:lnTo>
                  <a:lnTo>
                    <a:pt x="2541" y="267"/>
                  </a:lnTo>
                  <a:lnTo>
                    <a:pt x="2528" y="282"/>
                  </a:lnTo>
                  <a:lnTo>
                    <a:pt x="2521" y="275"/>
                  </a:lnTo>
                  <a:lnTo>
                    <a:pt x="2518" y="271"/>
                  </a:lnTo>
                  <a:lnTo>
                    <a:pt x="2514" y="267"/>
                  </a:lnTo>
                  <a:lnTo>
                    <a:pt x="2506" y="260"/>
                  </a:lnTo>
                  <a:lnTo>
                    <a:pt x="2498" y="254"/>
                  </a:lnTo>
                  <a:lnTo>
                    <a:pt x="2489" y="248"/>
                  </a:lnTo>
                  <a:lnTo>
                    <a:pt x="2479" y="242"/>
                  </a:lnTo>
                  <a:lnTo>
                    <a:pt x="2470" y="237"/>
                  </a:lnTo>
                  <a:lnTo>
                    <a:pt x="2460" y="233"/>
                  </a:lnTo>
                  <a:lnTo>
                    <a:pt x="2449" y="228"/>
                  </a:lnTo>
                  <a:lnTo>
                    <a:pt x="2439" y="225"/>
                  </a:lnTo>
                  <a:lnTo>
                    <a:pt x="2428" y="222"/>
                  </a:lnTo>
                  <a:lnTo>
                    <a:pt x="2418" y="219"/>
                  </a:lnTo>
                  <a:lnTo>
                    <a:pt x="2407" y="217"/>
                  </a:lnTo>
                  <a:lnTo>
                    <a:pt x="2396" y="216"/>
                  </a:lnTo>
                  <a:lnTo>
                    <a:pt x="2385" y="215"/>
                  </a:lnTo>
                  <a:lnTo>
                    <a:pt x="2375" y="214"/>
                  </a:lnTo>
                  <a:lnTo>
                    <a:pt x="2361" y="215"/>
                  </a:lnTo>
                  <a:lnTo>
                    <a:pt x="2347" y="215"/>
                  </a:lnTo>
                  <a:lnTo>
                    <a:pt x="2335" y="217"/>
                  </a:lnTo>
                  <a:lnTo>
                    <a:pt x="2323" y="219"/>
                  </a:lnTo>
                  <a:lnTo>
                    <a:pt x="2311" y="221"/>
                  </a:lnTo>
                  <a:lnTo>
                    <a:pt x="2305" y="222"/>
                  </a:lnTo>
                  <a:lnTo>
                    <a:pt x="2300" y="224"/>
                  </a:lnTo>
                  <a:lnTo>
                    <a:pt x="2289" y="227"/>
                  </a:lnTo>
                  <a:lnTo>
                    <a:pt x="2279" y="231"/>
                  </a:lnTo>
                  <a:lnTo>
                    <a:pt x="2270" y="235"/>
                  </a:lnTo>
                  <a:lnTo>
                    <a:pt x="2261" y="240"/>
                  </a:lnTo>
                  <a:lnTo>
                    <a:pt x="2252" y="245"/>
                  </a:lnTo>
                  <a:lnTo>
                    <a:pt x="2244" y="251"/>
                  </a:lnTo>
                  <a:lnTo>
                    <a:pt x="2237" y="257"/>
                  </a:lnTo>
                  <a:lnTo>
                    <a:pt x="2230" y="264"/>
                  </a:lnTo>
                  <a:lnTo>
                    <a:pt x="2223" y="270"/>
                  </a:lnTo>
                  <a:lnTo>
                    <a:pt x="2217" y="278"/>
                  </a:lnTo>
                  <a:lnTo>
                    <a:pt x="2212" y="285"/>
                  </a:lnTo>
                  <a:lnTo>
                    <a:pt x="2207" y="293"/>
                  </a:lnTo>
                  <a:lnTo>
                    <a:pt x="2202" y="302"/>
                  </a:lnTo>
                  <a:lnTo>
                    <a:pt x="2197" y="310"/>
                  </a:lnTo>
                  <a:lnTo>
                    <a:pt x="2193" y="319"/>
                  </a:lnTo>
                  <a:lnTo>
                    <a:pt x="2190" y="328"/>
                  </a:lnTo>
                  <a:lnTo>
                    <a:pt x="2187" y="338"/>
                  </a:lnTo>
                  <a:lnTo>
                    <a:pt x="2184" y="348"/>
                  </a:lnTo>
                  <a:lnTo>
                    <a:pt x="2182" y="358"/>
                  </a:lnTo>
                  <a:lnTo>
                    <a:pt x="2179" y="368"/>
                  </a:lnTo>
                  <a:lnTo>
                    <a:pt x="2178" y="379"/>
                  </a:lnTo>
                  <a:lnTo>
                    <a:pt x="2176" y="390"/>
                  </a:lnTo>
                  <a:lnTo>
                    <a:pt x="2175" y="401"/>
                  </a:lnTo>
                  <a:lnTo>
                    <a:pt x="2175" y="412"/>
                  </a:lnTo>
                  <a:lnTo>
                    <a:pt x="2174" y="424"/>
                  </a:lnTo>
                  <a:lnTo>
                    <a:pt x="2174" y="436"/>
                  </a:lnTo>
                  <a:lnTo>
                    <a:pt x="2174" y="454"/>
                  </a:lnTo>
                  <a:lnTo>
                    <a:pt x="2175" y="471"/>
                  </a:lnTo>
                  <a:lnTo>
                    <a:pt x="2177" y="487"/>
                  </a:lnTo>
                  <a:lnTo>
                    <a:pt x="2179" y="503"/>
                  </a:lnTo>
                  <a:lnTo>
                    <a:pt x="2181" y="518"/>
                  </a:lnTo>
                  <a:lnTo>
                    <a:pt x="2185" y="532"/>
                  </a:lnTo>
                  <a:lnTo>
                    <a:pt x="2189" y="546"/>
                  </a:lnTo>
                  <a:lnTo>
                    <a:pt x="2194" y="558"/>
                  </a:lnTo>
                  <a:lnTo>
                    <a:pt x="2199" y="571"/>
                  </a:lnTo>
                  <a:lnTo>
                    <a:pt x="2206" y="582"/>
                  </a:lnTo>
                  <a:lnTo>
                    <a:pt x="2213" y="593"/>
                  </a:lnTo>
                  <a:lnTo>
                    <a:pt x="2221" y="604"/>
                  </a:lnTo>
                  <a:lnTo>
                    <a:pt x="2225" y="609"/>
                  </a:lnTo>
                  <a:lnTo>
                    <a:pt x="2230" y="613"/>
                  </a:lnTo>
                  <a:lnTo>
                    <a:pt x="2240" y="623"/>
                  </a:lnTo>
                  <a:lnTo>
                    <a:pt x="2251" y="632"/>
                  </a:lnTo>
                  <a:lnTo>
                    <a:pt x="2263" y="640"/>
                  </a:lnTo>
                  <a:lnTo>
                    <a:pt x="2249" y="648"/>
                  </a:lnTo>
                  <a:lnTo>
                    <a:pt x="2236" y="657"/>
                  </a:lnTo>
                  <a:lnTo>
                    <a:pt x="2229" y="662"/>
                  </a:lnTo>
                  <a:lnTo>
                    <a:pt x="2222" y="668"/>
                  </a:lnTo>
                  <a:lnTo>
                    <a:pt x="2209" y="679"/>
                  </a:lnTo>
                  <a:lnTo>
                    <a:pt x="2203" y="686"/>
                  </a:lnTo>
                  <a:lnTo>
                    <a:pt x="2198" y="692"/>
                  </a:lnTo>
                  <a:lnTo>
                    <a:pt x="2193" y="699"/>
                  </a:lnTo>
                  <a:lnTo>
                    <a:pt x="2189" y="706"/>
                  </a:lnTo>
                  <a:lnTo>
                    <a:pt x="2185" y="714"/>
                  </a:lnTo>
                  <a:lnTo>
                    <a:pt x="2183" y="721"/>
                  </a:lnTo>
                  <a:lnTo>
                    <a:pt x="2181" y="730"/>
                  </a:lnTo>
                  <a:lnTo>
                    <a:pt x="2180" y="738"/>
                  </a:lnTo>
                  <a:lnTo>
                    <a:pt x="2181" y="745"/>
                  </a:lnTo>
                  <a:lnTo>
                    <a:pt x="2182" y="752"/>
                  </a:lnTo>
                  <a:lnTo>
                    <a:pt x="2183" y="758"/>
                  </a:lnTo>
                  <a:lnTo>
                    <a:pt x="2185" y="764"/>
                  </a:lnTo>
                  <a:lnTo>
                    <a:pt x="2187" y="770"/>
                  </a:lnTo>
                  <a:lnTo>
                    <a:pt x="2190" y="776"/>
                  </a:lnTo>
                  <a:lnTo>
                    <a:pt x="2193" y="781"/>
                  </a:lnTo>
                  <a:lnTo>
                    <a:pt x="2196" y="787"/>
                  </a:lnTo>
                  <a:lnTo>
                    <a:pt x="2200" y="792"/>
                  </a:lnTo>
                  <a:lnTo>
                    <a:pt x="2205" y="796"/>
                  </a:lnTo>
                  <a:lnTo>
                    <a:pt x="2209" y="801"/>
                  </a:lnTo>
                  <a:lnTo>
                    <a:pt x="2214" y="805"/>
                  </a:lnTo>
                  <a:lnTo>
                    <a:pt x="2219" y="810"/>
                  </a:lnTo>
                  <a:lnTo>
                    <a:pt x="2225" y="814"/>
                  </a:lnTo>
                  <a:lnTo>
                    <a:pt x="2231" y="818"/>
                  </a:lnTo>
                  <a:lnTo>
                    <a:pt x="2237" y="822"/>
                  </a:lnTo>
                  <a:lnTo>
                    <a:pt x="2210" y="839"/>
                  </a:lnTo>
                  <a:lnTo>
                    <a:pt x="2196" y="849"/>
                  </a:lnTo>
                  <a:lnTo>
                    <a:pt x="2190" y="854"/>
                  </a:lnTo>
                  <a:lnTo>
                    <a:pt x="2183" y="859"/>
                  </a:lnTo>
                  <a:lnTo>
                    <a:pt x="2177" y="865"/>
                  </a:lnTo>
                  <a:lnTo>
                    <a:pt x="2172" y="871"/>
                  </a:lnTo>
                  <a:lnTo>
                    <a:pt x="2167" y="877"/>
                  </a:lnTo>
                  <a:lnTo>
                    <a:pt x="2163" y="884"/>
                  </a:lnTo>
                  <a:lnTo>
                    <a:pt x="2159" y="891"/>
                  </a:lnTo>
                  <a:lnTo>
                    <a:pt x="2158" y="895"/>
                  </a:lnTo>
                  <a:lnTo>
                    <a:pt x="2157" y="898"/>
                  </a:lnTo>
                  <a:lnTo>
                    <a:pt x="2155" y="906"/>
                  </a:lnTo>
                  <a:lnTo>
                    <a:pt x="2155" y="914"/>
                  </a:lnTo>
                  <a:lnTo>
                    <a:pt x="2155" y="920"/>
                  </a:lnTo>
                  <a:lnTo>
                    <a:pt x="2155" y="926"/>
                  </a:lnTo>
                  <a:lnTo>
                    <a:pt x="2157" y="932"/>
                  </a:lnTo>
                  <a:lnTo>
                    <a:pt x="2158" y="938"/>
                  </a:lnTo>
                  <a:lnTo>
                    <a:pt x="2160" y="943"/>
                  </a:lnTo>
                  <a:lnTo>
                    <a:pt x="2163" y="948"/>
                  </a:lnTo>
                  <a:lnTo>
                    <a:pt x="2166" y="954"/>
                  </a:lnTo>
                  <a:lnTo>
                    <a:pt x="2169" y="959"/>
                  </a:lnTo>
                  <a:lnTo>
                    <a:pt x="2173" y="963"/>
                  </a:lnTo>
                  <a:lnTo>
                    <a:pt x="2177" y="968"/>
                  </a:lnTo>
                  <a:lnTo>
                    <a:pt x="2182" y="973"/>
                  </a:lnTo>
                  <a:lnTo>
                    <a:pt x="2187" y="977"/>
                  </a:lnTo>
                  <a:lnTo>
                    <a:pt x="2193" y="981"/>
                  </a:lnTo>
                  <a:lnTo>
                    <a:pt x="2199" y="985"/>
                  </a:lnTo>
                  <a:lnTo>
                    <a:pt x="2213" y="992"/>
                  </a:lnTo>
                  <a:lnTo>
                    <a:pt x="2228" y="999"/>
                  </a:lnTo>
                  <a:lnTo>
                    <a:pt x="2245" y="1005"/>
                  </a:lnTo>
                  <a:lnTo>
                    <a:pt x="2263" y="1009"/>
                  </a:lnTo>
                  <a:lnTo>
                    <a:pt x="2283" y="1014"/>
                  </a:lnTo>
                  <a:lnTo>
                    <a:pt x="2305" y="1017"/>
                  </a:lnTo>
                  <a:lnTo>
                    <a:pt x="2316" y="1018"/>
                  </a:lnTo>
                  <a:lnTo>
                    <a:pt x="2328" y="1019"/>
                  </a:lnTo>
                  <a:lnTo>
                    <a:pt x="2340" y="1020"/>
                  </a:lnTo>
                  <a:lnTo>
                    <a:pt x="2353" y="1021"/>
                  </a:lnTo>
                  <a:lnTo>
                    <a:pt x="2379" y="1021"/>
                  </a:lnTo>
                  <a:lnTo>
                    <a:pt x="2408" y="1020"/>
                  </a:lnTo>
                  <a:lnTo>
                    <a:pt x="2422" y="1020"/>
                  </a:lnTo>
                  <a:lnTo>
                    <a:pt x="2436" y="1019"/>
                  </a:lnTo>
                  <a:lnTo>
                    <a:pt x="2462" y="1016"/>
                  </a:lnTo>
                  <a:lnTo>
                    <a:pt x="2487" y="1012"/>
                  </a:lnTo>
                  <a:lnTo>
                    <a:pt x="2510" y="1007"/>
                  </a:lnTo>
                  <a:lnTo>
                    <a:pt x="2531" y="1001"/>
                  </a:lnTo>
                  <a:lnTo>
                    <a:pt x="2541" y="997"/>
                  </a:lnTo>
                  <a:lnTo>
                    <a:pt x="2551" y="993"/>
                  </a:lnTo>
                  <a:lnTo>
                    <a:pt x="2569" y="985"/>
                  </a:lnTo>
                  <a:lnTo>
                    <a:pt x="2577" y="980"/>
                  </a:lnTo>
                  <a:lnTo>
                    <a:pt x="2585" y="975"/>
                  </a:lnTo>
                  <a:lnTo>
                    <a:pt x="2593" y="970"/>
                  </a:lnTo>
                  <a:lnTo>
                    <a:pt x="2599" y="964"/>
                  </a:lnTo>
                  <a:lnTo>
                    <a:pt x="2606" y="958"/>
                  </a:lnTo>
                  <a:lnTo>
                    <a:pt x="2612" y="952"/>
                  </a:lnTo>
                  <a:lnTo>
                    <a:pt x="2617" y="945"/>
                  </a:lnTo>
                  <a:lnTo>
                    <a:pt x="2622" y="939"/>
                  </a:lnTo>
                  <a:lnTo>
                    <a:pt x="2626" y="931"/>
                  </a:lnTo>
                  <a:lnTo>
                    <a:pt x="2630" y="924"/>
                  </a:lnTo>
                  <a:lnTo>
                    <a:pt x="2633" y="916"/>
                  </a:lnTo>
                  <a:lnTo>
                    <a:pt x="2636" y="908"/>
                  </a:lnTo>
                  <a:lnTo>
                    <a:pt x="2638" y="900"/>
                  </a:lnTo>
                  <a:lnTo>
                    <a:pt x="2639" y="891"/>
                  </a:lnTo>
                  <a:lnTo>
                    <a:pt x="2640" y="882"/>
                  </a:lnTo>
                  <a:lnTo>
                    <a:pt x="2641" y="873"/>
                  </a:lnTo>
                  <a:lnTo>
                    <a:pt x="2640" y="863"/>
                  </a:lnTo>
                  <a:lnTo>
                    <a:pt x="2640" y="854"/>
                  </a:lnTo>
                  <a:lnTo>
                    <a:pt x="2638" y="845"/>
                  </a:lnTo>
                  <a:lnTo>
                    <a:pt x="2637" y="837"/>
                  </a:lnTo>
                  <a:lnTo>
                    <a:pt x="2635" y="829"/>
                  </a:lnTo>
                  <a:lnTo>
                    <a:pt x="2632" y="820"/>
                  </a:lnTo>
                  <a:lnTo>
                    <a:pt x="2629" y="813"/>
                  </a:lnTo>
                  <a:lnTo>
                    <a:pt x="2626" y="807"/>
                  </a:lnTo>
                  <a:lnTo>
                    <a:pt x="2622" y="800"/>
                  </a:lnTo>
                  <a:lnTo>
                    <a:pt x="2618" y="794"/>
                  </a:lnTo>
                  <a:lnTo>
                    <a:pt x="2614" y="789"/>
                  </a:lnTo>
                  <a:lnTo>
                    <a:pt x="2609" y="783"/>
                  </a:lnTo>
                  <a:lnTo>
                    <a:pt x="2604" y="778"/>
                  </a:lnTo>
                  <a:lnTo>
                    <a:pt x="2599" y="774"/>
                  </a:lnTo>
                  <a:lnTo>
                    <a:pt x="2593" y="770"/>
                  </a:lnTo>
                  <a:lnTo>
                    <a:pt x="2587" y="766"/>
                  </a:lnTo>
                  <a:lnTo>
                    <a:pt x="2581" y="762"/>
                  </a:lnTo>
                  <a:lnTo>
                    <a:pt x="2575" y="759"/>
                  </a:lnTo>
                  <a:lnTo>
                    <a:pt x="2568" y="755"/>
                  </a:lnTo>
                  <a:lnTo>
                    <a:pt x="2561" y="753"/>
                  </a:lnTo>
                  <a:lnTo>
                    <a:pt x="2547" y="747"/>
                  </a:lnTo>
                  <a:lnTo>
                    <a:pt x="2533" y="743"/>
                  </a:lnTo>
                  <a:lnTo>
                    <a:pt x="2517" y="740"/>
                  </a:lnTo>
                  <a:lnTo>
                    <a:pt x="2502" y="737"/>
                  </a:lnTo>
                  <a:lnTo>
                    <a:pt x="2470" y="733"/>
                  </a:lnTo>
                  <a:lnTo>
                    <a:pt x="2454" y="732"/>
                  </a:lnTo>
                  <a:lnTo>
                    <a:pt x="2438" y="731"/>
                  </a:lnTo>
                  <a:lnTo>
                    <a:pt x="2407" y="730"/>
                  </a:lnTo>
                  <a:lnTo>
                    <a:pt x="2378" y="729"/>
                  </a:lnTo>
                  <a:lnTo>
                    <a:pt x="2353" y="727"/>
                  </a:lnTo>
                  <a:lnTo>
                    <a:pt x="2341" y="726"/>
                  </a:lnTo>
                  <a:lnTo>
                    <a:pt x="2331" y="724"/>
                  </a:lnTo>
                  <a:lnTo>
                    <a:pt x="2322" y="722"/>
                  </a:lnTo>
                  <a:lnTo>
                    <a:pt x="2318" y="721"/>
                  </a:lnTo>
                  <a:lnTo>
                    <a:pt x="2314" y="719"/>
                  </a:lnTo>
                  <a:lnTo>
                    <a:pt x="2311" y="717"/>
                  </a:lnTo>
                  <a:lnTo>
                    <a:pt x="2308" y="715"/>
                  </a:lnTo>
                  <a:lnTo>
                    <a:pt x="2305" y="713"/>
                  </a:lnTo>
                  <a:lnTo>
                    <a:pt x="2303" y="711"/>
                  </a:lnTo>
                  <a:lnTo>
                    <a:pt x="2301" y="708"/>
                  </a:lnTo>
                  <a:lnTo>
                    <a:pt x="2300" y="706"/>
                  </a:lnTo>
                  <a:lnTo>
                    <a:pt x="2300" y="703"/>
                  </a:lnTo>
                  <a:lnTo>
                    <a:pt x="2299" y="699"/>
                  </a:lnTo>
                  <a:lnTo>
                    <a:pt x="2299" y="697"/>
                  </a:lnTo>
                  <a:lnTo>
                    <a:pt x="2300" y="694"/>
                  </a:lnTo>
                  <a:lnTo>
                    <a:pt x="2301" y="692"/>
                  </a:lnTo>
                  <a:lnTo>
                    <a:pt x="2302" y="689"/>
                  </a:lnTo>
                  <a:lnTo>
                    <a:pt x="2305" y="685"/>
                  </a:lnTo>
                  <a:lnTo>
                    <a:pt x="2308" y="681"/>
                  </a:lnTo>
                  <a:lnTo>
                    <a:pt x="2316" y="673"/>
                  </a:lnTo>
                  <a:lnTo>
                    <a:pt x="2320" y="669"/>
                  </a:lnTo>
                  <a:lnTo>
                    <a:pt x="2323" y="665"/>
                  </a:lnTo>
                  <a:lnTo>
                    <a:pt x="2331" y="667"/>
                  </a:lnTo>
                  <a:lnTo>
                    <a:pt x="2338" y="669"/>
                  </a:lnTo>
                  <a:lnTo>
                    <a:pt x="2352" y="671"/>
                  </a:lnTo>
                  <a:lnTo>
                    <a:pt x="2358" y="672"/>
                  </a:lnTo>
                  <a:lnTo>
                    <a:pt x="2365" y="672"/>
                  </a:lnTo>
                  <a:lnTo>
                    <a:pt x="2379" y="672"/>
                  </a:lnTo>
                  <a:lnTo>
                    <a:pt x="2392" y="672"/>
                  </a:lnTo>
                  <a:lnTo>
                    <a:pt x="2403" y="671"/>
                  </a:lnTo>
                  <a:lnTo>
                    <a:pt x="2415" y="670"/>
                  </a:lnTo>
                  <a:lnTo>
                    <a:pt x="2426" y="668"/>
                  </a:lnTo>
                  <a:lnTo>
                    <a:pt x="2437" y="666"/>
                  </a:lnTo>
                  <a:lnTo>
                    <a:pt x="2447" y="664"/>
                  </a:lnTo>
                  <a:lnTo>
                    <a:pt x="2457" y="660"/>
                  </a:lnTo>
                  <a:lnTo>
                    <a:pt x="2466" y="657"/>
                  </a:lnTo>
                  <a:lnTo>
                    <a:pt x="2475" y="653"/>
                  </a:lnTo>
                  <a:lnTo>
                    <a:pt x="2484" y="648"/>
                  </a:lnTo>
                  <a:lnTo>
                    <a:pt x="2492" y="643"/>
                  </a:lnTo>
                  <a:lnTo>
                    <a:pt x="2500" y="638"/>
                  </a:lnTo>
                  <a:lnTo>
                    <a:pt x="2508" y="632"/>
                  </a:lnTo>
                  <a:lnTo>
                    <a:pt x="2515" y="626"/>
                  </a:lnTo>
                  <a:lnTo>
                    <a:pt x="2521" y="619"/>
                  </a:lnTo>
                  <a:lnTo>
                    <a:pt x="2528" y="612"/>
                  </a:lnTo>
                  <a:lnTo>
                    <a:pt x="2534" y="604"/>
                  </a:lnTo>
                  <a:lnTo>
                    <a:pt x="2539" y="596"/>
                  </a:lnTo>
                  <a:lnTo>
                    <a:pt x="2544" y="588"/>
                  </a:lnTo>
                  <a:lnTo>
                    <a:pt x="2549" y="579"/>
                  </a:lnTo>
                  <a:lnTo>
                    <a:pt x="2553" y="570"/>
                  </a:lnTo>
                  <a:lnTo>
                    <a:pt x="2557" y="560"/>
                  </a:lnTo>
                  <a:lnTo>
                    <a:pt x="2561" y="550"/>
                  </a:lnTo>
                  <a:lnTo>
                    <a:pt x="2564" y="539"/>
                  </a:lnTo>
                  <a:lnTo>
                    <a:pt x="2567" y="528"/>
                  </a:lnTo>
                  <a:lnTo>
                    <a:pt x="2569" y="517"/>
                  </a:lnTo>
                  <a:lnTo>
                    <a:pt x="2571" y="505"/>
                  </a:lnTo>
                  <a:lnTo>
                    <a:pt x="2573" y="493"/>
                  </a:lnTo>
                  <a:lnTo>
                    <a:pt x="2574" y="481"/>
                  </a:lnTo>
                  <a:lnTo>
                    <a:pt x="2575" y="468"/>
                  </a:lnTo>
                  <a:lnTo>
                    <a:pt x="2576" y="455"/>
                  </a:lnTo>
                  <a:lnTo>
                    <a:pt x="2576" y="441"/>
                  </a:lnTo>
                  <a:lnTo>
                    <a:pt x="2575" y="428"/>
                  </a:lnTo>
                  <a:lnTo>
                    <a:pt x="2574" y="415"/>
                  </a:lnTo>
                  <a:lnTo>
                    <a:pt x="2573" y="403"/>
                  </a:lnTo>
                  <a:lnTo>
                    <a:pt x="2570" y="391"/>
                  </a:lnTo>
                  <a:lnTo>
                    <a:pt x="2568" y="378"/>
                  </a:lnTo>
                  <a:lnTo>
                    <a:pt x="2565" y="365"/>
                  </a:lnTo>
                  <a:lnTo>
                    <a:pt x="2558" y="337"/>
                  </a:lnTo>
                  <a:lnTo>
                    <a:pt x="2571" y="333"/>
                  </a:lnTo>
                  <a:lnTo>
                    <a:pt x="2583" y="329"/>
                  </a:lnTo>
                  <a:lnTo>
                    <a:pt x="2594" y="326"/>
                  </a:lnTo>
                  <a:lnTo>
                    <a:pt x="2600" y="325"/>
                  </a:lnTo>
                  <a:lnTo>
                    <a:pt x="2605" y="324"/>
                  </a:lnTo>
                  <a:lnTo>
                    <a:pt x="2609" y="325"/>
                  </a:lnTo>
                  <a:lnTo>
                    <a:pt x="2615" y="326"/>
                  </a:lnTo>
                  <a:lnTo>
                    <a:pt x="2626" y="328"/>
                  </a:lnTo>
                  <a:lnTo>
                    <a:pt x="2647" y="333"/>
                  </a:lnTo>
                  <a:lnTo>
                    <a:pt x="2647" y="214"/>
                  </a:lnTo>
                  <a:close/>
                  <a:moveTo>
                    <a:pt x="2446" y="438"/>
                  </a:moveTo>
                  <a:lnTo>
                    <a:pt x="2446" y="456"/>
                  </a:lnTo>
                  <a:lnTo>
                    <a:pt x="2445" y="473"/>
                  </a:lnTo>
                  <a:lnTo>
                    <a:pt x="2444" y="487"/>
                  </a:lnTo>
                  <a:lnTo>
                    <a:pt x="2442" y="501"/>
                  </a:lnTo>
                  <a:lnTo>
                    <a:pt x="2440" y="512"/>
                  </a:lnTo>
                  <a:lnTo>
                    <a:pt x="2438" y="517"/>
                  </a:lnTo>
                  <a:lnTo>
                    <a:pt x="2437" y="522"/>
                  </a:lnTo>
                  <a:lnTo>
                    <a:pt x="2433" y="531"/>
                  </a:lnTo>
                  <a:lnTo>
                    <a:pt x="2429" y="538"/>
                  </a:lnTo>
                  <a:lnTo>
                    <a:pt x="2424" y="545"/>
                  </a:lnTo>
                  <a:lnTo>
                    <a:pt x="2419" y="550"/>
                  </a:lnTo>
                  <a:lnTo>
                    <a:pt x="2416" y="552"/>
                  </a:lnTo>
                  <a:lnTo>
                    <a:pt x="2412" y="554"/>
                  </a:lnTo>
                  <a:lnTo>
                    <a:pt x="2405" y="557"/>
                  </a:lnTo>
                  <a:lnTo>
                    <a:pt x="2401" y="558"/>
                  </a:lnTo>
                  <a:lnTo>
                    <a:pt x="2397" y="559"/>
                  </a:lnTo>
                  <a:lnTo>
                    <a:pt x="2393" y="560"/>
                  </a:lnTo>
                  <a:lnTo>
                    <a:pt x="2388" y="561"/>
                  </a:lnTo>
                  <a:lnTo>
                    <a:pt x="2379" y="562"/>
                  </a:lnTo>
                  <a:lnTo>
                    <a:pt x="2368" y="562"/>
                  </a:lnTo>
                  <a:lnTo>
                    <a:pt x="2361" y="562"/>
                  </a:lnTo>
                  <a:lnTo>
                    <a:pt x="2354" y="560"/>
                  </a:lnTo>
                  <a:lnTo>
                    <a:pt x="2347" y="558"/>
                  </a:lnTo>
                  <a:lnTo>
                    <a:pt x="2344" y="557"/>
                  </a:lnTo>
                  <a:lnTo>
                    <a:pt x="2341" y="555"/>
                  </a:lnTo>
                  <a:lnTo>
                    <a:pt x="2335" y="551"/>
                  </a:lnTo>
                  <a:lnTo>
                    <a:pt x="2330" y="547"/>
                  </a:lnTo>
                  <a:lnTo>
                    <a:pt x="2325" y="541"/>
                  </a:lnTo>
                  <a:lnTo>
                    <a:pt x="2321" y="535"/>
                  </a:lnTo>
                  <a:lnTo>
                    <a:pt x="2317" y="527"/>
                  </a:lnTo>
                  <a:lnTo>
                    <a:pt x="2313" y="519"/>
                  </a:lnTo>
                  <a:lnTo>
                    <a:pt x="2310" y="510"/>
                  </a:lnTo>
                  <a:lnTo>
                    <a:pt x="2308" y="500"/>
                  </a:lnTo>
                  <a:lnTo>
                    <a:pt x="2306" y="489"/>
                  </a:lnTo>
                  <a:lnTo>
                    <a:pt x="2305" y="478"/>
                  </a:lnTo>
                  <a:lnTo>
                    <a:pt x="2304" y="465"/>
                  </a:lnTo>
                  <a:lnTo>
                    <a:pt x="2304" y="452"/>
                  </a:lnTo>
                  <a:lnTo>
                    <a:pt x="2304" y="435"/>
                  </a:lnTo>
                  <a:lnTo>
                    <a:pt x="2305" y="420"/>
                  </a:lnTo>
                  <a:lnTo>
                    <a:pt x="2306" y="406"/>
                  </a:lnTo>
                  <a:lnTo>
                    <a:pt x="2307" y="393"/>
                  </a:lnTo>
                  <a:lnTo>
                    <a:pt x="2310" y="382"/>
                  </a:lnTo>
                  <a:lnTo>
                    <a:pt x="2312" y="371"/>
                  </a:lnTo>
                  <a:lnTo>
                    <a:pt x="2316" y="362"/>
                  </a:lnTo>
                  <a:lnTo>
                    <a:pt x="2320" y="354"/>
                  </a:lnTo>
                  <a:lnTo>
                    <a:pt x="2324" y="347"/>
                  </a:lnTo>
                  <a:lnTo>
                    <a:pt x="2327" y="344"/>
                  </a:lnTo>
                  <a:lnTo>
                    <a:pt x="2330" y="341"/>
                  </a:lnTo>
                  <a:lnTo>
                    <a:pt x="2335" y="336"/>
                  </a:lnTo>
                  <a:lnTo>
                    <a:pt x="2342" y="331"/>
                  </a:lnTo>
                  <a:lnTo>
                    <a:pt x="2345" y="330"/>
                  </a:lnTo>
                  <a:lnTo>
                    <a:pt x="2349" y="328"/>
                  </a:lnTo>
                  <a:lnTo>
                    <a:pt x="2353" y="327"/>
                  </a:lnTo>
                  <a:lnTo>
                    <a:pt x="2357" y="326"/>
                  </a:lnTo>
                  <a:lnTo>
                    <a:pt x="2366" y="325"/>
                  </a:lnTo>
                  <a:lnTo>
                    <a:pt x="2375" y="324"/>
                  </a:lnTo>
                  <a:lnTo>
                    <a:pt x="2383" y="325"/>
                  </a:lnTo>
                  <a:lnTo>
                    <a:pt x="2392" y="326"/>
                  </a:lnTo>
                  <a:lnTo>
                    <a:pt x="2399" y="328"/>
                  </a:lnTo>
                  <a:lnTo>
                    <a:pt x="2406" y="332"/>
                  </a:lnTo>
                  <a:lnTo>
                    <a:pt x="2412" y="336"/>
                  </a:lnTo>
                  <a:lnTo>
                    <a:pt x="2415" y="338"/>
                  </a:lnTo>
                  <a:lnTo>
                    <a:pt x="2418" y="340"/>
                  </a:lnTo>
                  <a:lnTo>
                    <a:pt x="2424" y="346"/>
                  </a:lnTo>
                  <a:lnTo>
                    <a:pt x="2426" y="349"/>
                  </a:lnTo>
                  <a:lnTo>
                    <a:pt x="2428" y="353"/>
                  </a:lnTo>
                  <a:lnTo>
                    <a:pt x="2432" y="360"/>
                  </a:lnTo>
                  <a:lnTo>
                    <a:pt x="2436" y="369"/>
                  </a:lnTo>
                  <a:lnTo>
                    <a:pt x="2438" y="373"/>
                  </a:lnTo>
                  <a:lnTo>
                    <a:pt x="2439" y="378"/>
                  </a:lnTo>
                  <a:lnTo>
                    <a:pt x="2442" y="388"/>
                  </a:lnTo>
                  <a:lnTo>
                    <a:pt x="2444" y="399"/>
                  </a:lnTo>
                  <a:lnTo>
                    <a:pt x="2445" y="411"/>
                  </a:lnTo>
                  <a:lnTo>
                    <a:pt x="2446" y="424"/>
                  </a:lnTo>
                  <a:lnTo>
                    <a:pt x="2446" y="438"/>
                  </a:lnTo>
                  <a:close/>
                  <a:moveTo>
                    <a:pt x="2102" y="0"/>
                  </a:moveTo>
                  <a:lnTo>
                    <a:pt x="1966" y="0"/>
                  </a:lnTo>
                  <a:lnTo>
                    <a:pt x="1966" y="124"/>
                  </a:lnTo>
                  <a:lnTo>
                    <a:pt x="2102" y="124"/>
                  </a:lnTo>
                  <a:lnTo>
                    <a:pt x="2102" y="0"/>
                  </a:lnTo>
                  <a:close/>
                  <a:moveTo>
                    <a:pt x="1966" y="813"/>
                  </a:moveTo>
                  <a:lnTo>
                    <a:pt x="2102" y="813"/>
                  </a:lnTo>
                  <a:lnTo>
                    <a:pt x="2102" y="225"/>
                  </a:lnTo>
                  <a:lnTo>
                    <a:pt x="1966" y="225"/>
                  </a:lnTo>
                  <a:lnTo>
                    <a:pt x="1966" y="813"/>
                  </a:lnTo>
                  <a:close/>
                  <a:moveTo>
                    <a:pt x="1873" y="813"/>
                  </a:moveTo>
                  <a:lnTo>
                    <a:pt x="1873" y="33"/>
                  </a:lnTo>
                  <a:lnTo>
                    <a:pt x="1737" y="33"/>
                  </a:lnTo>
                  <a:lnTo>
                    <a:pt x="1737" y="279"/>
                  </a:lnTo>
                  <a:lnTo>
                    <a:pt x="1714" y="263"/>
                  </a:lnTo>
                  <a:lnTo>
                    <a:pt x="1693" y="249"/>
                  </a:lnTo>
                  <a:lnTo>
                    <a:pt x="1684" y="243"/>
                  </a:lnTo>
                  <a:lnTo>
                    <a:pt x="1675" y="238"/>
                  </a:lnTo>
                  <a:lnTo>
                    <a:pt x="1658" y="229"/>
                  </a:lnTo>
                  <a:lnTo>
                    <a:pt x="1650" y="225"/>
                  </a:lnTo>
                  <a:lnTo>
                    <a:pt x="1643" y="222"/>
                  </a:lnTo>
                  <a:lnTo>
                    <a:pt x="1628" y="218"/>
                  </a:lnTo>
                  <a:lnTo>
                    <a:pt x="1621" y="216"/>
                  </a:lnTo>
                  <a:lnTo>
                    <a:pt x="1614" y="215"/>
                  </a:lnTo>
                  <a:lnTo>
                    <a:pt x="1601" y="214"/>
                  </a:lnTo>
                  <a:lnTo>
                    <a:pt x="1591" y="215"/>
                  </a:lnTo>
                  <a:lnTo>
                    <a:pt x="1581" y="215"/>
                  </a:lnTo>
                  <a:lnTo>
                    <a:pt x="1572" y="216"/>
                  </a:lnTo>
                  <a:lnTo>
                    <a:pt x="1564" y="218"/>
                  </a:lnTo>
                  <a:lnTo>
                    <a:pt x="1555" y="220"/>
                  </a:lnTo>
                  <a:lnTo>
                    <a:pt x="1548" y="223"/>
                  </a:lnTo>
                  <a:lnTo>
                    <a:pt x="1540" y="226"/>
                  </a:lnTo>
                  <a:lnTo>
                    <a:pt x="1533" y="230"/>
                  </a:lnTo>
                  <a:lnTo>
                    <a:pt x="1526" y="234"/>
                  </a:lnTo>
                  <a:lnTo>
                    <a:pt x="1519" y="238"/>
                  </a:lnTo>
                  <a:lnTo>
                    <a:pt x="1513" y="243"/>
                  </a:lnTo>
                  <a:lnTo>
                    <a:pt x="1507" y="248"/>
                  </a:lnTo>
                  <a:lnTo>
                    <a:pt x="1501" y="254"/>
                  </a:lnTo>
                  <a:lnTo>
                    <a:pt x="1496" y="260"/>
                  </a:lnTo>
                  <a:lnTo>
                    <a:pt x="1491" y="267"/>
                  </a:lnTo>
                  <a:lnTo>
                    <a:pt x="1486" y="274"/>
                  </a:lnTo>
                  <a:lnTo>
                    <a:pt x="1478" y="290"/>
                  </a:lnTo>
                  <a:lnTo>
                    <a:pt x="1474" y="298"/>
                  </a:lnTo>
                  <a:lnTo>
                    <a:pt x="1471" y="307"/>
                  </a:lnTo>
                  <a:lnTo>
                    <a:pt x="1468" y="317"/>
                  </a:lnTo>
                  <a:lnTo>
                    <a:pt x="1465" y="327"/>
                  </a:lnTo>
                  <a:lnTo>
                    <a:pt x="1462" y="337"/>
                  </a:lnTo>
                  <a:lnTo>
                    <a:pt x="1460" y="347"/>
                  </a:lnTo>
                  <a:lnTo>
                    <a:pt x="1458" y="358"/>
                  </a:lnTo>
                  <a:lnTo>
                    <a:pt x="1456" y="370"/>
                  </a:lnTo>
                  <a:lnTo>
                    <a:pt x="1455" y="382"/>
                  </a:lnTo>
                  <a:lnTo>
                    <a:pt x="1454" y="394"/>
                  </a:lnTo>
                  <a:lnTo>
                    <a:pt x="1453" y="407"/>
                  </a:lnTo>
                  <a:lnTo>
                    <a:pt x="1452" y="420"/>
                  </a:lnTo>
                  <a:lnTo>
                    <a:pt x="1452" y="448"/>
                  </a:lnTo>
                  <a:lnTo>
                    <a:pt x="1452" y="590"/>
                  </a:lnTo>
                  <a:lnTo>
                    <a:pt x="1452" y="618"/>
                  </a:lnTo>
                  <a:lnTo>
                    <a:pt x="1453" y="631"/>
                  </a:lnTo>
                  <a:lnTo>
                    <a:pt x="1454" y="644"/>
                  </a:lnTo>
                  <a:lnTo>
                    <a:pt x="1456" y="668"/>
                  </a:lnTo>
                  <a:lnTo>
                    <a:pt x="1458" y="679"/>
                  </a:lnTo>
                  <a:lnTo>
                    <a:pt x="1460" y="690"/>
                  </a:lnTo>
                  <a:lnTo>
                    <a:pt x="1465" y="711"/>
                  </a:lnTo>
                  <a:lnTo>
                    <a:pt x="1468" y="721"/>
                  </a:lnTo>
                  <a:lnTo>
                    <a:pt x="1471" y="730"/>
                  </a:lnTo>
                  <a:lnTo>
                    <a:pt x="1474" y="739"/>
                  </a:lnTo>
                  <a:lnTo>
                    <a:pt x="1478" y="748"/>
                  </a:lnTo>
                  <a:lnTo>
                    <a:pt x="1482" y="756"/>
                  </a:lnTo>
                  <a:lnTo>
                    <a:pt x="1486" y="764"/>
                  </a:lnTo>
                  <a:lnTo>
                    <a:pt x="1491" y="771"/>
                  </a:lnTo>
                  <a:lnTo>
                    <a:pt x="1496" y="777"/>
                  </a:lnTo>
                  <a:lnTo>
                    <a:pt x="1501" y="784"/>
                  </a:lnTo>
                  <a:lnTo>
                    <a:pt x="1507" y="790"/>
                  </a:lnTo>
                  <a:lnTo>
                    <a:pt x="1513" y="795"/>
                  </a:lnTo>
                  <a:lnTo>
                    <a:pt x="1519" y="800"/>
                  </a:lnTo>
                  <a:lnTo>
                    <a:pt x="1526" y="804"/>
                  </a:lnTo>
                  <a:lnTo>
                    <a:pt x="1533" y="808"/>
                  </a:lnTo>
                  <a:lnTo>
                    <a:pt x="1540" y="812"/>
                  </a:lnTo>
                  <a:lnTo>
                    <a:pt x="1548" y="815"/>
                  </a:lnTo>
                  <a:lnTo>
                    <a:pt x="1555" y="818"/>
                  </a:lnTo>
                  <a:lnTo>
                    <a:pt x="1564" y="820"/>
                  </a:lnTo>
                  <a:lnTo>
                    <a:pt x="1572" y="822"/>
                  </a:lnTo>
                  <a:lnTo>
                    <a:pt x="1581" y="824"/>
                  </a:lnTo>
                  <a:lnTo>
                    <a:pt x="1591" y="824"/>
                  </a:lnTo>
                  <a:lnTo>
                    <a:pt x="1601" y="824"/>
                  </a:lnTo>
                  <a:lnTo>
                    <a:pt x="1612" y="824"/>
                  </a:lnTo>
                  <a:lnTo>
                    <a:pt x="1623" y="822"/>
                  </a:lnTo>
                  <a:lnTo>
                    <a:pt x="1634" y="819"/>
                  </a:lnTo>
                  <a:lnTo>
                    <a:pt x="1645" y="816"/>
                  </a:lnTo>
                  <a:lnTo>
                    <a:pt x="1656" y="812"/>
                  </a:lnTo>
                  <a:lnTo>
                    <a:pt x="1667" y="807"/>
                  </a:lnTo>
                  <a:lnTo>
                    <a:pt x="1677" y="802"/>
                  </a:lnTo>
                  <a:lnTo>
                    <a:pt x="1687" y="796"/>
                  </a:lnTo>
                  <a:lnTo>
                    <a:pt x="1696" y="790"/>
                  </a:lnTo>
                  <a:lnTo>
                    <a:pt x="1705" y="783"/>
                  </a:lnTo>
                  <a:lnTo>
                    <a:pt x="1713" y="777"/>
                  </a:lnTo>
                  <a:lnTo>
                    <a:pt x="1721" y="770"/>
                  </a:lnTo>
                  <a:lnTo>
                    <a:pt x="1728" y="763"/>
                  </a:lnTo>
                  <a:lnTo>
                    <a:pt x="1735" y="755"/>
                  </a:lnTo>
                  <a:lnTo>
                    <a:pt x="1740" y="748"/>
                  </a:lnTo>
                  <a:lnTo>
                    <a:pt x="1745" y="741"/>
                  </a:lnTo>
                  <a:lnTo>
                    <a:pt x="1747" y="741"/>
                  </a:lnTo>
                  <a:lnTo>
                    <a:pt x="1747" y="813"/>
                  </a:lnTo>
                  <a:lnTo>
                    <a:pt x="1873" y="813"/>
                  </a:lnTo>
                  <a:close/>
                  <a:moveTo>
                    <a:pt x="1737" y="680"/>
                  </a:moveTo>
                  <a:lnTo>
                    <a:pt x="1727" y="690"/>
                  </a:lnTo>
                  <a:lnTo>
                    <a:pt x="1722" y="695"/>
                  </a:lnTo>
                  <a:lnTo>
                    <a:pt x="1717" y="699"/>
                  </a:lnTo>
                  <a:lnTo>
                    <a:pt x="1712" y="703"/>
                  </a:lnTo>
                  <a:lnTo>
                    <a:pt x="1707" y="706"/>
                  </a:lnTo>
                  <a:lnTo>
                    <a:pt x="1702" y="709"/>
                  </a:lnTo>
                  <a:lnTo>
                    <a:pt x="1697" y="712"/>
                  </a:lnTo>
                  <a:lnTo>
                    <a:pt x="1687" y="716"/>
                  </a:lnTo>
                  <a:lnTo>
                    <a:pt x="1676" y="719"/>
                  </a:lnTo>
                  <a:lnTo>
                    <a:pt x="1671" y="721"/>
                  </a:lnTo>
                  <a:lnTo>
                    <a:pt x="1666" y="721"/>
                  </a:lnTo>
                  <a:lnTo>
                    <a:pt x="1660" y="722"/>
                  </a:lnTo>
                  <a:lnTo>
                    <a:pt x="1655" y="722"/>
                  </a:lnTo>
                  <a:lnTo>
                    <a:pt x="1648" y="722"/>
                  </a:lnTo>
                  <a:lnTo>
                    <a:pt x="1641" y="721"/>
                  </a:lnTo>
                  <a:lnTo>
                    <a:pt x="1635" y="719"/>
                  </a:lnTo>
                  <a:lnTo>
                    <a:pt x="1629" y="716"/>
                  </a:lnTo>
                  <a:lnTo>
                    <a:pt x="1623" y="713"/>
                  </a:lnTo>
                  <a:lnTo>
                    <a:pt x="1620" y="711"/>
                  </a:lnTo>
                  <a:lnTo>
                    <a:pt x="1617" y="708"/>
                  </a:lnTo>
                  <a:lnTo>
                    <a:pt x="1612" y="703"/>
                  </a:lnTo>
                  <a:lnTo>
                    <a:pt x="1607" y="695"/>
                  </a:lnTo>
                  <a:lnTo>
                    <a:pt x="1605" y="691"/>
                  </a:lnTo>
                  <a:lnTo>
                    <a:pt x="1603" y="687"/>
                  </a:lnTo>
                  <a:lnTo>
                    <a:pt x="1601" y="682"/>
                  </a:lnTo>
                  <a:lnTo>
                    <a:pt x="1599" y="677"/>
                  </a:lnTo>
                  <a:lnTo>
                    <a:pt x="1596" y="666"/>
                  </a:lnTo>
                  <a:lnTo>
                    <a:pt x="1593" y="653"/>
                  </a:lnTo>
                  <a:lnTo>
                    <a:pt x="1591" y="638"/>
                  </a:lnTo>
                  <a:lnTo>
                    <a:pt x="1589" y="621"/>
                  </a:lnTo>
                  <a:lnTo>
                    <a:pt x="1588" y="602"/>
                  </a:lnTo>
                  <a:lnTo>
                    <a:pt x="1588" y="582"/>
                  </a:lnTo>
                  <a:lnTo>
                    <a:pt x="1588" y="456"/>
                  </a:lnTo>
                  <a:lnTo>
                    <a:pt x="1588" y="435"/>
                  </a:lnTo>
                  <a:lnTo>
                    <a:pt x="1589" y="417"/>
                  </a:lnTo>
                  <a:lnTo>
                    <a:pt x="1591" y="400"/>
                  </a:lnTo>
                  <a:lnTo>
                    <a:pt x="1593" y="385"/>
                  </a:lnTo>
                  <a:lnTo>
                    <a:pt x="1596" y="372"/>
                  </a:lnTo>
                  <a:lnTo>
                    <a:pt x="1599" y="361"/>
                  </a:lnTo>
                  <a:lnTo>
                    <a:pt x="1603" y="351"/>
                  </a:lnTo>
                  <a:lnTo>
                    <a:pt x="1607" y="342"/>
                  </a:lnTo>
                  <a:lnTo>
                    <a:pt x="1610" y="339"/>
                  </a:lnTo>
                  <a:lnTo>
                    <a:pt x="1612" y="335"/>
                  </a:lnTo>
                  <a:lnTo>
                    <a:pt x="1617" y="330"/>
                  </a:lnTo>
                  <a:lnTo>
                    <a:pt x="1623" y="325"/>
                  </a:lnTo>
                  <a:lnTo>
                    <a:pt x="1629" y="321"/>
                  </a:lnTo>
                  <a:lnTo>
                    <a:pt x="1635" y="319"/>
                  </a:lnTo>
                  <a:lnTo>
                    <a:pt x="1641" y="317"/>
                  </a:lnTo>
                  <a:lnTo>
                    <a:pt x="1648" y="316"/>
                  </a:lnTo>
                  <a:lnTo>
                    <a:pt x="1655" y="316"/>
                  </a:lnTo>
                  <a:lnTo>
                    <a:pt x="1666" y="316"/>
                  </a:lnTo>
                  <a:lnTo>
                    <a:pt x="1676" y="318"/>
                  </a:lnTo>
                  <a:lnTo>
                    <a:pt x="1682" y="320"/>
                  </a:lnTo>
                  <a:lnTo>
                    <a:pt x="1687" y="322"/>
                  </a:lnTo>
                  <a:lnTo>
                    <a:pt x="1692" y="324"/>
                  </a:lnTo>
                  <a:lnTo>
                    <a:pt x="1697" y="326"/>
                  </a:lnTo>
                  <a:lnTo>
                    <a:pt x="1707" y="332"/>
                  </a:lnTo>
                  <a:lnTo>
                    <a:pt x="1717" y="339"/>
                  </a:lnTo>
                  <a:lnTo>
                    <a:pt x="1727" y="348"/>
                  </a:lnTo>
                  <a:lnTo>
                    <a:pt x="1732" y="353"/>
                  </a:lnTo>
                  <a:lnTo>
                    <a:pt x="1737" y="358"/>
                  </a:lnTo>
                  <a:lnTo>
                    <a:pt x="1737" y="680"/>
                  </a:lnTo>
                  <a:close/>
                  <a:moveTo>
                    <a:pt x="1047" y="813"/>
                  </a:moveTo>
                  <a:lnTo>
                    <a:pt x="1047" y="411"/>
                  </a:lnTo>
                  <a:lnTo>
                    <a:pt x="1047" y="405"/>
                  </a:lnTo>
                  <a:lnTo>
                    <a:pt x="1048" y="399"/>
                  </a:lnTo>
                  <a:lnTo>
                    <a:pt x="1049" y="393"/>
                  </a:lnTo>
                  <a:lnTo>
                    <a:pt x="1051" y="388"/>
                  </a:lnTo>
                  <a:lnTo>
                    <a:pt x="1053" y="382"/>
                  </a:lnTo>
                  <a:lnTo>
                    <a:pt x="1056" y="377"/>
                  </a:lnTo>
                  <a:lnTo>
                    <a:pt x="1059" y="372"/>
                  </a:lnTo>
                  <a:lnTo>
                    <a:pt x="1063" y="367"/>
                  </a:lnTo>
                  <a:lnTo>
                    <a:pt x="1068" y="362"/>
                  </a:lnTo>
                  <a:lnTo>
                    <a:pt x="1073" y="358"/>
                  </a:lnTo>
                  <a:lnTo>
                    <a:pt x="1078" y="355"/>
                  </a:lnTo>
                  <a:lnTo>
                    <a:pt x="1084" y="352"/>
                  </a:lnTo>
                  <a:lnTo>
                    <a:pt x="1091" y="349"/>
                  </a:lnTo>
                  <a:lnTo>
                    <a:pt x="1098" y="348"/>
                  </a:lnTo>
                  <a:lnTo>
                    <a:pt x="1105" y="346"/>
                  </a:lnTo>
                  <a:lnTo>
                    <a:pt x="1114" y="346"/>
                  </a:lnTo>
                  <a:lnTo>
                    <a:pt x="1123" y="346"/>
                  </a:lnTo>
                  <a:lnTo>
                    <a:pt x="1132" y="348"/>
                  </a:lnTo>
                  <a:lnTo>
                    <a:pt x="1150" y="351"/>
                  </a:lnTo>
                  <a:lnTo>
                    <a:pt x="1168" y="356"/>
                  </a:lnTo>
                  <a:lnTo>
                    <a:pt x="1186" y="361"/>
                  </a:lnTo>
                  <a:lnTo>
                    <a:pt x="1186" y="214"/>
                  </a:lnTo>
                  <a:lnTo>
                    <a:pt x="1173" y="215"/>
                  </a:lnTo>
                  <a:lnTo>
                    <a:pt x="1162" y="216"/>
                  </a:lnTo>
                  <a:lnTo>
                    <a:pt x="1150" y="218"/>
                  </a:lnTo>
                  <a:lnTo>
                    <a:pt x="1140" y="220"/>
                  </a:lnTo>
                  <a:lnTo>
                    <a:pt x="1129" y="223"/>
                  </a:lnTo>
                  <a:lnTo>
                    <a:pt x="1120" y="227"/>
                  </a:lnTo>
                  <a:lnTo>
                    <a:pt x="1111" y="232"/>
                  </a:lnTo>
                  <a:lnTo>
                    <a:pt x="1106" y="234"/>
                  </a:lnTo>
                  <a:lnTo>
                    <a:pt x="1102" y="237"/>
                  </a:lnTo>
                  <a:lnTo>
                    <a:pt x="1094" y="243"/>
                  </a:lnTo>
                  <a:lnTo>
                    <a:pt x="1086" y="249"/>
                  </a:lnTo>
                  <a:lnTo>
                    <a:pt x="1078" y="257"/>
                  </a:lnTo>
                  <a:lnTo>
                    <a:pt x="1071" y="264"/>
                  </a:lnTo>
                  <a:lnTo>
                    <a:pt x="1064" y="273"/>
                  </a:lnTo>
                  <a:lnTo>
                    <a:pt x="1058" y="282"/>
                  </a:lnTo>
                  <a:lnTo>
                    <a:pt x="1051" y="292"/>
                  </a:lnTo>
                  <a:lnTo>
                    <a:pt x="1045" y="303"/>
                  </a:lnTo>
                  <a:lnTo>
                    <a:pt x="1043" y="303"/>
                  </a:lnTo>
                  <a:lnTo>
                    <a:pt x="1043" y="225"/>
                  </a:lnTo>
                  <a:lnTo>
                    <a:pt x="910" y="225"/>
                  </a:lnTo>
                  <a:lnTo>
                    <a:pt x="910" y="813"/>
                  </a:lnTo>
                  <a:lnTo>
                    <a:pt x="1047" y="813"/>
                  </a:lnTo>
                  <a:close/>
                  <a:moveTo>
                    <a:pt x="549" y="402"/>
                  </a:moveTo>
                  <a:lnTo>
                    <a:pt x="549" y="394"/>
                  </a:lnTo>
                  <a:lnTo>
                    <a:pt x="550" y="386"/>
                  </a:lnTo>
                  <a:lnTo>
                    <a:pt x="552" y="379"/>
                  </a:lnTo>
                  <a:lnTo>
                    <a:pt x="555" y="372"/>
                  </a:lnTo>
                  <a:lnTo>
                    <a:pt x="558" y="366"/>
                  </a:lnTo>
                  <a:lnTo>
                    <a:pt x="562" y="360"/>
                  </a:lnTo>
                  <a:lnTo>
                    <a:pt x="566" y="355"/>
                  </a:lnTo>
                  <a:lnTo>
                    <a:pt x="568" y="353"/>
                  </a:lnTo>
                  <a:lnTo>
                    <a:pt x="571" y="351"/>
                  </a:lnTo>
                  <a:lnTo>
                    <a:pt x="576" y="347"/>
                  </a:lnTo>
                  <a:lnTo>
                    <a:pt x="582" y="343"/>
                  </a:lnTo>
                  <a:lnTo>
                    <a:pt x="589" y="340"/>
                  </a:lnTo>
                  <a:lnTo>
                    <a:pt x="596" y="338"/>
                  </a:lnTo>
                  <a:lnTo>
                    <a:pt x="604" y="336"/>
                  </a:lnTo>
                  <a:lnTo>
                    <a:pt x="612" y="334"/>
                  </a:lnTo>
                  <a:lnTo>
                    <a:pt x="620" y="333"/>
                  </a:lnTo>
                  <a:lnTo>
                    <a:pt x="629" y="333"/>
                  </a:lnTo>
                  <a:lnTo>
                    <a:pt x="637" y="333"/>
                  </a:lnTo>
                  <a:lnTo>
                    <a:pt x="646" y="334"/>
                  </a:lnTo>
                  <a:lnTo>
                    <a:pt x="654" y="336"/>
                  </a:lnTo>
                  <a:lnTo>
                    <a:pt x="661" y="338"/>
                  </a:lnTo>
                  <a:lnTo>
                    <a:pt x="668" y="340"/>
                  </a:lnTo>
                  <a:lnTo>
                    <a:pt x="675" y="343"/>
                  </a:lnTo>
                  <a:lnTo>
                    <a:pt x="681" y="347"/>
                  </a:lnTo>
                  <a:lnTo>
                    <a:pt x="686" y="351"/>
                  </a:lnTo>
                  <a:lnTo>
                    <a:pt x="691" y="355"/>
                  </a:lnTo>
                  <a:lnTo>
                    <a:pt x="696" y="360"/>
                  </a:lnTo>
                  <a:lnTo>
                    <a:pt x="700" y="366"/>
                  </a:lnTo>
                  <a:lnTo>
                    <a:pt x="703" y="372"/>
                  </a:lnTo>
                  <a:lnTo>
                    <a:pt x="705" y="379"/>
                  </a:lnTo>
                  <a:lnTo>
                    <a:pt x="707" y="386"/>
                  </a:lnTo>
                  <a:lnTo>
                    <a:pt x="708" y="394"/>
                  </a:lnTo>
                  <a:lnTo>
                    <a:pt x="709" y="402"/>
                  </a:lnTo>
                  <a:lnTo>
                    <a:pt x="709" y="636"/>
                  </a:lnTo>
                  <a:lnTo>
                    <a:pt x="708" y="644"/>
                  </a:lnTo>
                  <a:lnTo>
                    <a:pt x="707" y="652"/>
                  </a:lnTo>
                  <a:lnTo>
                    <a:pt x="705" y="659"/>
                  </a:lnTo>
                  <a:lnTo>
                    <a:pt x="703" y="665"/>
                  </a:lnTo>
                  <a:lnTo>
                    <a:pt x="700" y="672"/>
                  </a:lnTo>
                  <a:lnTo>
                    <a:pt x="696" y="677"/>
                  </a:lnTo>
                  <a:lnTo>
                    <a:pt x="691" y="683"/>
                  </a:lnTo>
                  <a:lnTo>
                    <a:pt x="689" y="685"/>
                  </a:lnTo>
                  <a:lnTo>
                    <a:pt x="686" y="687"/>
                  </a:lnTo>
                  <a:lnTo>
                    <a:pt x="681" y="691"/>
                  </a:lnTo>
                  <a:lnTo>
                    <a:pt x="675" y="695"/>
                  </a:lnTo>
                  <a:lnTo>
                    <a:pt x="668" y="698"/>
                  </a:lnTo>
                  <a:lnTo>
                    <a:pt x="661" y="700"/>
                  </a:lnTo>
                  <a:lnTo>
                    <a:pt x="654" y="702"/>
                  </a:lnTo>
                  <a:lnTo>
                    <a:pt x="646" y="704"/>
                  </a:lnTo>
                  <a:lnTo>
                    <a:pt x="637" y="704"/>
                  </a:lnTo>
                  <a:lnTo>
                    <a:pt x="629" y="705"/>
                  </a:lnTo>
                  <a:lnTo>
                    <a:pt x="620" y="704"/>
                  </a:lnTo>
                  <a:lnTo>
                    <a:pt x="612" y="704"/>
                  </a:lnTo>
                  <a:lnTo>
                    <a:pt x="604" y="702"/>
                  </a:lnTo>
                  <a:lnTo>
                    <a:pt x="596" y="700"/>
                  </a:lnTo>
                  <a:lnTo>
                    <a:pt x="589" y="698"/>
                  </a:lnTo>
                  <a:lnTo>
                    <a:pt x="582" y="695"/>
                  </a:lnTo>
                  <a:lnTo>
                    <a:pt x="576" y="691"/>
                  </a:lnTo>
                  <a:lnTo>
                    <a:pt x="571" y="687"/>
                  </a:lnTo>
                  <a:lnTo>
                    <a:pt x="566" y="683"/>
                  </a:lnTo>
                  <a:lnTo>
                    <a:pt x="562" y="677"/>
                  </a:lnTo>
                  <a:lnTo>
                    <a:pt x="558" y="672"/>
                  </a:lnTo>
                  <a:lnTo>
                    <a:pt x="555" y="665"/>
                  </a:lnTo>
                  <a:lnTo>
                    <a:pt x="552" y="659"/>
                  </a:lnTo>
                  <a:lnTo>
                    <a:pt x="550" y="652"/>
                  </a:lnTo>
                  <a:lnTo>
                    <a:pt x="549" y="644"/>
                  </a:lnTo>
                  <a:lnTo>
                    <a:pt x="549" y="636"/>
                  </a:lnTo>
                  <a:lnTo>
                    <a:pt x="549" y="402"/>
                  </a:lnTo>
                  <a:close/>
                  <a:moveTo>
                    <a:pt x="413" y="601"/>
                  </a:moveTo>
                  <a:lnTo>
                    <a:pt x="413" y="615"/>
                  </a:lnTo>
                  <a:lnTo>
                    <a:pt x="414" y="629"/>
                  </a:lnTo>
                  <a:lnTo>
                    <a:pt x="415" y="642"/>
                  </a:lnTo>
                  <a:lnTo>
                    <a:pt x="416" y="655"/>
                  </a:lnTo>
                  <a:lnTo>
                    <a:pt x="418" y="667"/>
                  </a:lnTo>
                  <a:lnTo>
                    <a:pt x="421" y="679"/>
                  </a:lnTo>
                  <a:lnTo>
                    <a:pt x="424" y="691"/>
                  </a:lnTo>
                  <a:lnTo>
                    <a:pt x="427" y="701"/>
                  </a:lnTo>
                  <a:lnTo>
                    <a:pt x="431" y="712"/>
                  </a:lnTo>
                  <a:lnTo>
                    <a:pt x="435" y="721"/>
                  </a:lnTo>
                  <a:lnTo>
                    <a:pt x="440" y="731"/>
                  </a:lnTo>
                  <a:lnTo>
                    <a:pt x="445" y="740"/>
                  </a:lnTo>
                  <a:lnTo>
                    <a:pt x="451" y="748"/>
                  </a:lnTo>
                  <a:lnTo>
                    <a:pt x="457" y="756"/>
                  </a:lnTo>
                  <a:lnTo>
                    <a:pt x="463" y="764"/>
                  </a:lnTo>
                  <a:lnTo>
                    <a:pt x="470" y="771"/>
                  </a:lnTo>
                  <a:lnTo>
                    <a:pt x="477" y="777"/>
                  </a:lnTo>
                  <a:lnTo>
                    <a:pt x="484" y="783"/>
                  </a:lnTo>
                  <a:lnTo>
                    <a:pt x="492" y="789"/>
                  </a:lnTo>
                  <a:lnTo>
                    <a:pt x="501" y="794"/>
                  </a:lnTo>
                  <a:lnTo>
                    <a:pt x="509" y="799"/>
                  </a:lnTo>
                  <a:lnTo>
                    <a:pt x="518" y="803"/>
                  </a:lnTo>
                  <a:lnTo>
                    <a:pt x="528" y="807"/>
                  </a:lnTo>
                  <a:lnTo>
                    <a:pt x="538" y="811"/>
                  </a:lnTo>
                  <a:lnTo>
                    <a:pt x="548" y="814"/>
                  </a:lnTo>
                  <a:lnTo>
                    <a:pt x="558" y="816"/>
                  </a:lnTo>
                  <a:lnTo>
                    <a:pt x="569" y="818"/>
                  </a:lnTo>
                  <a:lnTo>
                    <a:pt x="580" y="820"/>
                  </a:lnTo>
                  <a:lnTo>
                    <a:pt x="604" y="824"/>
                  </a:lnTo>
                  <a:lnTo>
                    <a:pt x="616" y="824"/>
                  </a:lnTo>
                  <a:lnTo>
                    <a:pt x="629" y="824"/>
                  </a:lnTo>
                  <a:lnTo>
                    <a:pt x="641" y="824"/>
                  </a:lnTo>
                  <a:lnTo>
                    <a:pt x="654" y="824"/>
                  </a:lnTo>
                  <a:lnTo>
                    <a:pt x="665" y="823"/>
                  </a:lnTo>
                  <a:lnTo>
                    <a:pt x="677" y="820"/>
                  </a:lnTo>
                  <a:lnTo>
                    <a:pt x="688" y="818"/>
                  </a:lnTo>
                  <a:lnTo>
                    <a:pt x="699" y="816"/>
                  </a:lnTo>
                  <a:lnTo>
                    <a:pt x="711" y="814"/>
                  </a:lnTo>
                  <a:lnTo>
                    <a:pt x="721" y="811"/>
                  </a:lnTo>
                  <a:lnTo>
                    <a:pt x="731" y="807"/>
                  </a:lnTo>
                  <a:lnTo>
                    <a:pt x="740" y="803"/>
                  </a:lnTo>
                  <a:lnTo>
                    <a:pt x="749" y="799"/>
                  </a:lnTo>
                  <a:lnTo>
                    <a:pt x="758" y="794"/>
                  </a:lnTo>
                  <a:lnTo>
                    <a:pt x="766" y="789"/>
                  </a:lnTo>
                  <a:lnTo>
                    <a:pt x="774" y="783"/>
                  </a:lnTo>
                  <a:lnTo>
                    <a:pt x="782" y="777"/>
                  </a:lnTo>
                  <a:lnTo>
                    <a:pt x="789" y="771"/>
                  </a:lnTo>
                  <a:lnTo>
                    <a:pt x="795" y="764"/>
                  </a:lnTo>
                  <a:lnTo>
                    <a:pt x="802" y="756"/>
                  </a:lnTo>
                  <a:lnTo>
                    <a:pt x="808" y="748"/>
                  </a:lnTo>
                  <a:lnTo>
                    <a:pt x="813" y="740"/>
                  </a:lnTo>
                  <a:lnTo>
                    <a:pt x="818" y="731"/>
                  </a:lnTo>
                  <a:lnTo>
                    <a:pt x="823" y="721"/>
                  </a:lnTo>
                  <a:lnTo>
                    <a:pt x="827" y="712"/>
                  </a:lnTo>
                  <a:lnTo>
                    <a:pt x="831" y="701"/>
                  </a:lnTo>
                  <a:lnTo>
                    <a:pt x="834" y="691"/>
                  </a:lnTo>
                  <a:lnTo>
                    <a:pt x="837" y="679"/>
                  </a:lnTo>
                  <a:lnTo>
                    <a:pt x="840" y="667"/>
                  </a:lnTo>
                  <a:lnTo>
                    <a:pt x="842" y="655"/>
                  </a:lnTo>
                  <a:lnTo>
                    <a:pt x="844" y="642"/>
                  </a:lnTo>
                  <a:lnTo>
                    <a:pt x="845" y="629"/>
                  </a:lnTo>
                  <a:lnTo>
                    <a:pt x="845" y="615"/>
                  </a:lnTo>
                  <a:lnTo>
                    <a:pt x="846" y="601"/>
                  </a:lnTo>
                  <a:lnTo>
                    <a:pt x="846" y="437"/>
                  </a:lnTo>
                  <a:lnTo>
                    <a:pt x="845" y="423"/>
                  </a:lnTo>
                  <a:lnTo>
                    <a:pt x="845" y="409"/>
                  </a:lnTo>
                  <a:lnTo>
                    <a:pt x="844" y="395"/>
                  </a:lnTo>
                  <a:lnTo>
                    <a:pt x="842" y="383"/>
                  </a:lnTo>
                  <a:lnTo>
                    <a:pt x="840" y="370"/>
                  </a:lnTo>
                  <a:lnTo>
                    <a:pt x="837" y="359"/>
                  </a:lnTo>
                  <a:lnTo>
                    <a:pt x="834" y="347"/>
                  </a:lnTo>
                  <a:lnTo>
                    <a:pt x="831" y="336"/>
                  </a:lnTo>
                  <a:lnTo>
                    <a:pt x="827" y="326"/>
                  </a:lnTo>
                  <a:lnTo>
                    <a:pt x="823" y="316"/>
                  </a:lnTo>
                  <a:lnTo>
                    <a:pt x="818" y="307"/>
                  </a:lnTo>
                  <a:lnTo>
                    <a:pt x="813" y="298"/>
                  </a:lnTo>
                  <a:lnTo>
                    <a:pt x="808" y="290"/>
                  </a:lnTo>
                  <a:lnTo>
                    <a:pt x="802" y="282"/>
                  </a:lnTo>
                  <a:lnTo>
                    <a:pt x="795" y="274"/>
                  </a:lnTo>
                  <a:lnTo>
                    <a:pt x="789" y="267"/>
                  </a:lnTo>
                  <a:lnTo>
                    <a:pt x="782" y="261"/>
                  </a:lnTo>
                  <a:lnTo>
                    <a:pt x="774" y="255"/>
                  </a:lnTo>
                  <a:lnTo>
                    <a:pt x="766" y="249"/>
                  </a:lnTo>
                  <a:lnTo>
                    <a:pt x="758" y="244"/>
                  </a:lnTo>
                  <a:lnTo>
                    <a:pt x="749" y="239"/>
                  </a:lnTo>
                  <a:lnTo>
                    <a:pt x="740" y="235"/>
                  </a:lnTo>
                  <a:lnTo>
                    <a:pt x="731" y="231"/>
                  </a:lnTo>
                  <a:lnTo>
                    <a:pt x="721" y="227"/>
                  </a:lnTo>
                  <a:lnTo>
                    <a:pt x="711" y="224"/>
                  </a:lnTo>
                  <a:lnTo>
                    <a:pt x="699" y="222"/>
                  </a:lnTo>
                  <a:lnTo>
                    <a:pt x="688" y="219"/>
                  </a:lnTo>
                  <a:lnTo>
                    <a:pt x="677" y="218"/>
                  </a:lnTo>
                  <a:lnTo>
                    <a:pt x="654" y="215"/>
                  </a:lnTo>
                  <a:lnTo>
                    <a:pt x="641" y="215"/>
                  </a:lnTo>
                  <a:lnTo>
                    <a:pt x="629" y="214"/>
                  </a:lnTo>
                  <a:lnTo>
                    <a:pt x="616" y="215"/>
                  </a:lnTo>
                  <a:lnTo>
                    <a:pt x="604" y="215"/>
                  </a:lnTo>
                  <a:lnTo>
                    <a:pt x="592" y="216"/>
                  </a:lnTo>
                  <a:lnTo>
                    <a:pt x="580" y="218"/>
                  </a:lnTo>
                  <a:lnTo>
                    <a:pt x="569" y="219"/>
                  </a:lnTo>
                  <a:lnTo>
                    <a:pt x="558" y="222"/>
                  </a:lnTo>
                  <a:lnTo>
                    <a:pt x="548" y="224"/>
                  </a:lnTo>
                  <a:lnTo>
                    <a:pt x="538" y="227"/>
                  </a:lnTo>
                  <a:lnTo>
                    <a:pt x="528" y="231"/>
                  </a:lnTo>
                  <a:lnTo>
                    <a:pt x="518" y="235"/>
                  </a:lnTo>
                  <a:lnTo>
                    <a:pt x="509" y="239"/>
                  </a:lnTo>
                  <a:lnTo>
                    <a:pt x="501" y="244"/>
                  </a:lnTo>
                  <a:lnTo>
                    <a:pt x="492" y="249"/>
                  </a:lnTo>
                  <a:lnTo>
                    <a:pt x="484" y="255"/>
                  </a:lnTo>
                  <a:lnTo>
                    <a:pt x="477" y="261"/>
                  </a:lnTo>
                  <a:lnTo>
                    <a:pt x="470" y="267"/>
                  </a:lnTo>
                  <a:lnTo>
                    <a:pt x="463" y="274"/>
                  </a:lnTo>
                  <a:lnTo>
                    <a:pt x="457" y="282"/>
                  </a:lnTo>
                  <a:lnTo>
                    <a:pt x="451" y="290"/>
                  </a:lnTo>
                  <a:lnTo>
                    <a:pt x="445" y="298"/>
                  </a:lnTo>
                  <a:lnTo>
                    <a:pt x="440" y="307"/>
                  </a:lnTo>
                  <a:lnTo>
                    <a:pt x="435" y="316"/>
                  </a:lnTo>
                  <a:lnTo>
                    <a:pt x="431" y="326"/>
                  </a:lnTo>
                  <a:lnTo>
                    <a:pt x="427" y="336"/>
                  </a:lnTo>
                  <a:lnTo>
                    <a:pt x="424" y="347"/>
                  </a:lnTo>
                  <a:lnTo>
                    <a:pt x="421" y="359"/>
                  </a:lnTo>
                  <a:lnTo>
                    <a:pt x="418" y="370"/>
                  </a:lnTo>
                  <a:lnTo>
                    <a:pt x="416" y="383"/>
                  </a:lnTo>
                  <a:lnTo>
                    <a:pt x="415" y="395"/>
                  </a:lnTo>
                  <a:lnTo>
                    <a:pt x="414" y="409"/>
                  </a:lnTo>
                  <a:lnTo>
                    <a:pt x="413" y="423"/>
                  </a:lnTo>
                  <a:lnTo>
                    <a:pt x="413" y="437"/>
                  </a:lnTo>
                  <a:lnTo>
                    <a:pt x="413" y="601"/>
                  </a:lnTo>
                  <a:close/>
                  <a:moveTo>
                    <a:pt x="666" y="145"/>
                  </a:moveTo>
                  <a:lnTo>
                    <a:pt x="797" y="145"/>
                  </a:lnTo>
                  <a:lnTo>
                    <a:pt x="797" y="22"/>
                  </a:lnTo>
                  <a:lnTo>
                    <a:pt x="666" y="22"/>
                  </a:lnTo>
                  <a:lnTo>
                    <a:pt x="666" y="145"/>
                  </a:lnTo>
                  <a:close/>
                  <a:moveTo>
                    <a:pt x="461" y="145"/>
                  </a:moveTo>
                  <a:lnTo>
                    <a:pt x="591" y="145"/>
                  </a:lnTo>
                  <a:lnTo>
                    <a:pt x="591" y="22"/>
                  </a:lnTo>
                  <a:lnTo>
                    <a:pt x="461" y="22"/>
                  </a:lnTo>
                  <a:lnTo>
                    <a:pt x="461" y="145"/>
                  </a:lnTo>
                  <a:close/>
                  <a:moveTo>
                    <a:pt x="149" y="813"/>
                  </a:moveTo>
                  <a:lnTo>
                    <a:pt x="149" y="476"/>
                  </a:lnTo>
                  <a:lnTo>
                    <a:pt x="337" y="476"/>
                  </a:lnTo>
                  <a:lnTo>
                    <a:pt x="337" y="344"/>
                  </a:lnTo>
                  <a:lnTo>
                    <a:pt x="149" y="344"/>
                  </a:lnTo>
                  <a:lnTo>
                    <a:pt x="149" y="165"/>
                  </a:lnTo>
                  <a:lnTo>
                    <a:pt x="389" y="165"/>
                  </a:lnTo>
                  <a:lnTo>
                    <a:pt x="389" y="33"/>
                  </a:lnTo>
                  <a:lnTo>
                    <a:pt x="0" y="33"/>
                  </a:lnTo>
                  <a:lnTo>
                    <a:pt x="0" y="813"/>
                  </a:lnTo>
                  <a:lnTo>
                    <a:pt x="149" y="8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30249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 /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4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794" y="1557698"/>
            <a:ext cx="7415833" cy="1728047"/>
          </a:xfrm>
        </p:spPr>
        <p:txBody>
          <a:bodyPr anchor="b"/>
          <a:lstStyle>
            <a:lvl1pPr algn="l">
              <a:defRPr sz="5900" baseline="0"/>
            </a:lvl1pPr>
          </a:lstStyle>
          <a:p>
            <a:r>
              <a:rPr lang="en-US" dirty="0" smtClean="0"/>
              <a:t>Add your thank you message here.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794" y="3602871"/>
            <a:ext cx="7415833" cy="1339441"/>
          </a:xfrm>
        </p:spPr>
        <p:txBody>
          <a:bodyPr/>
          <a:lstStyle>
            <a:lvl1pPr marL="0" indent="0" algn="l">
              <a:buNone/>
              <a:defRPr sz="2700" baseline="0">
                <a:solidFill>
                  <a:schemeClr val="accent1"/>
                </a:solidFill>
              </a:defRPr>
            </a:lvl1pPr>
            <a:lvl2pPr marL="609585" indent="0" algn="ctr">
              <a:buNone/>
              <a:defRPr sz="270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00"/>
            </a:lvl4pPr>
            <a:lvl5pPr marL="2438339" indent="0" algn="ctr">
              <a:buNone/>
              <a:defRPr sz="2100"/>
            </a:lvl5pPr>
            <a:lvl6pPr marL="3047924" indent="0" algn="ctr">
              <a:buNone/>
              <a:defRPr sz="2100"/>
            </a:lvl6pPr>
            <a:lvl7pPr marL="3657509" indent="0" algn="ctr">
              <a:buNone/>
              <a:defRPr sz="2100"/>
            </a:lvl7pPr>
            <a:lvl8pPr marL="4267093" indent="0" algn="ctr">
              <a:buNone/>
              <a:defRPr sz="2100"/>
            </a:lvl8pPr>
            <a:lvl9pPr marL="4876678" indent="0" algn="ctr">
              <a:buNone/>
              <a:defRPr sz="2100"/>
            </a:lvl9pPr>
          </a:lstStyle>
          <a:p>
            <a:r>
              <a:rPr lang="en-US" dirty="0" smtClean="0"/>
              <a:t>Your contact details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9284431" y="692313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550791" y="3429794"/>
            <a:ext cx="122397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7">
            <a:hlinkClick r:id="rId2" tooltip="Verouutiset - Twitter"/>
          </p:cNvPr>
          <p:cNvSpPr>
            <a:spLocks noChangeAspect="1" noEditPoints="1"/>
          </p:cNvSpPr>
          <p:nvPr/>
        </p:nvSpPr>
        <p:spPr bwMode="auto">
          <a:xfrm>
            <a:off x="911305" y="692856"/>
            <a:ext cx="287963" cy="288067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3" name="Freeform 8">
            <a:hlinkClick r:id="rId3" tooltip="Verohallinto - facebook"/>
          </p:cNvPr>
          <p:cNvSpPr>
            <a:spLocks noChangeAspect="1" noEditPoints="1"/>
          </p:cNvSpPr>
          <p:nvPr/>
        </p:nvSpPr>
        <p:spPr bwMode="auto">
          <a:xfrm>
            <a:off x="550791" y="692311"/>
            <a:ext cx="288477" cy="288067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5" name="Freeform 10">
            <a:hlinkClick r:id="rId4" tooltip="Verohallinto - YouTube Channel"/>
          </p:cNvPr>
          <p:cNvSpPr>
            <a:spLocks noChangeAspect="1" noEditPoints="1"/>
          </p:cNvSpPr>
          <p:nvPr/>
        </p:nvSpPr>
        <p:spPr bwMode="auto">
          <a:xfrm>
            <a:off x="1631291" y="692311"/>
            <a:ext cx="287963" cy="288067"/>
          </a:xfrm>
          <a:custGeom>
            <a:avLst/>
            <a:gdLst>
              <a:gd name="T0" fmla="*/ 793 w 2804"/>
              <a:gd name="T1" fmla="*/ 1276 h 2806"/>
              <a:gd name="T2" fmla="*/ 704 w 2804"/>
              <a:gd name="T3" fmla="*/ 1239 h 2806"/>
              <a:gd name="T4" fmla="*/ 605 w 2804"/>
              <a:gd name="T5" fmla="*/ 1291 h 2806"/>
              <a:gd name="T6" fmla="*/ 587 w 2804"/>
              <a:gd name="T7" fmla="*/ 1595 h 2806"/>
              <a:gd name="T8" fmla="*/ 645 w 2804"/>
              <a:gd name="T9" fmla="*/ 1683 h 2806"/>
              <a:gd name="T10" fmla="*/ 749 w 2804"/>
              <a:gd name="T11" fmla="*/ 1688 h 2806"/>
              <a:gd name="T12" fmla="*/ 814 w 2804"/>
              <a:gd name="T13" fmla="*/ 1621 h 2806"/>
              <a:gd name="T14" fmla="*/ 738 w 2804"/>
              <a:gd name="T15" fmla="*/ 1591 h 2806"/>
              <a:gd name="T16" fmla="*/ 704 w 2804"/>
              <a:gd name="T17" fmla="*/ 1623 h 2806"/>
              <a:gd name="T18" fmla="*/ 668 w 2804"/>
              <a:gd name="T19" fmla="*/ 1579 h 2806"/>
              <a:gd name="T20" fmla="*/ 676 w 2804"/>
              <a:gd name="T21" fmla="*/ 1326 h 2806"/>
              <a:gd name="T22" fmla="*/ 725 w 2804"/>
              <a:gd name="T23" fmla="*/ 1320 h 2806"/>
              <a:gd name="T24" fmla="*/ 491 w 2804"/>
              <a:gd name="T25" fmla="*/ 1690 h 2806"/>
              <a:gd name="T26" fmla="*/ 491 w 2804"/>
              <a:gd name="T27" fmla="*/ 1447 h 2806"/>
              <a:gd name="T28" fmla="*/ 959 w 2804"/>
              <a:gd name="T29" fmla="*/ 1695 h 2806"/>
              <a:gd name="T30" fmla="*/ 894 w 2804"/>
              <a:gd name="T31" fmla="*/ 1662 h 2806"/>
              <a:gd name="T32" fmla="*/ 972 w 2804"/>
              <a:gd name="T33" fmla="*/ 1614 h 2806"/>
              <a:gd name="T34" fmla="*/ 1017 w 2804"/>
              <a:gd name="T35" fmla="*/ 1607 h 2806"/>
              <a:gd name="T36" fmla="*/ 1956 w 2804"/>
              <a:gd name="T37" fmla="*/ 1325 h 2806"/>
              <a:gd name="T38" fmla="*/ 1995 w 2804"/>
              <a:gd name="T39" fmla="*/ 1622 h 2806"/>
              <a:gd name="T40" fmla="*/ 2020 w 2804"/>
              <a:gd name="T41" fmla="*/ 1371 h 2806"/>
              <a:gd name="T42" fmla="*/ 1987 w 2804"/>
              <a:gd name="T43" fmla="*/ 1313 h 2806"/>
              <a:gd name="T44" fmla="*/ 2293 w 2804"/>
              <a:gd name="T45" fmla="*/ 1314 h 2806"/>
              <a:gd name="T46" fmla="*/ 2246 w 2804"/>
              <a:gd name="T47" fmla="*/ 1331 h 2806"/>
              <a:gd name="T48" fmla="*/ 2488 w 2804"/>
              <a:gd name="T49" fmla="*/ 1089 h 2806"/>
              <a:gd name="T50" fmla="*/ 2427 w 2804"/>
              <a:gd name="T51" fmla="*/ 991 h 2806"/>
              <a:gd name="T52" fmla="*/ 2315 w 2804"/>
              <a:gd name="T53" fmla="*/ 953 h 2806"/>
              <a:gd name="T54" fmla="*/ 1461 w 2804"/>
              <a:gd name="T55" fmla="*/ 948 h 2806"/>
              <a:gd name="T56" fmla="*/ 1274 w 2804"/>
              <a:gd name="T57" fmla="*/ 991 h 2806"/>
              <a:gd name="T58" fmla="*/ 1205 w 2804"/>
              <a:gd name="T59" fmla="*/ 1125 h 2806"/>
              <a:gd name="T60" fmla="*/ 1192 w 2804"/>
              <a:gd name="T61" fmla="*/ 1568 h 2806"/>
              <a:gd name="T62" fmla="*/ 1229 w 2804"/>
              <a:gd name="T63" fmla="*/ 1760 h 2806"/>
              <a:gd name="T64" fmla="*/ 1336 w 2804"/>
              <a:gd name="T65" fmla="*/ 1842 h 2806"/>
              <a:gd name="T66" fmla="*/ 1851 w 2804"/>
              <a:gd name="T67" fmla="*/ 1867 h 2806"/>
              <a:gd name="T68" fmla="*/ 2371 w 2804"/>
              <a:gd name="T69" fmla="*/ 1844 h 2806"/>
              <a:gd name="T70" fmla="*/ 2472 w 2804"/>
              <a:gd name="T71" fmla="*/ 1760 h 2806"/>
              <a:gd name="T72" fmla="*/ 2512 w 2804"/>
              <a:gd name="T73" fmla="*/ 1492 h 2806"/>
              <a:gd name="T74" fmla="*/ 1390 w 2804"/>
              <a:gd name="T75" fmla="*/ 1690 h 2806"/>
              <a:gd name="T76" fmla="*/ 1702 w 2804"/>
              <a:gd name="T77" fmla="*/ 1654 h 2806"/>
              <a:gd name="T78" fmla="*/ 1604 w 2804"/>
              <a:gd name="T79" fmla="*/ 1693 h 2806"/>
              <a:gd name="T80" fmla="*/ 1565 w 2804"/>
              <a:gd name="T81" fmla="*/ 1627 h 2806"/>
              <a:gd name="T82" fmla="*/ 1659 w 2804"/>
              <a:gd name="T83" fmla="*/ 1622 h 2806"/>
              <a:gd name="T84" fmla="*/ 1799 w 2804"/>
              <a:gd name="T85" fmla="*/ 1246 h 2806"/>
              <a:gd name="T86" fmla="*/ 2086 w 2804"/>
              <a:gd name="T87" fmla="*/ 1667 h 2806"/>
              <a:gd name="T88" fmla="*/ 2003 w 2804"/>
              <a:gd name="T89" fmla="*/ 1690 h 2806"/>
              <a:gd name="T90" fmla="*/ 1945 w 2804"/>
              <a:gd name="T91" fmla="*/ 1095 h 2806"/>
              <a:gd name="T92" fmla="*/ 2030 w 2804"/>
              <a:gd name="T93" fmla="*/ 1240 h 2806"/>
              <a:gd name="T94" fmla="*/ 2089 w 2804"/>
              <a:gd name="T95" fmla="*/ 1279 h 2806"/>
              <a:gd name="T96" fmla="*/ 2295 w 2804"/>
              <a:gd name="T97" fmla="*/ 1621 h 2806"/>
              <a:gd name="T98" fmla="*/ 2401 w 2804"/>
              <a:gd name="T99" fmla="*/ 1534 h 2806"/>
              <a:gd name="T100" fmla="*/ 2371 w 2804"/>
              <a:gd name="T101" fmla="*/ 1659 h 2806"/>
              <a:gd name="T102" fmla="*/ 2284 w 2804"/>
              <a:gd name="T103" fmla="*/ 1695 h 2806"/>
              <a:gd name="T104" fmla="*/ 2180 w 2804"/>
              <a:gd name="T105" fmla="*/ 1641 h 2806"/>
              <a:gd name="T106" fmla="*/ 2160 w 2804"/>
              <a:gd name="T107" fmla="*/ 1359 h 2806"/>
              <a:gd name="T108" fmla="*/ 2227 w 2804"/>
              <a:gd name="T109" fmla="*/ 1252 h 2806"/>
              <a:gd name="T110" fmla="*/ 2323 w 2804"/>
              <a:gd name="T111" fmla="*/ 1246 h 2806"/>
              <a:gd name="T112" fmla="*/ 2386 w 2804"/>
              <a:gd name="T113" fmla="*/ 1305 h 2806"/>
              <a:gd name="T114" fmla="*/ 2243 w 2804"/>
              <a:gd name="T115" fmla="*/ 1575 h 2806"/>
              <a:gd name="T116" fmla="*/ 0 w 2804"/>
              <a:gd name="T117" fmla="*/ 0 h 2806"/>
              <a:gd name="T118" fmla="*/ 700 w 2804"/>
              <a:gd name="T119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4" h="2806">
                <a:moveTo>
                  <a:pt x="824" y="1388"/>
                </a:moveTo>
                <a:lnTo>
                  <a:pt x="822" y="1371"/>
                </a:lnTo>
                <a:lnTo>
                  <a:pt x="821" y="1355"/>
                </a:lnTo>
                <a:lnTo>
                  <a:pt x="819" y="1340"/>
                </a:lnTo>
                <a:lnTo>
                  <a:pt x="816" y="1325"/>
                </a:lnTo>
                <a:lnTo>
                  <a:pt x="813" y="1313"/>
                </a:lnTo>
                <a:lnTo>
                  <a:pt x="810" y="1307"/>
                </a:lnTo>
                <a:lnTo>
                  <a:pt x="808" y="1302"/>
                </a:lnTo>
                <a:lnTo>
                  <a:pt x="803" y="1291"/>
                </a:lnTo>
                <a:lnTo>
                  <a:pt x="796" y="1282"/>
                </a:lnTo>
                <a:lnTo>
                  <a:pt x="793" y="1276"/>
                </a:lnTo>
                <a:lnTo>
                  <a:pt x="788" y="1271"/>
                </a:lnTo>
                <a:lnTo>
                  <a:pt x="783" y="1267"/>
                </a:lnTo>
                <a:lnTo>
                  <a:pt x="778" y="1262"/>
                </a:lnTo>
                <a:lnTo>
                  <a:pt x="772" y="1258"/>
                </a:lnTo>
                <a:lnTo>
                  <a:pt x="767" y="1255"/>
                </a:lnTo>
                <a:lnTo>
                  <a:pt x="761" y="1251"/>
                </a:lnTo>
                <a:lnTo>
                  <a:pt x="754" y="1249"/>
                </a:lnTo>
                <a:lnTo>
                  <a:pt x="743" y="1245"/>
                </a:lnTo>
                <a:lnTo>
                  <a:pt x="730" y="1241"/>
                </a:lnTo>
                <a:lnTo>
                  <a:pt x="717" y="1240"/>
                </a:lnTo>
                <a:lnTo>
                  <a:pt x="704" y="1239"/>
                </a:lnTo>
                <a:lnTo>
                  <a:pt x="689" y="1240"/>
                </a:lnTo>
                <a:lnTo>
                  <a:pt x="681" y="1240"/>
                </a:lnTo>
                <a:lnTo>
                  <a:pt x="675" y="1241"/>
                </a:lnTo>
                <a:lnTo>
                  <a:pt x="663" y="1245"/>
                </a:lnTo>
                <a:lnTo>
                  <a:pt x="650" y="1249"/>
                </a:lnTo>
                <a:lnTo>
                  <a:pt x="639" y="1255"/>
                </a:lnTo>
                <a:lnTo>
                  <a:pt x="634" y="1258"/>
                </a:lnTo>
                <a:lnTo>
                  <a:pt x="628" y="1262"/>
                </a:lnTo>
                <a:lnTo>
                  <a:pt x="619" y="1271"/>
                </a:lnTo>
                <a:lnTo>
                  <a:pt x="611" y="1282"/>
                </a:lnTo>
                <a:lnTo>
                  <a:pt x="605" y="1291"/>
                </a:lnTo>
                <a:lnTo>
                  <a:pt x="598" y="1302"/>
                </a:lnTo>
                <a:lnTo>
                  <a:pt x="595" y="1313"/>
                </a:lnTo>
                <a:lnTo>
                  <a:pt x="591" y="1325"/>
                </a:lnTo>
                <a:lnTo>
                  <a:pt x="587" y="1340"/>
                </a:lnTo>
                <a:lnTo>
                  <a:pt x="586" y="1355"/>
                </a:lnTo>
                <a:lnTo>
                  <a:pt x="585" y="1371"/>
                </a:lnTo>
                <a:lnTo>
                  <a:pt x="584" y="1388"/>
                </a:lnTo>
                <a:lnTo>
                  <a:pt x="584" y="1548"/>
                </a:lnTo>
                <a:lnTo>
                  <a:pt x="584" y="1565"/>
                </a:lnTo>
                <a:lnTo>
                  <a:pt x="585" y="1581"/>
                </a:lnTo>
                <a:lnTo>
                  <a:pt x="587" y="1595"/>
                </a:lnTo>
                <a:lnTo>
                  <a:pt x="590" y="1609"/>
                </a:lnTo>
                <a:lnTo>
                  <a:pt x="592" y="1615"/>
                </a:lnTo>
                <a:lnTo>
                  <a:pt x="594" y="1621"/>
                </a:lnTo>
                <a:lnTo>
                  <a:pt x="598" y="1632"/>
                </a:lnTo>
                <a:lnTo>
                  <a:pt x="603" y="1642"/>
                </a:lnTo>
                <a:lnTo>
                  <a:pt x="610" y="1651"/>
                </a:lnTo>
                <a:lnTo>
                  <a:pt x="618" y="1662"/>
                </a:lnTo>
                <a:lnTo>
                  <a:pt x="623" y="1667"/>
                </a:lnTo>
                <a:lnTo>
                  <a:pt x="628" y="1670"/>
                </a:lnTo>
                <a:lnTo>
                  <a:pt x="639" y="1679"/>
                </a:lnTo>
                <a:lnTo>
                  <a:pt x="645" y="1683"/>
                </a:lnTo>
                <a:lnTo>
                  <a:pt x="652" y="1685"/>
                </a:lnTo>
                <a:lnTo>
                  <a:pt x="664" y="1690"/>
                </a:lnTo>
                <a:lnTo>
                  <a:pt x="676" y="1694"/>
                </a:lnTo>
                <a:lnTo>
                  <a:pt x="684" y="1695"/>
                </a:lnTo>
                <a:lnTo>
                  <a:pt x="690" y="1696"/>
                </a:lnTo>
                <a:lnTo>
                  <a:pt x="696" y="1698"/>
                </a:lnTo>
                <a:lnTo>
                  <a:pt x="704" y="1698"/>
                </a:lnTo>
                <a:lnTo>
                  <a:pt x="717" y="1696"/>
                </a:lnTo>
                <a:lnTo>
                  <a:pt x="730" y="1694"/>
                </a:lnTo>
                <a:lnTo>
                  <a:pt x="743" y="1690"/>
                </a:lnTo>
                <a:lnTo>
                  <a:pt x="749" y="1688"/>
                </a:lnTo>
                <a:lnTo>
                  <a:pt x="756" y="1685"/>
                </a:lnTo>
                <a:lnTo>
                  <a:pt x="768" y="1679"/>
                </a:lnTo>
                <a:lnTo>
                  <a:pt x="774" y="1675"/>
                </a:lnTo>
                <a:lnTo>
                  <a:pt x="779" y="1670"/>
                </a:lnTo>
                <a:lnTo>
                  <a:pt x="784" y="1667"/>
                </a:lnTo>
                <a:lnTo>
                  <a:pt x="789" y="1662"/>
                </a:lnTo>
                <a:lnTo>
                  <a:pt x="794" y="1657"/>
                </a:lnTo>
                <a:lnTo>
                  <a:pt x="799" y="1651"/>
                </a:lnTo>
                <a:lnTo>
                  <a:pt x="804" y="1642"/>
                </a:lnTo>
                <a:lnTo>
                  <a:pt x="810" y="1632"/>
                </a:lnTo>
                <a:lnTo>
                  <a:pt x="814" y="1621"/>
                </a:lnTo>
                <a:lnTo>
                  <a:pt x="817" y="1609"/>
                </a:lnTo>
                <a:lnTo>
                  <a:pt x="820" y="1595"/>
                </a:lnTo>
                <a:lnTo>
                  <a:pt x="821" y="1581"/>
                </a:lnTo>
                <a:lnTo>
                  <a:pt x="822" y="1565"/>
                </a:lnTo>
                <a:lnTo>
                  <a:pt x="824" y="1548"/>
                </a:lnTo>
                <a:lnTo>
                  <a:pt x="824" y="1388"/>
                </a:lnTo>
                <a:close/>
                <a:moveTo>
                  <a:pt x="740" y="1557"/>
                </a:moveTo>
                <a:lnTo>
                  <a:pt x="740" y="1573"/>
                </a:lnTo>
                <a:lnTo>
                  <a:pt x="740" y="1579"/>
                </a:lnTo>
                <a:lnTo>
                  <a:pt x="740" y="1586"/>
                </a:lnTo>
                <a:lnTo>
                  <a:pt x="738" y="1591"/>
                </a:lnTo>
                <a:lnTo>
                  <a:pt x="737" y="1597"/>
                </a:lnTo>
                <a:lnTo>
                  <a:pt x="735" y="1602"/>
                </a:lnTo>
                <a:lnTo>
                  <a:pt x="732" y="1606"/>
                </a:lnTo>
                <a:lnTo>
                  <a:pt x="730" y="1610"/>
                </a:lnTo>
                <a:lnTo>
                  <a:pt x="727" y="1614"/>
                </a:lnTo>
                <a:lnTo>
                  <a:pt x="725" y="1617"/>
                </a:lnTo>
                <a:lnTo>
                  <a:pt x="721" y="1618"/>
                </a:lnTo>
                <a:lnTo>
                  <a:pt x="717" y="1621"/>
                </a:lnTo>
                <a:lnTo>
                  <a:pt x="712" y="1622"/>
                </a:lnTo>
                <a:lnTo>
                  <a:pt x="709" y="1623"/>
                </a:lnTo>
                <a:lnTo>
                  <a:pt x="704" y="1623"/>
                </a:lnTo>
                <a:lnTo>
                  <a:pt x="699" y="1623"/>
                </a:lnTo>
                <a:lnTo>
                  <a:pt x="694" y="1622"/>
                </a:lnTo>
                <a:lnTo>
                  <a:pt x="690" y="1621"/>
                </a:lnTo>
                <a:lnTo>
                  <a:pt x="686" y="1618"/>
                </a:lnTo>
                <a:lnTo>
                  <a:pt x="683" y="1617"/>
                </a:lnTo>
                <a:lnTo>
                  <a:pt x="680" y="1614"/>
                </a:lnTo>
                <a:lnTo>
                  <a:pt x="676" y="1610"/>
                </a:lnTo>
                <a:lnTo>
                  <a:pt x="674" y="1606"/>
                </a:lnTo>
                <a:lnTo>
                  <a:pt x="670" y="1597"/>
                </a:lnTo>
                <a:lnTo>
                  <a:pt x="668" y="1586"/>
                </a:lnTo>
                <a:lnTo>
                  <a:pt x="668" y="1579"/>
                </a:lnTo>
                <a:lnTo>
                  <a:pt x="668" y="1573"/>
                </a:lnTo>
                <a:lnTo>
                  <a:pt x="668" y="1557"/>
                </a:lnTo>
                <a:lnTo>
                  <a:pt x="668" y="1380"/>
                </a:lnTo>
                <a:lnTo>
                  <a:pt x="668" y="1364"/>
                </a:lnTo>
                <a:lnTo>
                  <a:pt x="668" y="1357"/>
                </a:lnTo>
                <a:lnTo>
                  <a:pt x="668" y="1350"/>
                </a:lnTo>
                <a:lnTo>
                  <a:pt x="669" y="1345"/>
                </a:lnTo>
                <a:lnTo>
                  <a:pt x="670" y="1339"/>
                </a:lnTo>
                <a:lnTo>
                  <a:pt x="673" y="1334"/>
                </a:lnTo>
                <a:lnTo>
                  <a:pt x="674" y="1330"/>
                </a:lnTo>
                <a:lnTo>
                  <a:pt x="676" y="1326"/>
                </a:lnTo>
                <a:lnTo>
                  <a:pt x="680" y="1323"/>
                </a:lnTo>
                <a:lnTo>
                  <a:pt x="683" y="1320"/>
                </a:lnTo>
                <a:lnTo>
                  <a:pt x="686" y="1318"/>
                </a:lnTo>
                <a:lnTo>
                  <a:pt x="694" y="1315"/>
                </a:lnTo>
                <a:lnTo>
                  <a:pt x="699" y="1314"/>
                </a:lnTo>
                <a:lnTo>
                  <a:pt x="704" y="1314"/>
                </a:lnTo>
                <a:lnTo>
                  <a:pt x="709" y="1314"/>
                </a:lnTo>
                <a:lnTo>
                  <a:pt x="712" y="1315"/>
                </a:lnTo>
                <a:lnTo>
                  <a:pt x="717" y="1317"/>
                </a:lnTo>
                <a:lnTo>
                  <a:pt x="721" y="1318"/>
                </a:lnTo>
                <a:lnTo>
                  <a:pt x="725" y="1320"/>
                </a:lnTo>
                <a:lnTo>
                  <a:pt x="727" y="1323"/>
                </a:lnTo>
                <a:lnTo>
                  <a:pt x="730" y="1326"/>
                </a:lnTo>
                <a:lnTo>
                  <a:pt x="733" y="1330"/>
                </a:lnTo>
                <a:lnTo>
                  <a:pt x="737" y="1339"/>
                </a:lnTo>
                <a:lnTo>
                  <a:pt x="740" y="1350"/>
                </a:lnTo>
                <a:lnTo>
                  <a:pt x="740" y="1357"/>
                </a:lnTo>
                <a:lnTo>
                  <a:pt x="740" y="1364"/>
                </a:lnTo>
                <a:lnTo>
                  <a:pt x="740" y="1380"/>
                </a:lnTo>
                <a:lnTo>
                  <a:pt x="740" y="1557"/>
                </a:lnTo>
                <a:close/>
                <a:moveTo>
                  <a:pt x="491" y="1447"/>
                </a:moveTo>
                <a:lnTo>
                  <a:pt x="491" y="1690"/>
                </a:lnTo>
                <a:lnTo>
                  <a:pt x="402" y="1690"/>
                </a:lnTo>
                <a:lnTo>
                  <a:pt x="402" y="1447"/>
                </a:lnTo>
                <a:lnTo>
                  <a:pt x="353" y="1289"/>
                </a:lnTo>
                <a:lnTo>
                  <a:pt x="316" y="1171"/>
                </a:lnTo>
                <a:lnTo>
                  <a:pt x="302" y="1122"/>
                </a:lnTo>
                <a:lnTo>
                  <a:pt x="292" y="1091"/>
                </a:lnTo>
                <a:lnTo>
                  <a:pt x="384" y="1091"/>
                </a:lnTo>
                <a:lnTo>
                  <a:pt x="446" y="1325"/>
                </a:lnTo>
                <a:lnTo>
                  <a:pt x="508" y="1091"/>
                </a:lnTo>
                <a:lnTo>
                  <a:pt x="601" y="1091"/>
                </a:lnTo>
                <a:lnTo>
                  <a:pt x="491" y="1447"/>
                </a:lnTo>
                <a:close/>
                <a:moveTo>
                  <a:pt x="1121" y="1690"/>
                </a:moveTo>
                <a:lnTo>
                  <a:pt x="1036" y="1690"/>
                </a:lnTo>
                <a:lnTo>
                  <a:pt x="1036" y="1641"/>
                </a:lnTo>
                <a:lnTo>
                  <a:pt x="1024" y="1654"/>
                </a:lnTo>
                <a:lnTo>
                  <a:pt x="1013" y="1666"/>
                </a:lnTo>
                <a:lnTo>
                  <a:pt x="1002" y="1674"/>
                </a:lnTo>
                <a:lnTo>
                  <a:pt x="991" y="1683"/>
                </a:lnTo>
                <a:lnTo>
                  <a:pt x="980" y="1688"/>
                </a:lnTo>
                <a:lnTo>
                  <a:pt x="970" y="1693"/>
                </a:lnTo>
                <a:lnTo>
                  <a:pt x="963" y="1694"/>
                </a:lnTo>
                <a:lnTo>
                  <a:pt x="959" y="1695"/>
                </a:lnTo>
                <a:lnTo>
                  <a:pt x="947" y="1696"/>
                </a:lnTo>
                <a:lnTo>
                  <a:pt x="939" y="1695"/>
                </a:lnTo>
                <a:lnTo>
                  <a:pt x="930" y="1694"/>
                </a:lnTo>
                <a:lnTo>
                  <a:pt x="925" y="1693"/>
                </a:lnTo>
                <a:lnTo>
                  <a:pt x="921" y="1691"/>
                </a:lnTo>
                <a:lnTo>
                  <a:pt x="915" y="1688"/>
                </a:lnTo>
                <a:lnTo>
                  <a:pt x="909" y="1683"/>
                </a:lnTo>
                <a:lnTo>
                  <a:pt x="903" y="1677"/>
                </a:lnTo>
                <a:lnTo>
                  <a:pt x="898" y="1669"/>
                </a:lnTo>
                <a:lnTo>
                  <a:pt x="897" y="1666"/>
                </a:lnTo>
                <a:lnTo>
                  <a:pt x="894" y="1662"/>
                </a:lnTo>
                <a:lnTo>
                  <a:pt x="893" y="1657"/>
                </a:lnTo>
                <a:lnTo>
                  <a:pt x="890" y="1651"/>
                </a:lnTo>
                <a:lnTo>
                  <a:pt x="888" y="1636"/>
                </a:lnTo>
                <a:lnTo>
                  <a:pt x="887" y="1627"/>
                </a:lnTo>
                <a:lnTo>
                  <a:pt x="886" y="1618"/>
                </a:lnTo>
                <a:lnTo>
                  <a:pt x="886" y="1596"/>
                </a:lnTo>
                <a:lnTo>
                  <a:pt x="886" y="1242"/>
                </a:lnTo>
                <a:lnTo>
                  <a:pt x="970" y="1242"/>
                </a:lnTo>
                <a:lnTo>
                  <a:pt x="970" y="1574"/>
                </a:lnTo>
                <a:lnTo>
                  <a:pt x="970" y="1606"/>
                </a:lnTo>
                <a:lnTo>
                  <a:pt x="972" y="1614"/>
                </a:lnTo>
                <a:lnTo>
                  <a:pt x="973" y="1616"/>
                </a:lnTo>
                <a:lnTo>
                  <a:pt x="976" y="1618"/>
                </a:lnTo>
                <a:lnTo>
                  <a:pt x="977" y="1621"/>
                </a:lnTo>
                <a:lnTo>
                  <a:pt x="981" y="1622"/>
                </a:lnTo>
                <a:lnTo>
                  <a:pt x="983" y="1622"/>
                </a:lnTo>
                <a:lnTo>
                  <a:pt x="987" y="1622"/>
                </a:lnTo>
                <a:lnTo>
                  <a:pt x="993" y="1622"/>
                </a:lnTo>
                <a:lnTo>
                  <a:pt x="999" y="1620"/>
                </a:lnTo>
                <a:lnTo>
                  <a:pt x="1006" y="1617"/>
                </a:lnTo>
                <a:lnTo>
                  <a:pt x="1012" y="1612"/>
                </a:lnTo>
                <a:lnTo>
                  <a:pt x="1017" y="1607"/>
                </a:lnTo>
                <a:lnTo>
                  <a:pt x="1023" y="1600"/>
                </a:lnTo>
                <a:lnTo>
                  <a:pt x="1036" y="1584"/>
                </a:lnTo>
                <a:lnTo>
                  <a:pt x="1036" y="1242"/>
                </a:lnTo>
                <a:lnTo>
                  <a:pt x="1121" y="1242"/>
                </a:lnTo>
                <a:lnTo>
                  <a:pt x="1121" y="1690"/>
                </a:lnTo>
                <a:close/>
                <a:moveTo>
                  <a:pt x="1987" y="1313"/>
                </a:moveTo>
                <a:lnTo>
                  <a:pt x="1982" y="1313"/>
                </a:lnTo>
                <a:lnTo>
                  <a:pt x="1977" y="1314"/>
                </a:lnTo>
                <a:lnTo>
                  <a:pt x="1966" y="1318"/>
                </a:lnTo>
                <a:lnTo>
                  <a:pt x="1961" y="1322"/>
                </a:lnTo>
                <a:lnTo>
                  <a:pt x="1956" y="1325"/>
                </a:lnTo>
                <a:lnTo>
                  <a:pt x="1950" y="1329"/>
                </a:lnTo>
                <a:lnTo>
                  <a:pt x="1945" y="1334"/>
                </a:lnTo>
                <a:lnTo>
                  <a:pt x="1945" y="1602"/>
                </a:lnTo>
                <a:lnTo>
                  <a:pt x="1956" y="1611"/>
                </a:lnTo>
                <a:lnTo>
                  <a:pt x="1961" y="1615"/>
                </a:lnTo>
                <a:lnTo>
                  <a:pt x="1966" y="1617"/>
                </a:lnTo>
                <a:lnTo>
                  <a:pt x="1972" y="1620"/>
                </a:lnTo>
                <a:lnTo>
                  <a:pt x="1977" y="1621"/>
                </a:lnTo>
                <a:lnTo>
                  <a:pt x="1982" y="1622"/>
                </a:lnTo>
                <a:lnTo>
                  <a:pt x="1987" y="1622"/>
                </a:lnTo>
                <a:lnTo>
                  <a:pt x="1995" y="1622"/>
                </a:lnTo>
                <a:lnTo>
                  <a:pt x="1999" y="1621"/>
                </a:lnTo>
                <a:lnTo>
                  <a:pt x="2002" y="1620"/>
                </a:lnTo>
                <a:lnTo>
                  <a:pt x="2005" y="1617"/>
                </a:lnTo>
                <a:lnTo>
                  <a:pt x="2008" y="1615"/>
                </a:lnTo>
                <a:lnTo>
                  <a:pt x="2010" y="1612"/>
                </a:lnTo>
                <a:lnTo>
                  <a:pt x="2013" y="1609"/>
                </a:lnTo>
                <a:lnTo>
                  <a:pt x="2016" y="1600"/>
                </a:lnTo>
                <a:lnTo>
                  <a:pt x="2019" y="1590"/>
                </a:lnTo>
                <a:lnTo>
                  <a:pt x="2020" y="1576"/>
                </a:lnTo>
                <a:lnTo>
                  <a:pt x="2020" y="1562"/>
                </a:lnTo>
                <a:lnTo>
                  <a:pt x="2020" y="1371"/>
                </a:lnTo>
                <a:lnTo>
                  <a:pt x="2020" y="1355"/>
                </a:lnTo>
                <a:lnTo>
                  <a:pt x="2019" y="1343"/>
                </a:lnTo>
                <a:lnTo>
                  <a:pt x="2016" y="1333"/>
                </a:lnTo>
                <a:lnTo>
                  <a:pt x="2014" y="1329"/>
                </a:lnTo>
                <a:lnTo>
                  <a:pt x="2013" y="1325"/>
                </a:lnTo>
                <a:lnTo>
                  <a:pt x="2010" y="1323"/>
                </a:lnTo>
                <a:lnTo>
                  <a:pt x="2008" y="1319"/>
                </a:lnTo>
                <a:lnTo>
                  <a:pt x="2005" y="1318"/>
                </a:lnTo>
                <a:lnTo>
                  <a:pt x="2002" y="1315"/>
                </a:lnTo>
                <a:lnTo>
                  <a:pt x="1995" y="1314"/>
                </a:lnTo>
                <a:lnTo>
                  <a:pt x="1987" y="1313"/>
                </a:lnTo>
                <a:close/>
                <a:moveTo>
                  <a:pt x="2317" y="1366"/>
                </a:moveTo>
                <a:lnTo>
                  <a:pt x="2317" y="1352"/>
                </a:lnTo>
                <a:lnTo>
                  <a:pt x="2316" y="1341"/>
                </a:lnTo>
                <a:lnTo>
                  <a:pt x="2315" y="1336"/>
                </a:lnTo>
                <a:lnTo>
                  <a:pt x="2313" y="1331"/>
                </a:lnTo>
                <a:lnTo>
                  <a:pt x="2308" y="1324"/>
                </a:lnTo>
                <a:lnTo>
                  <a:pt x="2306" y="1322"/>
                </a:lnTo>
                <a:lnTo>
                  <a:pt x="2303" y="1319"/>
                </a:lnTo>
                <a:lnTo>
                  <a:pt x="2301" y="1318"/>
                </a:lnTo>
                <a:lnTo>
                  <a:pt x="2297" y="1315"/>
                </a:lnTo>
                <a:lnTo>
                  <a:pt x="2293" y="1314"/>
                </a:lnTo>
                <a:lnTo>
                  <a:pt x="2290" y="1314"/>
                </a:lnTo>
                <a:lnTo>
                  <a:pt x="2280" y="1313"/>
                </a:lnTo>
                <a:lnTo>
                  <a:pt x="2271" y="1314"/>
                </a:lnTo>
                <a:lnTo>
                  <a:pt x="2266" y="1314"/>
                </a:lnTo>
                <a:lnTo>
                  <a:pt x="2263" y="1315"/>
                </a:lnTo>
                <a:lnTo>
                  <a:pt x="2260" y="1317"/>
                </a:lnTo>
                <a:lnTo>
                  <a:pt x="2256" y="1319"/>
                </a:lnTo>
                <a:lnTo>
                  <a:pt x="2254" y="1322"/>
                </a:lnTo>
                <a:lnTo>
                  <a:pt x="2251" y="1324"/>
                </a:lnTo>
                <a:lnTo>
                  <a:pt x="2249" y="1328"/>
                </a:lnTo>
                <a:lnTo>
                  <a:pt x="2246" y="1331"/>
                </a:lnTo>
                <a:lnTo>
                  <a:pt x="2245" y="1335"/>
                </a:lnTo>
                <a:lnTo>
                  <a:pt x="2244" y="1340"/>
                </a:lnTo>
                <a:lnTo>
                  <a:pt x="2243" y="1351"/>
                </a:lnTo>
                <a:lnTo>
                  <a:pt x="2242" y="1366"/>
                </a:lnTo>
                <a:lnTo>
                  <a:pt x="2242" y="1414"/>
                </a:lnTo>
                <a:lnTo>
                  <a:pt x="2317" y="1414"/>
                </a:lnTo>
                <a:lnTo>
                  <a:pt x="2317" y="1366"/>
                </a:lnTo>
                <a:close/>
                <a:moveTo>
                  <a:pt x="2499" y="1140"/>
                </a:moveTo>
                <a:lnTo>
                  <a:pt x="2496" y="1125"/>
                </a:lnTo>
                <a:lnTo>
                  <a:pt x="2493" y="1109"/>
                </a:lnTo>
                <a:lnTo>
                  <a:pt x="2488" y="1089"/>
                </a:lnTo>
                <a:lnTo>
                  <a:pt x="2485" y="1079"/>
                </a:lnTo>
                <a:lnTo>
                  <a:pt x="2480" y="1068"/>
                </a:lnTo>
                <a:lnTo>
                  <a:pt x="2477" y="1057"/>
                </a:lnTo>
                <a:lnTo>
                  <a:pt x="2472" y="1046"/>
                </a:lnTo>
                <a:lnTo>
                  <a:pt x="2467" y="1036"/>
                </a:lnTo>
                <a:lnTo>
                  <a:pt x="2461" y="1026"/>
                </a:lnTo>
                <a:lnTo>
                  <a:pt x="2454" y="1017"/>
                </a:lnTo>
                <a:lnTo>
                  <a:pt x="2447" y="1009"/>
                </a:lnTo>
                <a:lnTo>
                  <a:pt x="2442" y="1004"/>
                </a:lnTo>
                <a:lnTo>
                  <a:pt x="2437" y="1000"/>
                </a:lnTo>
                <a:lnTo>
                  <a:pt x="2427" y="991"/>
                </a:lnTo>
                <a:lnTo>
                  <a:pt x="2418" y="984"/>
                </a:lnTo>
                <a:lnTo>
                  <a:pt x="2409" y="979"/>
                </a:lnTo>
                <a:lnTo>
                  <a:pt x="2399" y="973"/>
                </a:lnTo>
                <a:lnTo>
                  <a:pt x="2390" y="969"/>
                </a:lnTo>
                <a:lnTo>
                  <a:pt x="2380" y="965"/>
                </a:lnTo>
                <a:lnTo>
                  <a:pt x="2371" y="963"/>
                </a:lnTo>
                <a:lnTo>
                  <a:pt x="2363" y="960"/>
                </a:lnTo>
                <a:lnTo>
                  <a:pt x="2354" y="958"/>
                </a:lnTo>
                <a:lnTo>
                  <a:pt x="2347" y="957"/>
                </a:lnTo>
                <a:lnTo>
                  <a:pt x="2339" y="955"/>
                </a:lnTo>
                <a:lnTo>
                  <a:pt x="2315" y="953"/>
                </a:lnTo>
                <a:lnTo>
                  <a:pt x="2242" y="948"/>
                </a:lnTo>
                <a:lnTo>
                  <a:pt x="2164" y="945"/>
                </a:lnTo>
                <a:lnTo>
                  <a:pt x="2086" y="943"/>
                </a:lnTo>
                <a:lnTo>
                  <a:pt x="2013" y="942"/>
                </a:lnTo>
                <a:lnTo>
                  <a:pt x="1898" y="939"/>
                </a:lnTo>
                <a:lnTo>
                  <a:pt x="1851" y="939"/>
                </a:lnTo>
                <a:lnTo>
                  <a:pt x="1805" y="939"/>
                </a:lnTo>
                <a:lnTo>
                  <a:pt x="1688" y="942"/>
                </a:lnTo>
                <a:lnTo>
                  <a:pt x="1615" y="943"/>
                </a:lnTo>
                <a:lnTo>
                  <a:pt x="1538" y="945"/>
                </a:lnTo>
                <a:lnTo>
                  <a:pt x="1461" y="948"/>
                </a:lnTo>
                <a:lnTo>
                  <a:pt x="1387" y="953"/>
                </a:lnTo>
                <a:lnTo>
                  <a:pt x="1377" y="954"/>
                </a:lnTo>
                <a:lnTo>
                  <a:pt x="1363" y="955"/>
                </a:lnTo>
                <a:lnTo>
                  <a:pt x="1347" y="958"/>
                </a:lnTo>
                <a:lnTo>
                  <a:pt x="1338" y="960"/>
                </a:lnTo>
                <a:lnTo>
                  <a:pt x="1330" y="963"/>
                </a:lnTo>
                <a:lnTo>
                  <a:pt x="1312" y="969"/>
                </a:lnTo>
                <a:lnTo>
                  <a:pt x="1302" y="973"/>
                </a:lnTo>
                <a:lnTo>
                  <a:pt x="1293" y="979"/>
                </a:lnTo>
                <a:lnTo>
                  <a:pt x="1283" y="984"/>
                </a:lnTo>
                <a:lnTo>
                  <a:pt x="1274" y="991"/>
                </a:lnTo>
                <a:lnTo>
                  <a:pt x="1264" y="1000"/>
                </a:lnTo>
                <a:lnTo>
                  <a:pt x="1254" y="1009"/>
                </a:lnTo>
                <a:lnTo>
                  <a:pt x="1247" y="1017"/>
                </a:lnTo>
                <a:lnTo>
                  <a:pt x="1241" y="1026"/>
                </a:lnTo>
                <a:lnTo>
                  <a:pt x="1234" y="1036"/>
                </a:lnTo>
                <a:lnTo>
                  <a:pt x="1229" y="1046"/>
                </a:lnTo>
                <a:lnTo>
                  <a:pt x="1225" y="1057"/>
                </a:lnTo>
                <a:lnTo>
                  <a:pt x="1221" y="1068"/>
                </a:lnTo>
                <a:lnTo>
                  <a:pt x="1213" y="1089"/>
                </a:lnTo>
                <a:lnTo>
                  <a:pt x="1208" y="1109"/>
                </a:lnTo>
                <a:lnTo>
                  <a:pt x="1205" y="1125"/>
                </a:lnTo>
                <a:lnTo>
                  <a:pt x="1202" y="1140"/>
                </a:lnTo>
                <a:lnTo>
                  <a:pt x="1200" y="1158"/>
                </a:lnTo>
                <a:lnTo>
                  <a:pt x="1195" y="1206"/>
                </a:lnTo>
                <a:lnTo>
                  <a:pt x="1192" y="1239"/>
                </a:lnTo>
                <a:lnTo>
                  <a:pt x="1191" y="1275"/>
                </a:lnTo>
                <a:lnTo>
                  <a:pt x="1189" y="1313"/>
                </a:lnTo>
                <a:lnTo>
                  <a:pt x="1189" y="1352"/>
                </a:lnTo>
                <a:lnTo>
                  <a:pt x="1189" y="1453"/>
                </a:lnTo>
                <a:lnTo>
                  <a:pt x="1189" y="1492"/>
                </a:lnTo>
                <a:lnTo>
                  <a:pt x="1191" y="1531"/>
                </a:lnTo>
                <a:lnTo>
                  <a:pt x="1192" y="1568"/>
                </a:lnTo>
                <a:lnTo>
                  <a:pt x="1195" y="1600"/>
                </a:lnTo>
                <a:lnTo>
                  <a:pt x="1197" y="1627"/>
                </a:lnTo>
                <a:lnTo>
                  <a:pt x="1200" y="1648"/>
                </a:lnTo>
                <a:lnTo>
                  <a:pt x="1202" y="1667"/>
                </a:lnTo>
                <a:lnTo>
                  <a:pt x="1205" y="1682"/>
                </a:lnTo>
                <a:lnTo>
                  <a:pt x="1208" y="1696"/>
                </a:lnTo>
                <a:lnTo>
                  <a:pt x="1213" y="1716"/>
                </a:lnTo>
                <a:lnTo>
                  <a:pt x="1217" y="1727"/>
                </a:lnTo>
                <a:lnTo>
                  <a:pt x="1221" y="1739"/>
                </a:lnTo>
                <a:lnTo>
                  <a:pt x="1225" y="1748"/>
                </a:lnTo>
                <a:lnTo>
                  <a:pt x="1229" y="1760"/>
                </a:lnTo>
                <a:lnTo>
                  <a:pt x="1234" y="1771"/>
                </a:lnTo>
                <a:lnTo>
                  <a:pt x="1241" y="1779"/>
                </a:lnTo>
                <a:lnTo>
                  <a:pt x="1247" y="1789"/>
                </a:lnTo>
                <a:lnTo>
                  <a:pt x="1254" y="1797"/>
                </a:lnTo>
                <a:lnTo>
                  <a:pt x="1264" y="1807"/>
                </a:lnTo>
                <a:lnTo>
                  <a:pt x="1274" y="1814"/>
                </a:lnTo>
                <a:lnTo>
                  <a:pt x="1284" y="1821"/>
                </a:lnTo>
                <a:lnTo>
                  <a:pt x="1294" y="1828"/>
                </a:lnTo>
                <a:lnTo>
                  <a:pt x="1305" y="1833"/>
                </a:lnTo>
                <a:lnTo>
                  <a:pt x="1315" y="1836"/>
                </a:lnTo>
                <a:lnTo>
                  <a:pt x="1336" y="1842"/>
                </a:lnTo>
                <a:lnTo>
                  <a:pt x="1345" y="1845"/>
                </a:lnTo>
                <a:lnTo>
                  <a:pt x="1354" y="1847"/>
                </a:lnTo>
                <a:lnTo>
                  <a:pt x="1372" y="1850"/>
                </a:lnTo>
                <a:lnTo>
                  <a:pt x="1400" y="1854"/>
                </a:lnTo>
                <a:lnTo>
                  <a:pt x="1422" y="1855"/>
                </a:lnTo>
                <a:lnTo>
                  <a:pt x="1450" y="1857"/>
                </a:lnTo>
                <a:lnTo>
                  <a:pt x="1515" y="1860"/>
                </a:lnTo>
                <a:lnTo>
                  <a:pt x="1590" y="1862"/>
                </a:lnTo>
                <a:lnTo>
                  <a:pt x="1665" y="1863"/>
                </a:lnTo>
                <a:lnTo>
                  <a:pt x="1795" y="1866"/>
                </a:lnTo>
                <a:lnTo>
                  <a:pt x="1851" y="1867"/>
                </a:lnTo>
                <a:lnTo>
                  <a:pt x="1898" y="1866"/>
                </a:lnTo>
                <a:lnTo>
                  <a:pt x="2013" y="1865"/>
                </a:lnTo>
                <a:lnTo>
                  <a:pt x="2086" y="1863"/>
                </a:lnTo>
                <a:lnTo>
                  <a:pt x="2164" y="1861"/>
                </a:lnTo>
                <a:lnTo>
                  <a:pt x="2242" y="1857"/>
                </a:lnTo>
                <a:lnTo>
                  <a:pt x="2315" y="1852"/>
                </a:lnTo>
                <a:lnTo>
                  <a:pt x="2326" y="1852"/>
                </a:lnTo>
                <a:lnTo>
                  <a:pt x="2339" y="1850"/>
                </a:lnTo>
                <a:lnTo>
                  <a:pt x="2354" y="1847"/>
                </a:lnTo>
                <a:lnTo>
                  <a:pt x="2363" y="1846"/>
                </a:lnTo>
                <a:lnTo>
                  <a:pt x="2371" y="1844"/>
                </a:lnTo>
                <a:lnTo>
                  <a:pt x="2390" y="1837"/>
                </a:lnTo>
                <a:lnTo>
                  <a:pt x="2399" y="1833"/>
                </a:lnTo>
                <a:lnTo>
                  <a:pt x="2409" y="1828"/>
                </a:lnTo>
                <a:lnTo>
                  <a:pt x="2418" y="1821"/>
                </a:lnTo>
                <a:lnTo>
                  <a:pt x="2427" y="1814"/>
                </a:lnTo>
                <a:lnTo>
                  <a:pt x="2437" y="1807"/>
                </a:lnTo>
                <a:lnTo>
                  <a:pt x="2447" y="1797"/>
                </a:lnTo>
                <a:lnTo>
                  <a:pt x="2454" y="1789"/>
                </a:lnTo>
                <a:lnTo>
                  <a:pt x="2461" y="1779"/>
                </a:lnTo>
                <a:lnTo>
                  <a:pt x="2467" y="1771"/>
                </a:lnTo>
                <a:lnTo>
                  <a:pt x="2472" y="1760"/>
                </a:lnTo>
                <a:lnTo>
                  <a:pt x="2477" y="1748"/>
                </a:lnTo>
                <a:lnTo>
                  <a:pt x="2480" y="1739"/>
                </a:lnTo>
                <a:lnTo>
                  <a:pt x="2488" y="1716"/>
                </a:lnTo>
                <a:lnTo>
                  <a:pt x="2493" y="1696"/>
                </a:lnTo>
                <a:lnTo>
                  <a:pt x="2496" y="1682"/>
                </a:lnTo>
                <a:lnTo>
                  <a:pt x="2499" y="1667"/>
                </a:lnTo>
                <a:lnTo>
                  <a:pt x="2501" y="1648"/>
                </a:lnTo>
                <a:lnTo>
                  <a:pt x="2506" y="1600"/>
                </a:lnTo>
                <a:lnTo>
                  <a:pt x="2509" y="1568"/>
                </a:lnTo>
                <a:lnTo>
                  <a:pt x="2510" y="1531"/>
                </a:lnTo>
                <a:lnTo>
                  <a:pt x="2512" y="1492"/>
                </a:lnTo>
                <a:lnTo>
                  <a:pt x="2512" y="1453"/>
                </a:lnTo>
                <a:lnTo>
                  <a:pt x="2512" y="1352"/>
                </a:lnTo>
                <a:lnTo>
                  <a:pt x="2512" y="1313"/>
                </a:lnTo>
                <a:lnTo>
                  <a:pt x="2510" y="1275"/>
                </a:lnTo>
                <a:lnTo>
                  <a:pt x="2509" y="1239"/>
                </a:lnTo>
                <a:lnTo>
                  <a:pt x="2506" y="1206"/>
                </a:lnTo>
                <a:lnTo>
                  <a:pt x="2504" y="1179"/>
                </a:lnTo>
                <a:lnTo>
                  <a:pt x="2501" y="1158"/>
                </a:lnTo>
                <a:lnTo>
                  <a:pt x="2499" y="1140"/>
                </a:lnTo>
                <a:close/>
                <a:moveTo>
                  <a:pt x="1479" y="1690"/>
                </a:moveTo>
                <a:lnTo>
                  <a:pt x="1390" y="1690"/>
                </a:lnTo>
                <a:lnTo>
                  <a:pt x="1390" y="1179"/>
                </a:lnTo>
                <a:lnTo>
                  <a:pt x="1298" y="1179"/>
                </a:lnTo>
                <a:lnTo>
                  <a:pt x="1298" y="1095"/>
                </a:lnTo>
                <a:lnTo>
                  <a:pt x="1577" y="1095"/>
                </a:lnTo>
                <a:lnTo>
                  <a:pt x="1577" y="1179"/>
                </a:lnTo>
                <a:lnTo>
                  <a:pt x="1479" y="1179"/>
                </a:lnTo>
                <a:lnTo>
                  <a:pt x="1479" y="1690"/>
                </a:lnTo>
                <a:close/>
                <a:moveTo>
                  <a:pt x="1799" y="1690"/>
                </a:moveTo>
                <a:lnTo>
                  <a:pt x="1714" y="1690"/>
                </a:lnTo>
                <a:lnTo>
                  <a:pt x="1714" y="1641"/>
                </a:lnTo>
                <a:lnTo>
                  <a:pt x="1702" y="1654"/>
                </a:lnTo>
                <a:lnTo>
                  <a:pt x="1691" y="1666"/>
                </a:lnTo>
                <a:lnTo>
                  <a:pt x="1680" y="1674"/>
                </a:lnTo>
                <a:lnTo>
                  <a:pt x="1669" y="1683"/>
                </a:lnTo>
                <a:lnTo>
                  <a:pt x="1659" y="1688"/>
                </a:lnTo>
                <a:lnTo>
                  <a:pt x="1648" y="1693"/>
                </a:lnTo>
                <a:lnTo>
                  <a:pt x="1643" y="1694"/>
                </a:lnTo>
                <a:lnTo>
                  <a:pt x="1637" y="1695"/>
                </a:lnTo>
                <a:lnTo>
                  <a:pt x="1625" y="1696"/>
                </a:lnTo>
                <a:lnTo>
                  <a:pt x="1617" y="1695"/>
                </a:lnTo>
                <a:lnTo>
                  <a:pt x="1608" y="1694"/>
                </a:lnTo>
                <a:lnTo>
                  <a:pt x="1604" y="1693"/>
                </a:lnTo>
                <a:lnTo>
                  <a:pt x="1601" y="1691"/>
                </a:lnTo>
                <a:lnTo>
                  <a:pt x="1593" y="1688"/>
                </a:lnTo>
                <a:lnTo>
                  <a:pt x="1587" y="1683"/>
                </a:lnTo>
                <a:lnTo>
                  <a:pt x="1581" y="1677"/>
                </a:lnTo>
                <a:lnTo>
                  <a:pt x="1577" y="1669"/>
                </a:lnTo>
                <a:lnTo>
                  <a:pt x="1575" y="1666"/>
                </a:lnTo>
                <a:lnTo>
                  <a:pt x="1573" y="1662"/>
                </a:lnTo>
                <a:lnTo>
                  <a:pt x="1571" y="1657"/>
                </a:lnTo>
                <a:lnTo>
                  <a:pt x="1570" y="1651"/>
                </a:lnTo>
                <a:lnTo>
                  <a:pt x="1566" y="1636"/>
                </a:lnTo>
                <a:lnTo>
                  <a:pt x="1565" y="1627"/>
                </a:lnTo>
                <a:lnTo>
                  <a:pt x="1565" y="1618"/>
                </a:lnTo>
                <a:lnTo>
                  <a:pt x="1564" y="1596"/>
                </a:lnTo>
                <a:lnTo>
                  <a:pt x="1564" y="1246"/>
                </a:lnTo>
                <a:lnTo>
                  <a:pt x="1648" y="1246"/>
                </a:lnTo>
                <a:lnTo>
                  <a:pt x="1648" y="1574"/>
                </a:lnTo>
                <a:lnTo>
                  <a:pt x="1648" y="1606"/>
                </a:lnTo>
                <a:lnTo>
                  <a:pt x="1650" y="1614"/>
                </a:lnTo>
                <a:lnTo>
                  <a:pt x="1651" y="1616"/>
                </a:lnTo>
                <a:lnTo>
                  <a:pt x="1654" y="1618"/>
                </a:lnTo>
                <a:lnTo>
                  <a:pt x="1656" y="1621"/>
                </a:lnTo>
                <a:lnTo>
                  <a:pt x="1659" y="1622"/>
                </a:lnTo>
                <a:lnTo>
                  <a:pt x="1662" y="1622"/>
                </a:lnTo>
                <a:lnTo>
                  <a:pt x="1666" y="1622"/>
                </a:lnTo>
                <a:lnTo>
                  <a:pt x="1672" y="1622"/>
                </a:lnTo>
                <a:lnTo>
                  <a:pt x="1677" y="1620"/>
                </a:lnTo>
                <a:lnTo>
                  <a:pt x="1684" y="1617"/>
                </a:lnTo>
                <a:lnTo>
                  <a:pt x="1690" y="1612"/>
                </a:lnTo>
                <a:lnTo>
                  <a:pt x="1696" y="1607"/>
                </a:lnTo>
                <a:lnTo>
                  <a:pt x="1702" y="1600"/>
                </a:lnTo>
                <a:lnTo>
                  <a:pt x="1714" y="1584"/>
                </a:lnTo>
                <a:lnTo>
                  <a:pt x="1714" y="1246"/>
                </a:lnTo>
                <a:lnTo>
                  <a:pt x="1799" y="1246"/>
                </a:lnTo>
                <a:lnTo>
                  <a:pt x="1799" y="1690"/>
                </a:lnTo>
                <a:close/>
                <a:moveTo>
                  <a:pt x="2104" y="1557"/>
                </a:moveTo>
                <a:lnTo>
                  <a:pt x="2104" y="1585"/>
                </a:lnTo>
                <a:lnTo>
                  <a:pt x="2103" y="1597"/>
                </a:lnTo>
                <a:lnTo>
                  <a:pt x="2102" y="1610"/>
                </a:lnTo>
                <a:lnTo>
                  <a:pt x="2099" y="1630"/>
                </a:lnTo>
                <a:lnTo>
                  <a:pt x="2098" y="1638"/>
                </a:lnTo>
                <a:lnTo>
                  <a:pt x="2096" y="1646"/>
                </a:lnTo>
                <a:lnTo>
                  <a:pt x="2093" y="1652"/>
                </a:lnTo>
                <a:lnTo>
                  <a:pt x="2091" y="1657"/>
                </a:lnTo>
                <a:lnTo>
                  <a:pt x="2086" y="1667"/>
                </a:lnTo>
                <a:lnTo>
                  <a:pt x="2078" y="1675"/>
                </a:lnTo>
                <a:lnTo>
                  <a:pt x="2071" y="1683"/>
                </a:lnTo>
                <a:lnTo>
                  <a:pt x="2066" y="1685"/>
                </a:lnTo>
                <a:lnTo>
                  <a:pt x="2062" y="1688"/>
                </a:lnTo>
                <a:lnTo>
                  <a:pt x="2052" y="1693"/>
                </a:lnTo>
                <a:lnTo>
                  <a:pt x="2041" y="1695"/>
                </a:lnTo>
                <a:lnTo>
                  <a:pt x="2030" y="1695"/>
                </a:lnTo>
                <a:lnTo>
                  <a:pt x="2019" y="1695"/>
                </a:lnTo>
                <a:lnTo>
                  <a:pt x="2014" y="1694"/>
                </a:lnTo>
                <a:lnTo>
                  <a:pt x="2008" y="1693"/>
                </a:lnTo>
                <a:lnTo>
                  <a:pt x="2003" y="1690"/>
                </a:lnTo>
                <a:lnTo>
                  <a:pt x="1998" y="1688"/>
                </a:lnTo>
                <a:lnTo>
                  <a:pt x="1987" y="1683"/>
                </a:lnTo>
                <a:lnTo>
                  <a:pt x="1982" y="1679"/>
                </a:lnTo>
                <a:lnTo>
                  <a:pt x="1977" y="1675"/>
                </a:lnTo>
                <a:lnTo>
                  <a:pt x="1966" y="1667"/>
                </a:lnTo>
                <a:lnTo>
                  <a:pt x="1956" y="1657"/>
                </a:lnTo>
                <a:lnTo>
                  <a:pt x="1945" y="1646"/>
                </a:lnTo>
                <a:lnTo>
                  <a:pt x="1945" y="1690"/>
                </a:lnTo>
                <a:lnTo>
                  <a:pt x="1865" y="1690"/>
                </a:lnTo>
                <a:lnTo>
                  <a:pt x="1865" y="1095"/>
                </a:lnTo>
                <a:lnTo>
                  <a:pt x="1945" y="1095"/>
                </a:lnTo>
                <a:lnTo>
                  <a:pt x="1945" y="1289"/>
                </a:lnTo>
                <a:lnTo>
                  <a:pt x="1954" y="1278"/>
                </a:lnTo>
                <a:lnTo>
                  <a:pt x="1964" y="1268"/>
                </a:lnTo>
                <a:lnTo>
                  <a:pt x="1976" y="1260"/>
                </a:lnTo>
                <a:lnTo>
                  <a:pt x="1985" y="1252"/>
                </a:lnTo>
                <a:lnTo>
                  <a:pt x="1997" y="1247"/>
                </a:lnTo>
                <a:lnTo>
                  <a:pt x="2003" y="1245"/>
                </a:lnTo>
                <a:lnTo>
                  <a:pt x="2008" y="1242"/>
                </a:lnTo>
                <a:lnTo>
                  <a:pt x="2013" y="1241"/>
                </a:lnTo>
                <a:lnTo>
                  <a:pt x="2019" y="1240"/>
                </a:lnTo>
                <a:lnTo>
                  <a:pt x="2030" y="1240"/>
                </a:lnTo>
                <a:lnTo>
                  <a:pt x="2041" y="1240"/>
                </a:lnTo>
                <a:lnTo>
                  <a:pt x="2052" y="1242"/>
                </a:lnTo>
                <a:lnTo>
                  <a:pt x="2057" y="1245"/>
                </a:lnTo>
                <a:lnTo>
                  <a:pt x="2061" y="1247"/>
                </a:lnTo>
                <a:lnTo>
                  <a:pt x="2066" y="1250"/>
                </a:lnTo>
                <a:lnTo>
                  <a:pt x="2070" y="1252"/>
                </a:lnTo>
                <a:lnTo>
                  <a:pt x="2073" y="1256"/>
                </a:lnTo>
                <a:lnTo>
                  <a:pt x="2077" y="1260"/>
                </a:lnTo>
                <a:lnTo>
                  <a:pt x="2081" y="1265"/>
                </a:lnTo>
                <a:lnTo>
                  <a:pt x="2084" y="1268"/>
                </a:lnTo>
                <a:lnTo>
                  <a:pt x="2089" y="1279"/>
                </a:lnTo>
                <a:lnTo>
                  <a:pt x="2094" y="1291"/>
                </a:lnTo>
                <a:lnTo>
                  <a:pt x="2098" y="1307"/>
                </a:lnTo>
                <a:lnTo>
                  <a:pt x="2099" y="1315"/>
                </a:lnTo>
                <a:lnTo>
                  <a:pt x="2102" y="1326"/>
                </a:lnTo>
                <a:lnTo>
                  <a:pt x="2104" y="1350"/>
                </a:lnTo>
                <a:lnTo>
                  <a:pt x="2104" y="1365"/>
                </a:lnTo>
                <a:lnTo>
                  <a:pt x="2104" y="1380"/>
                </a:lnTo>
                <a:lnTo>
                  <a:pt x="2104" y="1557"/>
                </a:lnTo>
                <a:close/>
                <a:moveTo>
                  <a:pt x="2281" y="1622"/>
                </a:moveTo>
                <a:lnTo>
                  <a:pt x="2289" y="1622"/>
                </a:lnTo>
                <a:lnTo>
                  <a:pt x="2295" y="1621"/>
                </a:lnTo>
                <a:lnTo>
                  <a:pt x="2300" y="1618"/>
                </a:lnTo>
                <a:lnTo>
                  <a:pt x="2305" y="1615"/>
                </a:lnTo>
                <a:lnTo>
                  <a:pt x="2307" y="1612"/>
                </a:lnTo>
                <a:lnTo>
                  <a:pt x="2308" y="1610"/>
                </a:lnTo>
                <a:lnTo>
                  <a:pt x="2312" y="1605"/>
                </a:lnTo>
                <a:lnTo>
                  <a:pt x="2315" y="1597"/>
                </a:lnTo>
                <a:lnTo>
                  <a:pt x="2317" y="1590"/>
                </a:lnTo>
                <a:lnTo>
                  <a:pt x="2317" y="1584"/>
                </a:lnTo>
                <a:lnTo>
                  <a:pt x="2317" y="1573"/>
                </a:lnTo>
                <a:lnTo>
                  <a:pt x="2317" y="1534"/>
                </a:lnTo>
                <a:lnTo>
                  <a:pt x="2401" y="1534"/>
                </a:lnTo>
                <a:lnTo>
                  <a:pt x="2401" y="1547"/>
                </a:lnTo>
                <a:lnTo>
                  <a:pt x="2401" y="1565"/>
                </a:lnTo>
                <a:lnTo>
                  <a:pt x="2401" y="1580"/>
                </a:lnTo>
                <a:lnTo>
                  <a:pt x="2399" y="1600"/>
                </a:lnTo>
                <a:lnTo>
                  <a:pt x="2396" y="1612"/>
                </a:lnTo>
                <a:lnTo>
                  <a:pt x="2392" y="1625"/>
                </a:lnTo>
                <a:lnTo>
                  <a:pt x="2386" y="1637"/>
                </a:lnTo>
                <a:lnTo>
                  <a:pt x="2384" y="1642"/>
                </a:lnTo>
                <a:lnTo>
                  <a:pt x="2380" y="1647"/>
                </a:lnTo>
                <a:lnTo>
                  <a:pt x="2376" y="1653"/>
                </a:lnTo>
                <a:lnTo>
                  <a:pt x="2371" y="1659"/>
                </a:lnTo>
                <a:lnTo>
                  <a:pt x="2362" y="1668"/>
                </a:lnTo>
                <a:lnTo>
                  <a:pt x="2357" y="1673"/>
                </a:lnTo>
                <a:lnTo>
                  <a:pt x="2350" y="1677"/>
                </a:lnTo>
                <a:lnTo>
                  <a:pt x="2339" y="1684"/>
                </a:lnTo>
                <a:lnTo>
                  <a:pt x="2327" y="1689"/>
                </a:lnTo>
                <a:lnTo>
                  <a:pt x="2319" y="1690"/>
                </a:lnTo>
                <a:lnTo>
                  <a:pt x="2313" y="1693"/>
                </a:lnTo>
                <a:lnTo>
                  <a:pt x="2306" y="1694"/>
                </a:lnTo>
                <a:lnTo>
                  <a:pt x="2298" y="1695"/>
                </a:lnTo>
                <a:lnTo>
                  <a:pt x="2291" y="1695"/>
                </a:lnTo>
                <a:lnTo>
                  <a:pt x="2284" y="1695"/>
                </a:lnTo>
                <a:lnTo>
                  <a:pt x="2268" y="1695"/>
                </a:lnTo>
                <a:lnTo>
                  <a:pt x="2254" y="1693"/>
                </a:lnTo>
                <a:lnTo>
                  <a:pt x="2240" y="1689"/>
                </a:lnTo>
                <a:lnTo>
                  <a:pt x="2228" y="1684"/>
                </a:lnTo>
                <a:lnTo>
                  <a:pt x="2222" y="1682"/>
                </a:lnTo>
                <a:lnTo>
                  <a:pt x="2216" y="1678"/>
                </a:lnTo>
                <a:lnTo>
                  <a:pt x="2204" y="1670"/>
                </a:lnTo>
                <a:lnTo>
                  <a:pt x="2199" y="1666"/>
                </a:lnTo>
                <a:lnTo>
                  <a:pt x="2195" y="1661"/>
                </a:lnTo>
                <a:lnTo>
                  <a:pt x="2186" y="1651"/>
                </a:lnTo>
                <a:lnTo>
                  <a:pt x="2180" y="1641"/>
                </a:lnTo>
                <a:lnTo>
                  <a:pt x="2175" y="1631"/>
                </a:lnTo>
                <a:lnTo>
                  <a:pt x="2172" y="1626"/>
                </a:lnTo>
                <a:lnTo>
                  <a:pt x="2170" y="1621"/>
                </a:lnTo>
                <a:lnTo>
                  <a:pt x="2165" y="1609"/>
                </a:lnTo>
                <a:lnTo>
                  <a:pt x="2162" y="1595"/>
                </a:lnTo>
                <a:lnTo>
                  <a:pt x="2160" y="1580"/>
                </a:lnTo>
                <a:lnTo>
                  <a:pt x="2159" y="1565"/>
                </a:lnTo>
                <a:lnTo>
                  <a:pt x="2157" y="1548"/>
                </a:lnTo>
                <a:lnTo>
                  <a:pt x="2157" y="1393"/>
                </a:lnTo>
                <a:lnTo>
                  <a:pt x="2159" y="1376"/>
                </a:lnTo>
                <a:lnTo>
                  <a:pt x="2160" y="1359"/>
                </a:lnTo>
                <a:lnTo>
                  <a:pt x="2162" y="1344"/>
                </a:lnTo>
                <a:lnTo>
                  <a:pt x="2165" y="1330"/>
                </a:lnTo>
                <a:lnTo>
                  <a:pt x="2169" y="1318"/>
                </a:lnTo>
                <a:lnTo>
                  <a:pt x="2173" y="1305"/>
                </a:lnTo>
                <a:lnTo>
                  <a:pt x="2178" y="1296"/>
                </a:lnTo>
                <a:lnTo>
                  <a:pt x="2185" y="1287"/>
                </a:lnTo>
                <a:lnTo>
                  <a:pt x="2195" y="1276"/>
                </a:lnTo>
                <a:lnTo>
                  <a:pt x="2198" y="1271"/>
                </a:lnTo>
                <a:lnTo>
                  <a:pt x="2204" y="1266"/>
                </a:lnTo>
                <a:lnTo>
                  <a:pt x="2214" y="1258"/>
                </a:lnTo>
                <a:lnTo>
                  <a:pt x="2227" y="1252"/>
                </a:lnTo>
                <a:lnTo>
                  <a:pt x="2239" y="1246"/>
                </a:lnTo>
                <a:lnTo>
                  <a:pt x="2245" y="1245"/>
                </a:lnTo>
                <a:lnTo>
                  <a:pt x="2251" y="1242"/>
                </a:lnTo>
                <a:lnTo>
                  <a:pt x="2259" y="1241"/>
                </a:lnTo>
                <a:lnTo>
                  <a:pt x="2266" y="1241"/>
                </a:lnTo>
                <a:lnTo>
                  <a:pt x="2274" y="1240"/>
                </a:lnTo>
                <a:lnTo>
                  <a:pt x="2281" y="1240"/>
                </a:lnTo>
                <a:lnTo>
                  <a:pt x="2296" y="1241"/>
                </a:lnTo>
                <a:lnTo>
                  <a:pt x="2310" y="1242"/>
                </a:lnTo>
                <a:lnTo>
                  <a:pt x="2316" y="1245"/>
                </a:lnTo>
                <a:lnTo>
                  <a:pt x="2323" y="1246"/>
                </a:lnTo>
                <a:lnTo>
                  <a:pt x="2329" y="1249"/>
                </a:lnTo>
                <a:lnTo>
                  <a:pt x="2336" y="1252"/>
                </a:lnTo>
                <a:lnTo>
                  <a:pt x="2341" y="1255"/>
                </a:lnTo>
                <a:lnTo>
                  <a:pt x="2347" y="1258"/>
                </a:lnTo>
                <a:lnTo>
                  <a:pt x="2352" y="1262"/>
                </a:lnTo>
                <a:lnTo>
                  <a:pt x="2357" y="1266"/>
                </a:lnTo>
                <a:lnTo>
                  <a:pt x="2366" y="1276"/>
                </a:lnTo>
                <a:lnTo>
                  <a:pt x="2371" y="1281"/>
                </a:lnTo>
                <a:lnTo>
                  <a:pt x="2375" y="1287"/>
                </a:lnTo>
                <a:lnTo>
                  <a:pt x="2381" y="1296"/>
                </a:lnTo>
                <a:lnTo>
                  <a:pt x="2386" y="1305"/>
                </a:lnTo>
                <a:lnTo>
                  <a:pt x="2391" y="1317"/>
                </a:lnTo>
                <a:lnTo>
                  <a:pt x="2395" y="1329"/>
                </a:lnTo>
                <a:lnTo>
                  <a:pt x="2396" y="1336"/>
                </a:lnTo>
                <a:lnTo>
                  <a:pt x="2397" y="1343"/>
                </a:lnTo>
                <a:lnTo>
                  <a:pt x="2400" y="1357"/>
                </a:lnTo>
                <a:lnTo>
                  <a:pt x="2401" y="1374"/>
                </a:lnTo>
                <a:lnTo>
                  <a:pt x="2402" y="1391"/>
                </a:lnTo>
                <a:lnTo>
                  <a:pt x="2402" y="1481"/>
                </a:lnTo>
                <a:lnTo>
                  <a:pt x="2242" y="1481"/>
                </a:lnTo>
                <a:lnTo>
                  <a:pt x="2242" y="1562"/>
                </a:lnTo>
                <a:lnTo>
                  <a:pt x="2243" y="1575"/>
                </a:lnTo>
                <a:lnTo>
                  <a:pt x="2244" y="1588"/>
                </a:lnTo>
                <a:lnTo>
                  <a:pt x="2245" y="1594"/>
                </a:lnTo>
                <a:lnTo>
                  <a:pt x="2246" y="1599"/>
                </a:lnTo>
                <a:lnTo>
                  <a:pt x="2249" y="1602"/>
                </a:lnTo>
                <a:lnTo>
                  <a:pt x="2251" y="1607"/>
                </a:lnTo>
                <a:lnTo>
                  <a:pt x="2256" y="1614"/>
                </a:lnTo>
                <a:lnTo>
                  <a:pt x="2264" y="1618"/>
                </a:lnTo>
                <a:lnTo>
                  <a:pt x="2268" y="1621"/>
                </a:lnTo>
                <a:lnTo>
                  <a:pt x="2271" y="1621"/>
                </a:lnTo>
                <a:lnTo>
                  <a:pt x="2281" y="1622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2"/>
                </a:lnTo>
                <a:lnTo>
                  <a:pt x="2804" y="1403"/>
                </a:lnTo>
                <a:lnTo>
                  <a:pt x="2804" y="2105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6" name="Freeform 11">
            <a:hlinkClick r:id="rId5" tooltip="Verohallinto - Instagram"/>
          </p:cNvPr>
          <p:cNvSpPr>
            <a:spLocks noChangeAspect="1" noEditPoints="1"/>
          </p:cNvSpPr>
          <p:nvPr/>
        </p:nvSpPr>
        <p:spPr bwMode="auto">
          <a:xfrm>
            <a:off x="2351278" y="692311"/>
            <a:ext cx="287963" cy="288067"/>
          </a:xfrm>
          <a:custGeom>
            <a:avLst/>
            <a:gdLst>
              <a:gd name="T0" fmla="*/ 1898 w 2806"/>
              <a:gd name="T1" fmla="*/ 704 h 2806"/>
              <a:gd name="T2" fmla="*/ 2038 w 2806"/>
              <a:gd name="T3" fmla="*/ 791 h 2806"/>
              <a:gd name="T4" fmla="*/ 2114 w 2806"/>
              <a:gd name="T5" fmla="*/ 964 h 2806"/>
              <a:gd name="T6" fmla="*/ 2126 w 2806"/>
              <a:gd name="T7" fmla="*/ 1699 h 2806"/>
              <a:gd name="T8" fmla="*/ 2072 w 2806"/>
              <a:gd name="T9" fmla="*/ 1967 h 2806"/>
              <a:gd name="T10" fmla="*/ 1954 w 2806"/>
              <a:gd name="T11" fmla="*/ 2080 h 2806"/>
              <a:gd name="T12" fmla="*/ 1699 w 2806"/>
              <a:gd name="T13" fmla="*/ 2126 h 2806"/>
              <a:gd name="T14" fmla="*/ 943 w 2806"/>
              <a:gd name="T15" fmla="*/ 2111 h 2806"/>
              <a:gd name="T16" fmla="*/ 792 w 2806"/>
              <a:gd name="T17" fmla="*/ 2038 h 2806"/>
              <a:gd name="T18" fmla="*/ 700 w 2806"/>
              <a:gd name="T19" fmla="*/ 1882 h 2806"/>
              <a:gd name="T20" fmla="*/ 678 w 2806"/>
              <a:gd name="T21" fmla="*/ 1210 h 2806"/>
              <a:gd name="T22" fmla="*/ 720 w 2806"/>
              <a:gd name="T23" fmla="*/ 866 h 2806"/>
              <a:gd name="T24" fmla="*/ 826 w 2806"/>
              <a:gd name="T25" fmla="*/ 741 h 2806"/>
              <a:gd name="T26" fmla="*/ 1029 w 2806"/>
              <a:gd name="T27" fmla="*/ 684 h 2806"/>
              <a:gd name="T28" fmla="*/ 1005 w 2806"/>
              <a:gd name="T29" fmla="*/ 526 h 2806"/>
              <a:gd name="T30" fmla="*/ 762 w 2806"/>
              <a:gd name="T31" fmla="*/ 594 h 2806"/>
              <a:gd name="T32" fmla="*/ 594 w 2806"/>
              <a:gd name="T33" fmla="*/ 761 h 2806"/>
              <a:gd name="T34" fmla="*/ 523 w 2806"/>
              <a:gd name="T35" fmla="*/ 1038 h 2806"/>
              <a:gd name="T36" fmla="*/ 533 w 2806"/>
              <a:gd name="T37" fmla="*/ 1862 h 2806"/>
              <a:gd name="T38" fmla="*/ 619 w 2806"/>
              <a:gd name="T39" fmla="*/ 2084 h 2806"/>
              <a:gd name="T40" fmla="*/ 782 w 2806"/>
              <a:gd name="T41" fmla="*/ 2222 h 2806"/>
              <a:gd name="T42" fmla="*/ 1101 w 2806"/>
              <a:gd name="T43" fmla="*/ 2284 h 2806"/>
              <a:gd name="T44" fmla="*/ 1889 w 2806"/>
              <a:gd name="T45" fmla="*/ 2268 h 2806"/>
              <a:gd name="T46" fmla="*/ 2092 w 2806"/>
              <a:gd name="T47" fmla="*/ 2180 h 2806"/>
              <a:gd name="T48" fmla="*/ 2241 w 2806"/>
              <a:gd name="T49" fmla="*/ 1982 h 2806"/>
              <a:gd name="T50" fmla="*/ 2288 w 2806"/>
              <a:gd name="T51" fmla="*/ 1548 h 2806"/>
              <a:gd name="T52" fmla="*/ 2259 w 2806"/>
              <a:gd name="T53" fmla="*/ 880 h 2806"/>
              <a:gd name="T54" fmla="*/ 2165 w 2806"/>
              <a:gd name="T55" fmla="*/ 694 h 2806"/>
              <a:gd name="T56" fmla="*/ 1961 w 2806"/>
              <a:gd name="T57" fmla="*/ 557 h 2806"/>
              <a:gd name="T58" fmla="*/ 1403 w 2806"/>
              <a:gd name="T59" fmla="*/ 518 h 2806"/>
              <a:gd name="T60" fmla="*/ 1168 w 2806"/>
              <a:gd name="T61" fmla="*/ 1015 h 2806"/>
              <a:gd name="T62" fmla="*/ 994 w 2806"/>
              <a:gd name="T63" fmla="*/ 1206 h 2806"/>
              <a:gd name="T64" fmla="*/ 951 w 2806"/>
              <a:gd name="T65" fmla="*/ 1449 h 2806"/>
              <a:gd name="T66" fmla="*/ 1053 w 2806"/>
              <a:gd name="T67" fmla="*/ 1691 h 2806"/>
              <a:gd name="T68" fmla="*/ 1268 w 2806"/>
              <a:gd name="T69" fmla="*/ 1836 h 2806"/>
              <a:gd name="T70" fmla="*/ 1517 w 2806"/>
              <a:gd name="T71" fmla="*/ 1842 h 2806"/>
              <a:gd name="T72" fmla="*/ 1740 w 2806"/>
              <a:gd name="T73" fmla="*/ 1709 h 2806"/>
              <a:gd name="T74" fmla="*/ 1848 w 2806"/>
              <a:gd name="T75" fmla="*/ 1495 h 2806"/>
              <a:gd name="T76" fmla="*/ 1821 w 2806"/>
              <a:gd name="T77" fmla="*/ 1226 h 2806"/>
              <a:gd name="T78" fmla="*/ 1657 w 2806"/>
              <a:gd name="T79" fmla="*/ 1027 h 2806"/>
              <a:gd name="T80" fmla="*/ 1427 w 2806"/>
              <a:gd name="T81" fmla="*/ 949 h 2806"/>
              <a:gd name="T82" fmla="*/ 1262 w 2806"/>
              <a:gd name="T83" fmla="*/ 1662 h 2806"/>
              <a:gd name="T84" fmla="*/ 1143 w 2806"/>
              <a:gd name="T85" fmla="*/ 1543 h 2806"/>
              <a:gd name="T86" fmla="*/ 1110 w 2806"/>
              <a:gd name="T87" fmla="*/ 1373 h 2806"/>
              <a:gd name="T88" fmla="*/ 1175 w 2806"/>
              <a:gd name="T89" fmla="*/ 1215 h 2806"/>
              <a:gd name="T90" fmla="*/ 1315 w 2806"/>
              <a:gd name="T91" fmla="*/ 1121 h 2806"/>
              <a:gd name="T92" fmla="*/ 1491 w 2806"/>
              <a:gd name="T93" fmla="*/ 1121 h 2806"/>
              <a:gd name="T94" fmla="*/ 1631 w 2806"/>
              <a:gd name="T95" fmla="*/ 1215 h 2806"/>
              <a:gd name="T96" fmla="*/ 1696 w 2806"/>
              <a:gd name="T97" fmla="*/ 1373 h 2806"/>
              <a:gd name="T98" fmla="*/ 1662 w 2806"/>
              <a:gd name="T99" fmla="*/ 1543 h 2806"/>
              <a:gd name="T100" fmla="*/ 1544 w 2806"/>
              <a:gd name="T101" fmla="*/ 1662 h 2806"/>
              <a:gd name="T102" fmla="*/ 1769 w 2806"/>
              <a:gd name="T103" fmla="*/ 921 h 2806"/>
              <a:gd name="T104" fmla="*/ 1834 w 2806"/>
              <a:gd name="T105" fmla="*/ 833 h 2806"/>
              <a:gd name="T106" fmla="*/ 1946 w 2806"/>
              <a:gd name="T107" fmla="*/ 852 h 2806"/>
              <a:gd name="T108" fmla="*/ 1976 w 2806"/>
              <a:gd name="T109" fmla="*/ 963 h 2806"/>
              <a:gd name="T110" fmla="*/ 1897 w 2806"/>
              <a:gd name="T111" fmla="*/ 1034 h 2806"/>
              <a:gd name="T112" fmla="*/ 1793 w 2806"/>
              <a:gd name="T113" fmla="*/ 998 h 2806"/>
              <a:gd name="T114" fmla="*/ 2806 w 2806"/>
              <a:gd name="T115" fmla="*/ 0 h 2806"/>
              <a:gd name="T116" fmla="*/ 0 w 2806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6" h="2806">
                <a:moveTo>
                  <a:pt x="1403" y="678"/>
                </a:moveTo>
                <a:lnTo>
                  <a:pt x="1545" y="678"/>
                </a:lnTo>
                <a:lnTo>
                  <a:pt x="1595" y="678"/>
                </a:lnTo>
                <a:lnTo>
                  <a:pt x="1636" y="679"/>
                </a:lnTo>
                <a:lnTo>
                  <a:pt x="1699" y="681"/>
                </a:lnTo>
                <a:lnTo>
                  <a:pt x="1761" y="683"/>
                </a:lnTo>
                <a:lnTo>
                  <a:pt x="1790" y="685"/>
                </a:lnTo>
                <a:lnTo>
                  <a:pt x="1818" y="688"/>
                </a:lnTo>
                <a:lnTo>
                  <a:pt x="1842" y="692"/>
                </a:lnTo>
                <a:lnTo>
                  <a:pt x="1863" y="695"/>
                </a:lnTo>
                <a:lnTo>
                  <a:pt x="1882" y="699"/>
                </a:lnTo>
                <a:lnTo>
                  <a:pt x="1898" y="704"/>
                </a:lnTo>
                <a:lnTo>
                  <a:pt x="1912" y="709"/>
                </a:lnTo>
                <a:lnTo>
                  <a:pt x="1925" y="714"/>
                </a:lnTo>
                <a:lnTo>
                  <a:pt x="1940" y="720"/>
                </a:lnTo>
                <a:lnTo>
                  <a:pt x="1954" y="726"/>
                </a:lnTo>
                <a:lnTo>
                  <a:pt x="1967" y="734"/>
                </a:lnTo>
                <a:lnTo>
                  <a:pt x="1980" y="741"/>
                </a:lnTo>
                <a:lnTo>
                  <a:pt x="1992" y="750"/>
                </a:lnTo>
                <a:lnTo>
                  <a:pt x="2003" y="758"/>
                </a:lnTo>
                <a:lnTo>
                  <a:pt x="2009" y="763"/>
                </a:lnTo>
                <a:lnTo>
                  <a:pt x="2014" y="768"/>
                </a:lnTo>
                <a:lnTo>
                  <a:pt x="2027" y="779"/>
                </a:lnTo>
                <a:lnTo>
                  <a:pt x="2038" y="791"/>
                </a:lnTo>
                <a:lnTo>
                  <a:pt x="2048" y="803"/>
                </a:lnTo>
                <a:lnTo>
                  <a:pt x="2056" y="814"/>
                </a:lnTo>
                <a:lnTo>
                  <a:pt x="2065" y="827"/>
                </a:lnTo>
                <a:lnTo>
                  <a:pt x="2072" y="839"/>
                </a:lnTo>
                <a:lnTo>
                  <a:pt x="2080" y="852"/>
                </a:lnTo>
                <a:lnTo>
                  <a:pt x="2086" y="866"/>
                </a:lnTo>
                <a:lnTo>
                  <a:pt x="2092" y="881"/>
                </a:lnTo>
                <a:lnTo>
                  <a:pt x="2097" y="893"/>
                </a:lnTo>
                <a:lnTo>
                  <a:pt x="2102" y="908"/>
                </a:lnTo>
                <a:lnTo>
                  <a:pt x="2106" y="924"/>
                </a:lnTo>
                <a:lnTo>
                  <a:pt x="2111" y="943"/>
                </a:lnTo>
                <a:lnTo>
                  <a:pt x="2114" y="964"/>
                </a:lnTo>
                <a:lnTo>
                  <a:pt x="2118" y="987"/>
                </a:lnTo>
                <a:lnTo>
                  <a:pt x="2121" y="1015"/>
                </a:lnTo>
                <a:lnTo>
                  <a:pt x="2122" y="1029"/>
                </a:lnTo>
                <a:lnTo>
                  <a:pt x="2123" y="1046"/>
                </a:lnTo>
                <a:lnTo>
                  <a:pt x="2126" y="1107"/>
                </a:lnTo>
                <a:lnTo>
                  <a:pt x="2127" y="1170"/>
                </a:lnTo>
                <a:lnTo>
                  <a:pt x="2128" y="1261"/>
                </a:lnTo>
                <a:lnTo>
                  <a:pt x="2128" y="1403"/>
                </a:lnTo>
                <a:lnTo>
                  <a:pt x="2128" y="1545"/>
                </a:lnTo>
                <a:lnTo>
                  <a:pt x="2128" y="1595"/>
                </a:lnTo>
                <a:lnTo>
                  <a:pt x="2127" y="1636"/>
                </a:lnTo>
                <a:lnTo>
                  <a:pt x="2126" y="1699"/>
                </a:lnTo>
                <a:lnTo>
                  <a:pt x="2123" y="1761"/>
                </a:lnTo>
                <a:lnTo>
                  <a:pt x="2121" y="1790"/>
                </a:lnTo>
                <a:lnTo>
                  <a:pt x="2118" y="1818"/>
                </a:lnTo>
                <a:lnTo>
                  <a:pt x="2114" y="1842"/>
                </a:lnTo>
                <a:lnTo>
                  <a:pt x="2111" y="1863"/>
                </a:lnTo>
                <a:lnTo>
                  <a:pt x="2106" y="1882"/>
                </a:lnTo>
                <a:lnTo>
                  <a:pt x="2102" y="1898"/>
                </a:lnTo>
                <a:lnTo>
                  <a:pt x="2097" y="1912"/>
                </a:lnTo>
                <a:lnTo>
                  <a:pt x="2092" y="1924"/>
                </a:lnTo>
                <a:lnTo>
                  <a:pt x="2086" y="1940"/>
                </a:lnTo>
                <a:lnTo>
                  <a:pt x="2080" y="1954"/>
                </a:lnTo>
                <a:lnTo>
                  <a:pt x="2072" y="1967"/>
                </a:lnTo>
                <a:lnTo>
                  <a:pt x="2065" y="1980"/>
                </a:lnTo>
                <a:lnTo>
                  <a:pt x="2056" y="1991"/>
                </a:lnTo>
                <a:lnTo>
                  <a:pt x="2048" y="2003"/>
                </a:lnTo>
                <a:lnTo>
                  <a:pt x="2043" y="2009"/>
                </a:lnTo>
                <a:lnTo>
                  <a:pt x="2038" y="2014"/>
                </a:lnTo>
                <a:lnTo>
                  <a:pt x="2027" y="2027"/>
                </a:lnTo>
                <a:lnTo>
                  <a:pt x="2014" y="2038"/>
                </a:lnTo>
                <a:lnTo>
                  <a:pt x="2003" y="2048"/>
                </a:lnTo>
                <a:lnTo>
                  <a:pt x="1992" y="2056"/>
                </a:lnTo>
                <a:lnTo>
                  <a:pt x="1980" y="2065"/>
                </a:lnTo>
                <a:lnTo>
                  <a:pt x="1967" y="2072"/>
                </a:lnTo>
                <a:lnTo>
                  <a:pt x="1954" y="2080"/>
                </a:lnTo>
                <a:lnTo>
                  <a:pt x="1940" y="2086"/>
                </a:lnTo>
                <a:lnTo>
                  <a:pt x="1925" y="2092"/>
                </a:lnTo>
                <a:lnTo>
                  <a:pt x="1912" y="2097"/>
                </a:lnTo>
                <a:lnTo>
                  <a:pt x="1898" y="2102"/>
                </a:lnTo>
                <a:lnTo>
                  <a:pt x="1882" y="2106"/>
                </a:lnTo>
                <a:lnTo>
                  <a:pt x="1863" y="2111"/>
                </a:lnTo>
                <a:lnTo>
                  <a:pt x="1842" y="2115"/>
                </a:lnTo>
                <a:lnTo>
                  <a:pt x="1818" y="2118"/>
                </a:lnTo>
                <a:lnTo>
                  <a:pt x="1790" y="2121"/>
                </a:lnTo>
                <a:lnTo>
                  <a:pt x="1777" y="2122"/>
                </a:lnTo>
                <a:lnTo>
                  <a:pt x="1761" y="2123"/>
                </a:lnTo>
                <a:lnTo>
                  <a:pt x="1699" y="2126"/>
                </a:lnTo>
                <a:lnTo>
                  <a:pt x="1636" y="2127"/>
                </a:lnTo>
                <a:lnTo>
                  <a:pt x="1545" y="2128"/>
                </a:lnTo>
                <a:lnTo>
                  <a:pt x="1403" y="2128"/>
                </a:lnTo>
                <a:lnTo>
                  <a:pt x="1261" y="2128"/>
                </a:lnTo>
                <a:lnTo>
                  <a:pt x="1211" y="2127"/>
                </a:lnTo>
                <a:lnTo>
                  <a:pt x="1170" y="2127"/>
                </a:lnTo>
                <a:lnTo>
                  <a:pt x="1107" y="2126"/>
                </a:lnTo>
                <a:lnTo>
                  <a:pt x="1045" y="2123"/>
                </a:lnTo>
                <a:lnTo>
                  <a:pt x="1015" y="2121"/>
                </a:lnTo>
                <a:lnTo>
                  <a:pt x="989" y="2118"/>
                </a:lnTo>
                <a:lnTo>
                  <a:pt x="964" y="2115"/>
                </a:lnTo>
                <a:lnTo>
                  <a:pt x="943" y="2111"/>
                </a:lnTo>
                <a:lnTo>
                  <a:pt x="924" y="2106"/>
                </a:lnTo>
                <a:lnTo>
                  <a:pt x="908" y="2102"/>
                </a:lnTo>
                <a:lnTo>
                  <a:pt x="893" y="2097"/>
                </a:lnTo>
                <a:lnTo>
                  <a:pt x="881" y="2092"/>
                </a:lnTo>
                <a:lnTo>
                  <a:pt x="866" y="2086"/>
                </a:lnTo>
                <a:lnTo>
                  <a:pt x="852" y="2080"/>
                </a:lnTo>
                <a:lnTo>
                  <a:pt x="839" y="2072"/>
                </a:lnTo>
                <a:lnTo>
                  <a:pt x="826" y="2065"/>
                </a:lnTo>
                <a:lnTo>
                  <a:pt x="814" y="2056"/>
                </a:lnTo>
                <a:lnTo>
                  <a:pt x="803" y="2048"/>
                </a:lnTo>
                <a:lnTo>
                  <a:pt x="797" y="2043"/>
                </a:lnTo>
                <a:lnTo>
                  <a:pt x="792" y="2038"/>
                </a:lnTo>
                <a:lnTo>
                  <a:pt x="779" y="2027"/>
                </a:lnTo>
                <a:lnTo>
                  <a:pt x="768" y="2014"/>
                </a:lnTo>
                <a:lnTo>
                  <a:pt x="758" y="2003"/>
                </a:lnTo>
                <a:lnTo>
                  <a:pt x="750" y="1991"/>
                </a:lnTo>
                <a:lnTo>
                  <a:pt x="741" y="1980"/>
                </a:lnTo>
                <a:lnTo>
                  <a:pt x="734" y="1967"/>
                </a:lnTo>
                <a:lnTo>
                  <a:pt x="726" y="1954"/>
                </a:lnTo>
                <a:lnTo>
                  <a:pt x="720" y="1940"/>
                </a:lnTo>
                <a:lnTo>
                  <a:pt x="714" y="1924"/>
                </a:lnTo>
                <a:lnTo>
                  <a:pt x="709" y="1912"/>
                </a:lnTo>
                <a:lnTo>
                  <a:pt x="704" y="1898"/>
                </a:lnTo>
                <a:lnTo>
                  <a:pt x="700" y="1882"/>
                </a:lnTo>
                <a:lnTo>
                  <a:pt x="695" y="1863"/>
                </a:lnTo>
                <a:lnTo>
                  <a:pt x="692" y="1842"/>
                </a:lnTo>
                <a:lnTo>
                  <a:pt x="688" y="1818"/>
                </a:lnTo>
                <a:lnTo>
                  <a:pt x="685" y="1790"/>
                </a:lnTo>
                <a:lnTo>
                  <a:pt x="684" y="1776"/>
                </a:lnTo>
                <a:lnTo>
                  <a:pt x="683" y="1761"/>
                </a:lnTo>
                <a:lnTo>
                  <a:pt x="680" y="1699"/>
                </a:lnTo>
                <a:lnTo>
                  <a:pt x="679" y="1636"/>
                </a:lnTo>
                <a:lnTo>
                  <a:pt x="678" y="1545"/>
                </a:lnTo>
                <a:lnTo>
                  <a:pt x="678" y="1403"/>
                </a:lnTo>
                <a:lnTo>
                  <a:pt x="678" y="1261"/>
                </a:lnTo>
                <a:lnTo>
                  <a:pt x="678" y="1210"/>
                </a:lnTo>
                <a:lnTo>
                  <a:pt x="679" y="1170"/>
                </a:lnTo>
                <a:lnTo>
                  <a:pt x="680" y="1107"/>
                </a:lnTo>
                <a:lnTo>
                  <a:pt x="683" y="1046"/>
                </a:lnTo>
                <a:lnTo>
                  <a:pt x="685" y="1015"/>
                </a:lnTo>
                <a:lnTo>
                  <a:pt x="688" y="987"/>
                </a:lnTo>
                <a:lnTo>
                  <a:pt x="692" y="964"/>
                </a:lnTo>
                <a:lnTo>
                  <a:pt x="695" y="943"/>
                </a:lnTo>
                <a:lnTo>
                  <a:pt x="700" y="924"/>
                </a:lnTo>
                <a:lnTo>
                  <a:pt x="704" y="908"/>
                </a:lnTo>
                <a:lnTo>
                  <a:pt x="709" y="893"/>
                </a:lnTo>
                <a:lnTo>
                  <a:pt x="714" y="881"/>
                </a:lnTo>
                <a:lnTo>
                  <a:pt x="720" y="866"/>
                </a:lnTo>
                <a:lnTo>
                  <a:pt x="726" y="852"/>
                </a:lnTo>
                <a:lnTo>
                  <a:pt x="734" y="839"/>
                </a:lnTo>
                <a:lnTo>
                  <a:pt x="741" y="827"/>
                </a:lnTo>
                <a:lnTo>
                  <a:pt x="750" y="814"/>
                </a:lnTo>
                <a:lnTo>
                  <a:pt x="758" y="803"/>
                </a:lnTo>
                <a:lnTo>
                  <a:pt x="763" y="797"/>
                </a:lnTo>
                <a:lnTo>
                  <a:pt x="768" y="791"/>
                </a:lnTo>
                <a:lnTo>
                  <a:pt x="779" y="779"/>
                </a:lnTo>
                <a:lnTo>
                  <a:pt x="792" y="768"/>
                </a:lnTo>
                <a:lnTo>
                  <a:pt x="803" y="758"/>
                </a:lnTo>
                <a:lnTo>
                  <a:pt x="814" y="750"/>
                </a:lnTo>
                <a:lnTo>
                  <a:pt x="826" y="741"/>
                </a:lnTo>
                <a:lnTo>
                  <a:pt x="839" y="734"/>
                </a:lnTo>
                <a:lnTo>
                  <a:pt x="852" y="726"/>
                </a:lnTo>
                <a:lnTo>
                  <a:pt x="866" y="720"/>
                </a:lnTo>
                <a:lnTo>
                  <a:pt x="881" y="714"/>
                </a:lnTo>
                <a:lnTo>
                  <a:pt x="893" y="709"/>
                </a:lnTo>
                <a:lnTo>
                  <a:pt x="908" y="704"/>
                </a:lnTo>
                <a:lnTo>
                  <a:pt x="924" y="699"/>
                </a:lnTo>
                <a:lnTo>
                  <a:pt x="943" y="695"/>
                </a:lnTo>
                <a:lnTo>
                  <a:pt x="964" y="692"/>
                </a:lnTo>
                <a:lnTo>
                  <a:pt x="989" y="688"/>
                </a:lnTo>
                <a:lnTo>
                  <a:pt x="1015" y="685"/>
                </a:lnTo>
                <a:lnTo>
                  <a:pt x="1029" y="684"/>
                </a:lnTo>
                <a:lnTo>
                  <a:pt x="1045" y="683"/>
                </a:lnTo>
                <a:lnTo>
                  <a:pt x="1107" y="681"/>
                </a:lnTo>
                <a:lnTo>
                  <a:pt x="1170" y="679"/>
                </a:lnTo>
                <a:lnTo>
                  <a:pt x="1261" y="678"/>
                </a:lnTo>
                <a:lnTo>
                  <a:pt x="1403" y="678"/>
                </a:lnTo>
                <a:close/>
                <a:moveTo>
                  <a:pt x="1403" y="518"/>
                </a:moveTo>
                <a:lnTo>
                  <a:pt x="1258" y="518"/>
                </a:lnTo>
                <a:lnTo>
                  <a:pt x="1208" y="520"/>
                </a:lnTo>
                <a:lnTo>
                  <a:pt x="1165" y="520"/>
                </a:lnTo>
                <a:lnTo>
                  <a:pt x="1101" y="521"/>
                </a:lnTo>
                <a:lnTo>
                  <a:pt x="1038" y="523"/>
                </a:lnTo>
                <a:lnTo>
                  <a:pt x="1005" y="526"/>
                </a:lnTo>
                <a:lnTo>
                  <a:pt x="972" y="530"/>
                </a:lnTo>
                <a:lnTo>
                  <a:pt x="944" y="533"/>
                </a:lnTo>
                <a:lnTo>
                  <a:pt x="917" y="538"/>
                </a:lnTo>
                <a:lnTo>
                  <a:pt x="892" y="543"/>
                </a:lnTo>
                <a:lnTo>
                  <a:pt x="880" y="547"/>
                </a:lnTo>
                <a:lnTo>
                  <a:pt x="867" y="549"/>
                </a:lnTo>
                <a:lnTo>
                  <a:pt x="845" y="557"/>
                </a:lnTo>
                <a:lnTo>
                  <a:pt x="824" y="565"/>
                </a:lnTo>
                <a:lnTo>
                  <a:pt x="802" y="574"/>
                </a:lnTo>
                <a:lnTo>
                  <a:pt x="782" y="584"/>
                </a:lnTo>
                <a:lnTo>
                  <a:pt x="772" y="589"/>
                </a:lnTo>
                <a:lnTo>
                  <a:pt x="762" y="594"/>
                </a:lnTo>
                <a:lnTo>
                  <a:pt x="742" y="606"/>
                </a:lnTo>
                <a:lnTo>
                  <a:pt x="723" y="619"/>
                </a:lnTo>
                <a:lnTo>
                  <a:pt x="714" y="626"/>
                </a:lnTo>
                <a:lnTo>
                  <a:pt x="704" y="633"/>
                </a:lnTo>
                <a:lnTo>
                  <a:pt x="685" y="650"/>
                </a:lnTo>
                <a:lnTo>
                  <a:pt x="667" y="667"/>
                </a:lnTo>
                <a:lnTo>
                  <a:pt x="650" y="685"/>
                </a:lnTo>
                <a:lnTo>
                  <a:pt x="633" y="704"/>
                </a:lnTo>
                <a:lnTo>
                  <a:pt x="619" y="723"/>
                </a:lnTo>
                <a:lnTo>
                  <a:pt x="612" y="732"/>
                </a:lnTo>
                <a:lnTo>
                  <a:pt x="606" y="742"/>
                </a:lnTo>
                <a:lnTo>
                  <a:pt x="594" y="761"/>
                </a:lnTo>
                <a:lnTo>
                  <a:pt x="584" y="782"/>
                </a:lnTo>
                <a:lnTo>
                  <a:pt x="574" y="802"/>
                </a:lnTo>
                <a:lnTo>
                  <a:pt x="565" y="824"/>
                </a:lnTo>
                <a:lnTo>
                  <a:pt x="557" y="845"/>
                </a:lnTo>
                <a:lnTo>
                  <a:pt x="551" y="867"/>
                </a:lnTo>
                <a:lnTo>
                  <a:pt x="543" y="891"/>
                </a:lnTo>
                <a:lnTo>
                  <a:pt x="541" y="904"/>
                </a:lnTo>
                <a:lnTo>
                  <a:pt x="538" y="917"/>
                </a:lnTo>
                <a:lnTo>
                  <a:pt x="533" y="944"/>
                </a:lnTo>
                <a:lnTo>
                  <a:pt x="530" y="973"/>
                </a:lnTo>
                <a:lnTo>
                  <a:pt x="526" y="1005"/>
                </a:lnTo>
                <a:lnTo>
                  <a:pt x="523" y="1038"/>
                </a:lnTo>
                <a:lnTo>
                  <a:pt x="521" y="1101"/>
                </a:lnTo>
                <a:lnTo>
                  <a:pt x="520" y="1166"/>
                </a:lnTo>
                <a:lnTo>
                  <a:pt x="518" y="1258"/>
                </a:lnTo>
                <a:lnTo>
                  <a:pt x="518" y="1403"/>
                </a:lnTo>
                <a:lnTo>
                  <a:pt x="518" y="1548"/>
                </a:lnTo>
                <a:lnTo>
                  <a:pt x="520" y="1599"/>
                </a:lnTo>
                <a:lnTo>
                  <a:pt x="520" y="1639"/>
                </a:lnTo>
                <a:lnTo>
                  <a:pt x="521" y="1705"/>
                </a:lnTo>
                <a:lnTo>
                  <a:pt x="523" y="1768"/>
                </a:lnTo>
                <a:lnTo>
                  <a:pt x="526" y="1801"/>
                </a:lnTo>
                <a:lnTo>
                  <a:pt x="530" y="1832"/>
                </a:lnTo>
                <a:lnTo>
                  <a:pt x="533" y="1862"/>
                </a:lnTo>
                <a:lnTo>
                  <a:pt x="538" y="1889"/>
                </a:lnTo>
                <a:lnTo>
                  <a:pt x="543" y="1914"/>
                </a:lnTo>
                <a:lnTo>
                  <a:pt x="547" y="1926"/>
                </a:lnTo>
                <a:lnTo>
                  <a:pt x="551" y="1938"/>
                </a:lnTo>
                <a:lnTo>
                  <a:pt x="557" y="1961"/>
                </a:lnTo>
                <a:lnTo>
                  <a:pt x="565" y="1982"/>
                </a:lnTo>
                <a:lnTo>
                  <a:pt x="574" y="2003"/>
                </a:lnTo>
                <a:lnTo>
                  <a:pt x="584" y="2024"/>
                </a:lnTo>
                <a:lnTo>
                  <a:pt x="589" y="2034"/>
                </a:lnTo>
                <a:lnTo>
                  <a:pt x="594" y="2044"/>
                </a:lnTo>
                <a:lnTo>
                  <a:pt x="606" y="2064"/>
                </a:lnTo>
                <a:lnTo>
                  <a:pt x="619" y="2084"/>
                </a:lnTo>
                <a:lnTo>
                  <a:pt x="626" y="2092"/>
                </a:lnTo>
                <a:lnTo>
                  <a:pt x="633" y="2102"/>
                </a:lnTo>
                <a:lnTo>
                  <a:pt x="641" y="2111"/>
                </a:lnTo>
                <a:lnTo>
                  <a:pt x="650" y="2121"/>
                </a:lnTo>
                <a:lnTo>
                  <a:pt x="667" y="2139"/>
                </a:lnTo>
                <a:lnTo>
                  <a:pt x="685" y="2157"/>
                </a:lnTo>
                <a:lnTo>
                  <a:pt x="704" y="2173"/>
                </a:lnTo>
                <a:lnTo>
                  <a:pt x="723" y="2186"/>
                </a:lnTo>
                <a:lnTo>
                  <a:pt x="732" y="2194"/>
                </a:lnTo>
                <a:lnTo>
                  <a:pt x="742" y="2200"/>
                </a:lnTo>
                <a:lnTo>
                  <a:pt x="762" y="2211"/>
                </a:lnTo>
                <a:lnTo>
                  <a:pt x="782" y="2222"/>
                </a:lnTo>
                <a:lnTo>
                  <a:pt x="802" y="2232"/>
                </a:lnTo>
                <a:lnTo>
                  <a:pt x="824" y="2241"/>
                </a:lnTo>
                <a:lnTo>
                  <a:pt x="845" y="2248"/>
                </a:lnTo>
                <a:lnTo>
                  <a:pt x="867" y="2256"/>
                </a:lnTo>
                <a:lnTo>
                  <a:pt x="892" y="2262"/>
                </a:lnTo>
                <a:lnTo>
                  <a:pt x="904" y="2265"/>
                </a:lnTo>
                <a:lnTo>
                  <a:pt x="917" y="2268"/>
                </a:lnTo>
                <a:lnTo>
                  <a:pt x="944" y="2273"/>
                </a:lnTo>
                <a:lnTo>
                  <a:pt x="972" y="2277"/>
                </a:lnTo>
                <a:lnTo>
                  <a:pt x="1005" y="2280"/>
                </a:lnTo>
                <a:lnTo>
                  <a:pt x="1038" y="2282"/>
                </a:lnTo>
                <a:lnTo>
                  <a:pt x="1101" y="2284"/>
                </a:lnTo>
                <a:lnTo>
                  <a:pt x="1165" y="2287"/>
                </a:lnTo>
                <a:lnTo>
                  <a:pt x="1258" y="2287"/>
                </a:lnTo>
                <a:lnTo>
                  <a:pt x="1403" y="2288"/>
                </a:lnTo>
                <a:lnTo>
                  <a:pt x="1548" y="2287"/>
                </a:lnTo>
                <a:lnTo>
                  <a:pt x="1599" y="2287"/>
                </a:lnTo>
                <a:lnTo>
                  <a:pt x="1641" y="2287"/>
                </a:lnTo>
                <a:lnTo>
                  <a:pt x="1705" y="2284"/>
                </a:lnTo>
                <a:lnTo>
                  <a:pt x="1768" y="2282"/>
                </a:lnTo>
                <a:lnTo>
                  <a:pt x="1801" y="2280"/>
                </a:lnTo>
                <a:lnTo>
                  <a:pt x="1834" y="2277"/>
                </a:lnTo>
                <a:lnTo>
                  <a:pt x="1862" y="2273"/>
                </a:lnTo>
                <a:lnTo>
                  <a:pt x="1889" y="2268"/>
                </a:lnTo>
                <a:lnTo>
                  <a:pt x="1914" y="2262"/>
                </a:lnTo>
                <a:lnTo>
                  <a:pt x="1926" y="2259"/>
                </a:lnTo>
                <a:lnTo>
                  <a:pt x="1939" y="2256"/>
                </a:lnTo>
                <a:lnTo>
                  <a:pt x="1961" y="2248"/>
                </a:lnTo>
                <a:lnTo>
                  <a:pt x="1982" y="2241"/>
                </a:lnTo>
                <a:lnTo>
                  <a:pt x="2004" y="2232"/>
                </a:lnTo>
                <a:lnTo>
                  <a:pt x="2024" y="2222"/>
                </a:lnTo>
                <a:lnTo>
                  <a:pt x="2034" y="2217"/>
                </a:lnTo>
                <a:lnTo>
                  <a:pt x="2044" y="2211"/>
                </a:lnTo>
                <a:lnTo>
                  <a:pt x="2064" y="2200"/>
                </a:lnTo>
                <a:lnTo>
                  <a:pt x="2084" y="2186"/>
                </a:lnTo>
                <a:lnTo>
                  <a:pt x="2092" y="2180"/>
                </a:lnTo>
                <a:lnTo>
                  <a:pt x="2102" y="2173"/>
                </a:lnTo>
                <a:lnTo>
                  <a:pt x="2121" y="2157"/>
                </a:lnTo>
                <a:lnTo>
                  <a:pt x="2139" y="2139"/>
                </a:lnTo>
                <a:lnTo>
                  <a:pt x="2157" y="2121"/>
                </a:lnTo>
                <a:lnTo>
                  <a:pt x="2173" y="2102"/>
                </a:lnTo>
                <a:lnTo>
                  <a:pt x="2187" y="2084"/>
                </a:lnTo>
                <a:lnTo>
                  <a:pt x="2194" y="2074"/>
                </a:lnTo>
                <a:lnTo>
                  <a:pt x="2200" y="2064"/>
                </a:lnTo>
                <a:lnTo>
                  <a:pt x="2212" y="2044"/>
                </a:lnTo>
                <a:lnTo>
                  <a:pt x="2222" y="2024"/>
                </a:lnTo>
                <a:lnTo>
                  <a:pt x="2232" y="2003"/>
                </a:lnTo>
                <a:lnTo>
                  <a:pt x="2241" y="1982"/>
                </a:lnTo>
                <a:lnTo>
                  <a:pt x="2249" y="1961"/>
                </a:lnTo>
                <a:lnTo>
                  <a:pt x="2256" y="1938"/>
                </a:lnTo>
                <a:lnTo>
                  <a:pt x="2263" y="1914"/>
                </a:lnTo>
                <a:lnTo>
                  <a:pt x="2265" y="1902"/>
                </a:lnTo>
                <a:lnTo>
                  <a:pt x="2268" y="1889"/>
                </a:lnTo>
                <a:lnTo>
                  <a:pt x="2273" y="1862"/>
                </a:lnTo>
                <a:lnTo>
                  <a:pt x="2277" y="1832"/>
                </a:lnTo>
                <a:lnTo>
                  <a:pt x="2280" y="1801"/>
                </a:lnTo>
                <a:lnTo>
                  <a:pt x="2281" y="1768"/>
                </a:lnTo>
                <a:lnTo>
                  <a:pt x="2285" y="1705"/>
                </a:lnTo>
                <a:lnTo>
                  <a:pt x="2286" y="1639"/>
                </a:lnTo>
                <a:lnTo>
                  <a:pt x="2288" y="1548"/>
                </a:lnTo>
                <a:lnTo>
                  <a:pt x="2288" y="1403"/>
                </a:lnTo>
                <a:lnTo>
                  <a:pt x="2288" y="1258"/>
                </a:lnTo>
                <a:lnTo>
                  <a:pt x="2286" y="1206"/>
                </a:lnTo>
                <a:lnTo>
                  <a:pt x="2286" y="1166"/>
                </a:lnTo>
                <a:lnTo>
                  <a:pt x="2285" y="1101"/>
                </a:lnTo>
                <a:lnTo>
                  <a:pt x="2281" y="1038"/>
                </a:lnTo>
                <a:lnTo>
                  <a:pt x="2280" y="1005"/>
                </a:lnTo>
                <a:lnTo>
                  <a:pt x="2277" y="973"/>
                </a:lnTo>
                <a:lnTo>
                  <a:pt x="2273" y="944"/>
                </a:lnTo>
                <a:lnTo>
                  <a:pt x="2268" y="917"/>
                </a:lnTo>
                <a:lnTo>
                  <a:pt x="2263" y="891"/>
                </a:lnTo>
                <a:lnTo>
                  <a:pt x="2259" y="880"/>
                </a:lnTo>
                <a:lnTo>
                  <a:pt x="2256" y="867"/>
                </a:lnTo>
                <a:lnTo>
                  <a:pt x="2249" y="845"/>
                </a:lnTo>
                <a:lnTo>
                  <a:pt x="2241" y="824"/>
                </a:lnTo>
                <a:lnTo>
                  <a:pt x="2232" y="802"/>
                </a:lnTo>
                <a:lnTo>
                  <a:pt x="2222" y="782"/>
                </a:lnTo>
                <a:lnTo>
                  <a:pt x="2217" y="771"/>
                </a:lnTo>
                <a:lnTo>
                  <a:pt x="2212" y="761"/>
                </a:lnTo>
                <a:lnTo>
                  <a:pt x="2200" y="742"/>
                </a:lnTo>
                <a:lnTo>
                  <a:pt x="2187" y="723"/>
                </a:lnTo>
                <a:lnTo>
                  <a:pt x="2180" y="714"/>
                </a:lnTo>
                <a:lnTo>
                  <a:pt x="2173" y="704"/>
                </a:lnTo>
                <a:lnTo>
                  <a:pt x="2165" y="694"/>
                </a:lnTo>
                <a:lnTo>
                  <a:pt x="2157" y="685"/>
                </a:lnTo>
                <a:lnTo>
                  <a:pt x="2139" y="667"/>
                </a:lnTo>
                <a:lnTo>
                  <a:pt x="2121" y="650"/>
                </a:lnTo>
                <a:lnTo>
                  <a:pt x="2102" y="633"/>
                </a:lnTo>
                <a:lnTo>
                  <a:pt x="2084" y="619"/>
                </a:lnTo>
                <a:lnTo>
                  <a:pt x="2074" y="612"/>
                </a:lnTo>
                <a:lnTo>
                  <a:pt x="2064" y="606"/>
                </a:lnTo>
                <a:lnTo>
                  <a:pt x="2044" y="594"/>
                </a:lnTo>
                <a:lnTo>
                  <a:pt x="2024" y="584"/>
                </a:lnTo>
                <a:lnTo>
                  <a:pt x="2004" y="574"/>
                </a:lnTo>
                <a:lnTo>
                  <a:pt x="1982" y="565"/>
                </a:lnTo>
                <a:lnTo>
                  <a:pt x="1961" y="557"/>
                </a:lnTo>
                <a:lnTo>
                  <a:pt x="1939" y="549"/>
                </a:lnTo>
                <a:lnTo>
                  <a:pt x="1914" y="543"/>
                </a:lnTo>
                <a:lnTo>
                  <a:pt x="1902" y="541"/>
                </a:lnTo>
                <a:lnTo>
                  <a:pt x="1889" y="538"/>
                </a:lnTo>
                <a:lnTo>
                  <a:pt x="1862" y="533"/>
                </a:lnTo>
                <a:lnTo>
                  <a:pt x="1834" y="530"/>
                </a:lnTo>
                <a:lnTo>
                  <a:pt x="1801" y="526"/>
                </a:lnTo>
                <a:lnTo>
                  <a:pt x="1768" y="523"/>
                </a:lnTo>
                <a:lnTo>
                  <a:pt x="1705" y="521"/>
                </a:lnTo>
                <a:lnTo>
                  <a:pt x="1641" y="520"/>
                </a:lnTo>
                <a:lnTo>
                  <a:pt x="1548" y="518"/>
                </a:lnTo>
                <a:lnTo>
                  <a:pt x="1403" y="518"/>
                </a:lnTo>
                <a:close/>
                <a:moveTo>
                  <a:pt x="1403" y="949"/>
                </a:moveTo>
                <a:lnTo>
                  <a:pt x="1380" y="949"/>
                </a:lnTo>
                <a:lnTo>
                  <a:pt x="1356" y="951"/>
                </a:lnTo>
                <a:lnTo>
                  <a:pt x="1334" y="954"/>
                </a:lnTo>
                <a:lnTo>
                  <a:pt x="1311" y="958"/>
                </a:lnTo>
                <a:lnTo>
                  <a:pt x="1289" y="963"/>
                </a:lnTo>
                <a:lnTo>
                  <a:pt x="1268" y="969"/>
                </a:lnTo>
                <a:lnTo>
                  <a:pt x="1247" y="976"/>
                </a:lnTo>
                <a:lnTo>
                  <a:pt x="1226" y="985"/>
                </a:lnTo>
                <a:lnTo>
                  <a:pt x="1206" y="994"/>
                </a:lnTo>
                <a:lnTo>
                  <a:pt x="1187" y="1003"/>
                </a:lnTo>
                <a:lnTo>
                  <a:pt x="1168" y="1015"/>
                </a:lnTo>
                <a:lnTo>
                  <a:pt x="1149" y="1027"/>
                </a:lnTo>
                <a:lnTo>
                  <a:pt x="1131" y="1039"/>
                </a:lnTo>
                <a:lnTo>
                  <a:pt x="1115" y="1053"/>
                </a:lnTo>
                <a:lnTo>
                  <a:pt x="1097" y="1067"/>
                </a:lnTo>
                <a:lnTo>
                  <a:pt x="1081" y="1081"/>
                </a:lnTo>
                <a:lnTo>
                  <a:pt x="1067" y="1097"/>
                </a:lnTo>
                <a:lnTo>
                  <a:pt x="1053" y="1114"/>
                </a:lnTo>
                <a:lnTo>
                  <a:pt x="1039" y="1131"/>
                </a:lnTo>
                <a:lnTo>
                  <a:pt x="1027" y="1149"/>
                </a:lnTo>
                <a:lnTo>
                  <a:pt x="1015" y="1168"/>
                </a:lnTo>
                <a:lnTo>
                  <a:pt x="1003" y="1187"/>
                </a:lnTo>
                <a:lnTo>
                  <a:pt x="994" y="1206"/>
                </a:lnTo>
                <a:lnTo>
                  <a:pt x="985" y="1226"/>
                </a:lnTo>
                <a:lnTo>
                  <a:pt x="976" y="1247"/>
                </a:lnTo>
                <a:lnTo>
                  <a:pt x="969" y="1268"/>
                </a:lnTo>
                <a:lnTo>
                  <a:pt x="963" y="1289"/>
                </a:lnTo>
                <a:lnTo>
                  <a:pt x="960" y="1300"/>
                </a:lnTo>
                <a:lnTo>
                  <a:pt x="958" y="1312"/>
                </a:lnTo>
                <a:lnTo>
                  <a:pt x="954" y="1334"/>
                </a:lnTo>
                <a:lnTo>
                  <a:pt x="951" y="1356"/>
                </a:lnTo>
                <a:lnTo>
                  <a:pt x="949" y="1380"/>
                </a:lnTo>
                <a:lnTo>
                  <a:pt x="949" y="1403"/>
                </a:lnTo>
                <a:lnTo>
                  <a:pt x="949" y="1427"/>
                </a:lnTo>
                <a:lnTo>
                  <a:pt x="951" y="1449"/>
                </a:lnTo>
                <a:lnTo>
                  <a:pt x="954" y="1472"/>
                </a:lnTo>
                <a:lnTo>
                  <a:pt x="958" y="1495"/>
                </a:lnTo>
                <a:lnTo>
                  <a:pt x="963" y="1517"/>
                </a:lnTo>
                <a:lnTo>
                  <a:pt x="969" y="1538"/>
                </a:lnTo>
                <a:lnTo>
                  <a:pt x="976" y="1559"/>
                </a:lnTo>
                <a:lnTo>
                  <a:pt x="985" y="1580"/>
                </a:lnTo>
                <a:lnTo>
                  <a:pt x="994" y="1600"/>
                </a:lnTo>
                <a:lnTo>
                  <a:pt x="1003" y="1620"/>
                </a:lnTo>
                <a:lnTo>
                  <a:pt x="1015" y="1638"/>
                </a:lnTo>
                <a:lnTo>
                  <a:pt x="1027" y="1657"/>
                </a:lnTo>
                <a:lnTo>
                  <a:pt x="1039" y="1674"/>
                </a:lnTo>
                <a:lnTo>
                  <a:pt x="1053" y="1691"/>
                </a:lnTo>
                <a:lnTo>
                  <a:pt x="1067" y="1709"/>
                </a:lnTo>
                <a:lnTo>
                  <a:pt x="1081" y="1724"/>
                </a:lnTo>
                <a:lnTo>
                  <a:pt x="1097" y="1740"/>
                </a:lnTo>
                <a:lnTo>
                  <a:pt x="1115" y="1753"/>
                </a:lnTo>
                <a:lnTo>
                  <a:pt x="1131" y="1767"/>
                </a:lnTo>
                <a:lnTo>
                  <a:pt x="1149" y="1779"/>
                </a:lnTo>
                <a:lnTo>
                  <a:pt x="1168" y="1792"/>
                </a:lnTo>
                <a:lnTo>
                  <a:pt x="1187" y="1803"/>
                </a:lnTo>
                <a:lnTo>
                  <a:pt x="1206" y="1813"/>
                </a:lnTo>
                <a:lnTo>
                  <a:pt x="1226" y="1821"/>
                </a:lnTo>
                <a:lnTo>
                  <a:pt x="1247" y="1830"/>
                </a:lnTo>
                <a:lnTo>
                  <a:pt x="1268" y="1836"/>
                </a:lnTo>
                <a:lnTo>
                  <a:pt x="1289" y="1842"/>
                </a:lnTo>
                <a:lnTo>
                  <a:pt x="1300" y="1846"/>
                </a:lnTo>
                <a:lnTo>
                  <a:pt x="1311" y="1847"/>
                </a:lnTo>
                <a:lnTo>
                  <a:pt x="1334" y="1852"/>
                </a:lnTo>
                <a:lnTo>
                  <a:pt x="1356" y="1855"/>
                </a:lnTo>
                <a:lnTo>
                  <a:pt x="1380" y="1856"/>
                </a:lnTo>
                <a:lnTo>
                  <a:pt x="1403" y="1857"/>
                </a:lnTo>
                <a:lnTo>
                  <a:pt x="1427" y="1856"/>
                </a:lnTo>
                <a:lnTo>
                  <a:pt x="1450" y="1855"/>
                </a:lnTo>
                <a:lnTo>
                  <a:pt x="1472" y="1852"/>
                </a:lnTo>
                <a:lnTo>
                  <a:pt x="1495" y="1847"/>
                </a:lnTo>
                <a:lnTo>
                  <a:pt x="1517" y="1842"/>
                </a:lnTo>
                <a:lnTo>
                  <a:pt x="1538" y="1836"/>
                </a:lnTo>
                <a:lnTo>
                  <a:pt x="1559" y="1830"/>
                </a:lnTo>
                <a:lnTo>
                  <a:pt x="1580" y="1821"/>
                </a:lnTo>
                <a:lnTo>
                  <a:pt x="1600" y="1813"/>
                </a:lnTo>
                <a:lnTo>
                  <a:pt x="1620" y="1803"/>
                </a:lnTo>
                <a:lnTo>
                  <a:pt x="1638" y="1792"/>
                </a:lnTo>
                <a:lnTo>
                  <a:pt x="1657" y="1779"/>
                </a:lnTo>
                <a:lnTo>
                  <a:pt x="1675" y="1767"/>
                </a:lnTo>
                <a:lnTo>
                  <a:pt x="1691" y="1753"/>
                </a:lnTo>
                <a:lnTo>
                  <a:pt x="1709" y="1740"/>
                </a:lnTo>
                <a:lnTo>
                  <a:pt x="1725" y="1724"/>
                </a:lnTo>
                <a:lnTo>
                  <a:pt x="1740" y="1709"/>
                </a:lnTo>
                <a:lnTo>
                  <a:pt x="1753" y="1691"/>
                </a:lnTo>
                <a:lnTo>
                  <a:pt x="1767" y="1674"/>
                </a:lnTo>
                <a:lnTo>
                  <a:pt x="1779" y="1657"/>
                </a:lnTo>
                <a:lnTo>
                  <a:pt x="1792" y="1638"/>
                </a:lnTo>
                <a:lnTo>
                  <a:pt x="1803" y="1620"/>
                </a:lnTo>
                <a:lnTo>
                  <a:pt x="1813" y="1600"/>
                </a:lnTo>
                <a:lnTo>
                  <a:pt x="1821" y="1580"/>
                </a:lnTo>
                <a:lnTo>
                  <a:pt x="1830" y="1559"/>
                </a:lnTo>
                <a:lnTo>
                  <a:pt x="1837" y="1538"/>
                </a:lnTo>
                <a:lnTo>
                  <a:pt x="1842" y="1517"/>
                </a:lnTo>
                <a:lnTo>
                  <a:pt x="1846" y="1506"/>
                </a:lnTo>
                <a:lnTo>
                  <a:pt x="1848" y="1495"/>
                </a:lnTo>
                <a:lnTo>
                  <a:pt x="1852" y="1472"/>
                </a:lnTo>
                <a:lnTo>
                  <a:pt x="1855" y="1449"/>
                </a:lnTo>
                <a:lnTo>
                  <a:pt x="1857" y="1427"/>
                </a:lnTo>
                <a:lnTo>
                  <a:pt x="1857" y="1403"/>
                </a:lnTo>
                <a:lnTo>
                  <a:pt x="1857" y="1380"/>
                </a:lnTo>
                <a:lnTo>
                  <a:pt x="1855" y="1356"/>
                </a:lnTo>
                <a:lnTo>
                  <a:pt x="1852" y="1334"/>
                </a:lnTo>
                <a:lnTo>
                  <a:pt x="1848" y="1312"/>
                </a:lnTo>
                <a:lnTo>
                  <a:pt x="1842" y="1289"/>
                </a:lnTo>
                <a:lnTo>
                  <a:pt x="1837" y="1268"/>
                </a:lnTo>
                <a:lnTo>
                  <a:pt x="1830" y="1247"/>
                </a:lnTo>
                <a:lnTo>
                  <a:pt x="1821" y="1226"/>
                </a:lnTo>
                <a:lnTo>
                  <a:pt x="1813" y="1206"/>
                </a:lnTo>
                <a:lnTo>
                  <a:pt x="1803" y="1187"/>
                </a:lnTo>
                <a:lnTo>
                  <a:pt x="1792" y="1168"/>
                </a:lnTo>
                <a:lnTo>
                  <a:pt x="1779" y="1149"/>
                </a:lnTo>
                <a:lnTo>
                  <a:pt x="1767" y="1131"/>
                </a:lnTo>
                <a:lnTo>
                  <a:pt x="1753" y="1114"/>
                </a:lnTo>
                <a:lnTo>
                  <a:pt x="1740" y="1097"/>
                </a:lnTo>
                <a:lnTo>
                  <a:pt x="1725" y="1081"/>
                </a:lnTo>
                <a:lnTo>
                  <a:pt x="1709" y="1067"/>
                </a:lnTo>
                <a:lnTo>
                  <a:pt x="1691" y="1053"/>
                </a:lnTo>
                <a:lnTo>
                  <a:pt x="1675" y="1039"/>
                </a:lnTo>
                <a:lnTo>
                  <a:pt x="1657" y="1027"/>
                </a:lnTo>
                <a:lnTo>
                  <a:pt x="1638" y="1015"/>
                </a:lnTo>
                <a:lnTo>
                  <a:pt x="1620" y="1003"/>
                </a:lnTo>
                <a:lnTo>
                  <a:pt x="1600" y="994"/>
                </a:lnTo>
                <a:lnTo>
                  <a:pt x="1580" y="985"/>
                </a:lnTo>
                <a:lnTo>
                  <a:pt x="1559" y="976"/>
                </a:lnTo>
                <a:lnTo>
                  <a:pt x="1538" y="969"/>
                </a:lnTo>
                <a:lnTo>
                  <a:pt x="1517" y="963"/>
                </a:lnTo>
                <a:lnTo>
                  <a:pt x="1506" y="960"/>
                </a:lnTo>
                <a:lnTo>
                  <a:pt x="1495" y="958"/>
                </a:lnTo>
                <a:lnTo>
                  <a:pt x="1472" y="954"/>
                </a:lnTo>
                <a:lnTo>
                  <a:pt x="1450" y="951"/>
                </a:lnTo>
                <a:lnTo>
                  <a:pt x="1427" y="949"/>
                </a:lnTo>
                <a:lnTo>
                  <a:pt x="1403" y="949"/>
                </a:lnTo>
                <a:close/>
                <a:moveTo>
                  <a:pt x="1403" y="1698"/>
                </a:moveTo>
                <a:lnTo>
                  <a:pt x="1388" y="1698"/>
                </a:lnTo>
                <a:lnTo>
                  <a:pt x="1373" y="1696"/>
                </a:lnTo>
                <a:lnTo>
                  <a:pt x="1359" y="1694"/>
                </a:lnTo>
                <a:lnTo>
                  <a:pt x="1344" y="1691"/>
                </a:lnTo>
                <a:lnTo>
                  <a:pt x="1329" y="1689"/>
                </a:lnTo>
                <a:lnTo>
                  <a:pt x="1315" y="1684"/>
                </a:lnTo>
                <a:lnTo>
                  <a:pt x="1302" y="1680"/>
                </a:lnTo>
                <a:lnTo>
                  <a:pt x="1288" y="1674"/>
                </a:lnTo>
                <a:lnTo>
                  <a:pt x="1276" y="1669"/>
                </a:lnTo>
                <a:lnTo>
                  <a:pt x="1262" y="1662"/>
                </a:lnTo>
                <a:lnTo>
                  <a:pt x="1250" y="1655"/>
                </a:lnTo>
                <a:lnTo>
                  <a:pt x="1238" y="1647"/>
                </a:lnTo>
                <a:lnTo>
                  <a:pt x="1226" y="1639"/>
                </a:lnTo>
                <a:lnTo>
                  <a:pt x="1215" y="1631"/>
                </a:lnTo>
                <a:lnTo>
                  <a:pt x="1205" y="1621"/>
                </a:lnTo>
                <a:lnTo>
                  <a:pt x="1195" y="1611"/>
                </a:lnTo>
                <a:lnTo>
                  <a:pt x="1185" y="1601"/>
                </a:lnTo>
                <a:lnTo>
                  <a:pt x="1175" y="1590"/>
                </a:lnTo>
                <a:lnTo>
                  <a:pt x="1167" y="1579"/>
                </a:lnTo>
                <a:lnTo>
                  <a:pt x="1158" y="1568"/>
                </a:lnTo>
                <a:lnTo>
                  <a:pt x="1151" y="1555"/>
                </a:lnTo>
                <a:lnTo>
                  <a:pt x="1143" y="1543"/>
                </a:lnTo>
                <a:lnTo>
                  <a:pt x="1137" y="1531"/>
                </a:lnTo>
                <a:lnTo>
                  <a:pt x="1131" y="1518"/>
                </a:lnTo>
                <a:lnTo>
                  <a:pt x="1126" y="1505"/>
                </a:lnTo>
                <a:lnTo>
                  <a:pt x="1121" y="1491"/>
                </a:lnTo>
                <a:lnTo>
                  <a:pt x="1117" y="1476"/>
                </a:lnTo>
                <a:lnTo>
                  <a:pt x="1115" y="1462"/>
                </a:lnTo>
                <a:lnTo>
                  <a:pt x="1111" y="1448"/>
                </a:lnTo>
                <a:lnTo>
                  <a:pt x="1110" y="1433"/>
                </a:lnTo>
                <a:lnTo>
                  <a:pt x="1109" y="1418"/>
                </a:lnTo>
                <a:lnTo>
                  <a:pt x="1109" y="1403"/>
                </a:lnTo>
                <a:lnTo>
                  <a:pt x="1109" y="1388"/>
                </a:lnTo>
                <a:lnTo>
                  <a:pt x="1110" y="1373"/>
                </a:lnTo>
                <a:lnTo>
                  <a:pt x="1111" y="1359"/>
                </a:lnTo>
                <a:lnTo>
                  <a:pt x="1115" y="1344"/>
                </a:lnTo>
                <a:lnTo>
                  <a:pt x="1117" y="1329"/>
                </a:lnTo>
                <a:lnTo>
                  <a:pt x="1121" y="1315"/>
                </a:lnTo>
                <a:lnTo>
                  <a:pt x="1126" y="1302"/>
                </a:lnTo>
                <a:lnTo>
                  <a:pt x="1131" y="1288"/>
                </a:lnTo>
                <a:lnTo>
                  <a:pt x="1137" y="1276"/>
                </a:lnTo>
                <a:lnTo>
                  <a:pt x="1143" y="1262"/>
                </a:lnTo>
                <a:lnTo>
                  <a:pt x="1151" y="1250"/>
                </a:lnTo>
                <a:lnTo>
                  <a:pt x="1158" y="1239"/>
                </a:lnTo>
                <a:lnTo>
                  <a:pt x="1167" y="1226"/>
                </a:lnTo>
                <a:lnTo>
                  <a:pt x="1175" y="1215"/>
                </a:lnTo>
                <a:lnTo>
                  <a:pt x="1185" y="1205"/>
                </a:lnTo>
                <a:lnTo>
                  <a:pt x="1195" y="1194"/>
                </a:lnTo>
                <a:lnTo>
                  <a:pt x="1205" y="1185"/>
                </a:lnTo>
                <a:lnTo>
                  <a:pt x="1215" y="1175"/>
                </a:lnTo>
                <a:lnTo>
                  <a:pt x="1226" y="1167"/>
                </a:lnTo>
                <a:lnTo>
                  <a:pt x="1238" y="1158"/>
                </a:lnTo>
                <a:lnTo>
                  <a:pt x="1250" y="1151"/>
                </a:lnTo>
                <a:lnTo>
                  <a:pt x="1262" y="1143"/>
                </a:lnTo>
                <a:lnTo>
                  <a:pt x="1276" y="1137"/>
                </a:lnTo>
                <a:lnTo>
                  <a:pt x="1288" y="1131"/>
                </a:lnTo>
                <a:lnTo>
                  <a:pt x="1302" y="1126"/>
                </a:lnTo>
                <a:lnTo>
                  <a:pt x="1315" y="1121"/>
                </a:lnTo>
                <a:lnTo>
                  <a:pt x="1329" y="1117"/>
                </a:lnTo>
                <a:lnTo>
                  <a:pt x="1344" y="1114"/>
                </a:lnTo>
                <a:lnTo>
                  <a:pt x="1359" y="1111"/>
                </a:lnTo>
                <a:lnTo>
                  <a:pt x="1373" y="1110"/>
                </a:lnTo>
                <a:lnTo>
                  <a:pt x="1388" y="1109"/>
                </a:lnTo>
                <a:lnTo>
                  <a:pt x="1403" y="1109"/>
                </a:lnTo>
                <a:lnTo>
                  <a:pt x="1418" y="1109"/>
                </a:lnTo>
                <a:lnTo>
                  <a:pt x="1433" y="1110"/>
                </a:lnTo>
                <a:lnTo>
                  <a:pt x="1448" y="1111"/>
                </a:lnTo>
                <a:lnTo>
                  <a:pt x="1462" y="1114"/>
                </a:lnTo>
                <a:lnTo>
                  <a:pt x="1477" y="1117"/>
                </a:lnTo>
                <a:lnTo>
                  <a:pt x="1491" y="1121"/>
                </a:lnTo>
                <a:lnTo>
                  <a:pt x="1505" y="1126"/>
                </a:lnTo>
                <a:lnTo>
                  <a:pt x="1518" y="1131"/>
                </a:lnTo>
                <a:lnTo>
                  <a:pt x="1530" y="1137"/>
                </a:lnTo>
                <a:lnTo>
                  <a:pt x="1544" y="1143"/>
                </a:lnTo>
                <a:lnTo>
                  <a:pt x="1556" y="1151"/>
                </a:lnTo>
                <a:lnTo>
                  <a:pt x="1568" y="1158"/>
                </a:lnTo>
                <a:lnTo>
                  <a:pt x="1580" y="1167"/>
                </a:lnTo>
                <a:lnTo>
                  <a:pt x="1591" y="1175"/>
                </a:lnTo>
                <a:lnTo>
                  <a:pt x="1601" y="1185"/>
                </a:lnTo>
                <a:lnTo>
                  <a:pt x="1611" y="1194"/>
                </a:lnTo>
                <a:lnTo>
                  <a:pt x="1621" y="1205"/>
                </a:lnTo>
                <a:lnTo>
                  <a:pt x="1631" y="1215"/>
                </a:lnTo>
                <a:lnTo>
                  <a:pt x="1639" y="1226"/>
                </a:lnTo>
                <a:lnTo>
                  <a:pt x="1648" y="1239"/>
                </a:lnTo>
                <a:lnTo>
                  <a:pt x="1655" y="1250"/>
                </a:lnTo>
                <a:lnTo>
                  <a:pt x="1662" y="1262"/>
                </a:lnTo>
                <a:lnTo>
                  <a:pt x="1669" y="1276"/>
                </a:lnTo>
                <a:lnTo>
                  <a:pt x="1675" y="1288"/>
                </a:lnTo>
                <a:lnTo>
                  <a:pt x="1680" y="1302"/>
                </a:lnTo>
                <a:lnTo>
                  <a:pt x="1685" y="1315"/>
                </a:lnTo>
                <a:lnTo>
                  <a:pt x="1689" y="1329"/>
                </a:lnTo>
                <a:lnTo>
                  <a:pt x="1691" y="1344"/>
                </a:lnTo>
                <a:lnTo>
                  <a:pt x="1694" y="1359"/>
                </a:lnTo>
                <a:lnTo>
                  <a:pt x="1696" y="1373"/>
                </a:lnTo>
                <a:lnTo>
                  <a:pt x="1698" y="1388"/>
                </a:lnTo>
                <a:lnTo>
                  <a:pt x="1698" y="1403"/>
                </a:lnTo>
                <a:lnTo>
                  <a:pt x="1698" y="1418"/>
                </a:lnTo>
                <a:lnTo>
                  <a:pt x="1696" y="1433"/>
                </a:lnTo>
                <a:lnTo>
                  <a:pt x="1694" y="1448"/>
                </a:lnTo>
                <a:lnTo>
                  <a:pt x="1691" y="1462"/>
                </a:lnTo>
                <a:lnTo>
                  <a:pt x="1689" y="1476"/>
                </a:lnTo>
                <a:lnTo>
                  <a:pt x="1685" y="1491"/>
                </a:lnTo>
                <a:lnTo>
                  <a:pt x="1680" y="1505"/>
                </a:lnTo>
                <a:lnTo>
                  <a:pt x="1675" y="1518"/>
                </a:lnTo>
                <a:lnTo>
                  <a:pt x="1669" y="1531"/>
                </a:lnTo>
                <a:lnTo>
                  <a:pt x="1662" y="1543"/>
                </a:lnTo>
                <a:lnTo>
                  <a:pt x="1655" y="1555"/>
                </a:lnTo>
                <a:lnTo>
                  <a:pt x="1648" y="1568"/>
                </a:lnTo>
                <a:lnTo>
                  <a:pt x="1639" y="1579"/>
                </a:lnTo>
                <a:lnTo>
                  <a:pt x="1631" y="1590"/>
                </a:lnTo>
                <a:lnTo>
                  <a:pt x="1621" y="1601"/>
                </a:lnTo>
                <a:lnTo>
                  <a:pt x="1611" y="1611"/>
                </a:lnTo>
                <a:lnTo>
                  <a:pt x="1601" y="1621"/>
                </a:lnTo>
                <a:lnTo>
                  <a:pt x="1591" y="1631"/>
                </a:lnTo>
                <a:lnTo>
                  <a:pt x="1580" y="1639"/>
                </a:lnTo>
                <a:lnTo>
                  <a:pt x="1568" y="1647"/>
                </a:lnTo>
                <a:lnTo>
                  <a:pt x="1556" y="1655"/>
                </a:lnTo>
                <a:lnTo>
                  <a:pt x="1544" y="1662"/>
                </a:lnTo>
                <a:lnTo>
                  <a:pt x="1530" y="1669"/>
                </a:lnTo>
                <a:lnTo>
                  <a:pt x="1518" y="1674"/>
                </a:lnTo>
                <a:lnTo>
                  <a:pt x="1505" y="1680"/>
                </a:lnTo>
                <a:lnTo>
                  <a:pt x="1491" y="1684"/>
                </a:lnTo>
                <a:lnTo>
                  <a:pt x="1477" y="1689"/>
                </a:lnTo>
                <a:lnTo>
                  <a:pt x="1462" y="1691"/>
                </a:lnTo>
                <a:lnTo>
                  <a:pt x="1448" y="1694"/>
                </a:lnTo>
                <a:lnTo>
                  <a:pt x="1433" y="1696"/>
                </a:lnTo>
                <a:lnTo>
                  <a:pt x="1418" y="1698"/>
                </a:lnTo>
                <a:lnTo>
                  <a:pt x="1403" y="1698"/>
                </a:lnTo>
                <a:close/>
                <a:moveTo>
                  <a:pt x="1769" y="930"/>
                </a:moveTo>
                <a:lnTo>
                  <a:pt x="1769" y="921"/>
                </a:lnTo>
                <a:lnTo>
                  <a:pt x="1772" y="909"/>
                </a:lnTo>
                <a:lnTo>
                  <a:pt x="1774" y="900"/>
                </a:lnTo>
                <a:lnTo>
                  <a:pt x="1778" y="890"/>
                </a:lnTo>
                <a:lnTo>
                  <a:pt x="1782" y="880"/>
                </a:lnTo>
                <a:lnTo>
                  <a:pt x="1787" y="871"/>
                </a:lnTo>
                <a:lnTo>
                  <a:pt x="1793" y="864"/>
                </a:lnTo>
                <a:lnTo>
                  <a:pt x="1796" y="860"/>
                </a:lnTo>
                <a:lnTo>
                  <a:pt x="1800" y="856"/>
                </a:lnTo>
                <a:lnTo>
                  <a:pt x="1808" y="849"/>
                </a:lnTo>
                <a:lnTo>
                  <a:pt x="1816" y="843"/>
                </a:lnTo>
                <a:lnTo>
                  <a:pt x="1825" y="838"/>
                </a:lnTo>
                <a:lnTo>
                  <a:pt x="1834" y="833"/>
                </a:lnTo>
                <a:lnTo>
                  <a:pt x="1844" y="829"/>
                </a:lnTo>
                <a:lnTo>
                  <a:pt x="1853" y="827"/>
                </a:lnTo>
                <a:lnTo>
                  <a:pt x="1865" y="825"/>
                </a:lnTo>
                <a:lnTo>
                  <a:pt x="1876" y="825"/>
                </a:lnTo>
                <a:lnTo>
                  <a:pt x="1886" y="825"/>
                </a:lnTo>
                <a:lnTo>
                  <a:pt x="1897" y="827"/>
                </a:lnTo>
                <a:lnTo>
                  <a:pt x="1907" y="829"/>
                </a:lnTo>
                <a:lnTo>
                  <a:pt x="1917" y="833"/>
                </a:lnTo>
                <a:lnTo>
                  <a:pt x="1925" y="838"/>
                </a:lnTo>
                <a:lnTo>
                  <a:pt x="1934" y="843"/>
                </a:lnTo>
                <a:lnTo>
                  <a:pt x="1942" y="849"/>
                </a:lnTo>
                <a:lnTo>
                  <a:pt x="1946" y="852"/>
                </a:lnTo>
                <a:lnTo>
                  <a:pt x="1950" y="856"/>
                </a:lnTo>
                <a:lnTo>
                  <a:pt x="1957" y="864"/>
                </a:lnTo>
                <a:lnTo>
                  <a:pt x="1964" y="871"/>
                </a:lnTo>
                <a:lnTo>
                  <a:pt x="1968" y="880"/>
                </a:lnTo>
                <a:lnTo>
                  <a:pt x="1973" y="890"/>
                </a:lnTo>
                <a:lnTo>
                  <a:pt x="1976" y="900"/>
                </a:lnTo>
                <a:lnTo>
                  <a:pt x="1980" y="909"/>
                </a:lnTo>
                <a:lnTo>
                  <a:pt x="1981" y="921"/>
                </a:lnTo>
                <a:lnTo>
                  <a:pt x="1981" y="930"/>
                </a:lnTo>
                <a:lnTo>
                  <a:pt x="1981" y="942"/>
                </a:lnTo>
                <a:lnTo>
                  <a:pt x="1980" y="953"/>
                </a:lnTo>
                <a:lnTo>
                  <a:pt x="1976" y="963"/>
                </a:lnTo>
                <a:lnTo>
                  <a:pt x="1973" y="973"/>
                </a:lnTo>
                <a:lnTo>
                  <a:pt x="1968" y="981"/>
                </a:lnTo>
                <a:lnTo>
                  <a:pt x="1964" y="990"/>
                </a:lnTo>
                <a:lnTo>
                  <a:pt x="1957" y="998"/>
                </a:lnTo>
                <a:lnTo>
                  <a:pt x="1954" y="1002"/>
                </a:lnTo>
                <a:lnTo>
                  <a:pt x="1950" y="1006"/>
                </a:lnTo>
                <a:lnTo>
                  <a:pt x="1942" y="1013"/>
                </a:lnTo>
                <a:lnTo>
                  <a:pt x="1934" y="1018"/>
                </a:lnTo>
                <a:lnTo>
                  <a:pt x="1925" y="1024"/>
                </a:lnTo>
                <a:lnTo>
                  <a:pt x="1917" y="1028"/>
                </a:lnTo>
                <a:lnTo>
                  <a:pt x="1907" y="1032"/>
                </a:lnTo>
                <a:lnTo>
                  <a:pt x="1897" y="1034"/>
                </a:lnTo>
                <a:lnTo>
                  <a:pt x="1886" y="1037"/>
                </a:lnTo>
                <a:lnTo>
                  <a:pt x="1876" y="1037"/>
                </a:lnTo>
                <a:lnTo>
                  <a:pt x="1865" y="1037"/>
                </a:lnTo>
                <a:lnTo>
                  <a:pt x="1853" y="1034"/>
                </a:lnTo>
                <a:lnTo>
                  <a:pt x="1844" y="1032"/>
                </a:lnTo>
                <a:lnTo>
                  <a:pt x="1834" y="1028"/>
                </a:lnTo>
                <a:lnTo>
                  <a:pt x="1825" y="1024"/>
                </a:lnTo>
                <a:lnTo>
                  <a:pt x="1816" y="1018"/>
                </a:lnTo>
                <a:lnTo>
                  <a:pt x="1808" y="1013"/>
                </a:lnTo>
                <a:lnTo>
                  <a:pt x="1804" y="1010"/>
                </a:lnTo>
                <a:lnTo>
                  <a:pt x="1800" y="1006"/>
                </a:lnTo>
                <a:lnTo>
                  <a:pt x="1793" y="998"/>
                </a:lnTo>
                <a:lnTo>
                  <a:pt x="1787" y="990"/>
                </a:lnTo>
                <a:lnTo>
                  <a:pt x="1782" y="981"/>
                </a:lnTo>
                <a:lnTo>
                  <a:pt x="1778" y="973"/>
                </a:lnTo>
                <a:lnTo>
                  <a:pt x="1774" y="963"/>
                </a:lnTo>
                <a:lnTo>
                  <a:pt x="1772" y="953"/>
                </a:lnTo>
                <a:lnTo>
                  <a:pt x="1769" y="942"/>
                </a:lnTo>
                <a:lnTo>
                  <a:pt x="1769" y="930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2"/>
                </a:lnTo>
                <a:lnTo>
                  <a:pt x="2806" y="1403"/>
                </a:lnTo>
                <a:lnTo>
                  <a:pt x="2806" y="2105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27" name="Freeform 12">
            <a:hlinkClick r:id="rId6" tooltip="Verohallinto - LinkedIn"/>
          </p:cNvPr>
          <p:cNvSpPr>
            <a:spLocks noChangeAspect="1" noEditPoints="1"/>
          </p:cNvSpPr>
          <p:nvPr/>
        </p:nvSpPr>
        <p:spPr bwMode="auto">
          <a:xfrm>
            <a:off x="1271298" y="692311"/>
            <a:ext cx="287963" cy="288067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1" name="Freeform 6">
            <a:hlinkClick r:id="rId7"/>
          </p:cNvPr>
          <p:cNvSpPr>
            <a:spLocks noEditPoints="1"/>
          </p:cNvSpPr>
          <p:nvPr/>
        </p:nvSpPr>
        <p:spPr bwMode="auto">
          <a:xfrm>
            <a:off x="1990393" y="692312"/>
            <a:ext cx="288888" cy="288992"/>
          </a:xfrm>
          <a:custGeom>
            <a:avLst/>
            <a:gdLst>
              <a:gd name="T0" fmla="*/ 1000 w 2370"/>
              <a:gd name="T1" fmla="*/ 1977 h 2362"/>
              <a:gd name="T2" fmla="*/ 812 w 2370"/>
              <a:gd name="T3" fmla="*/ 1908 h 2362"/>
              <a:gd name="T4" fmla="*/ 649 w 2370"/>
              <a:gd name="T5" fmla="*/ 1799 h 2362"/>
              <a:gd name="T6" fmla="*/ 517 w 2370"/>
              <a:gd name="T7" fmla="*/ 1654 h 2362"/>
              <a:gd name="T8" fmla="*/ 409 w 2370"/>
              <a:gd name="T9" fmla="*/ 1444 h 2362"/>
              <a:gd name="T10" fmla="*/ 367 w 2370"/>
              <a:gd name="T11" fmla="*/ 1224 h 2362"/>
              <a:gd name="T12" fmla="*/ 382 w 2370"/>
              <a:gd name="T13" fmla="*/ 1017 h 2362"/>
              <a:gd name="T14" fmla="*/ 446 w 2370"/>
              <a:gd name="T15" fmla="*/ 827 h 2362"/>
              <a:gd name="T16" fmla="*/ 553 w 2370"/>
              <a:gd name="T17" fmla="*/ 662 h 2362"/>
              <a:gd name="T18" fmla="*/ 695 w 2370"/>
              <a:gd name="T19" fmla="*/ 527 h 2362"/>
              <a:gd name="T20" fmla="*/ 903 w 2370"/>
              <a:gd name="T21" fmla="*/ 415 h 2362"/>
              <a:gd name="T22" fmla="*/ 1101 w 2370"/>
              <a:gd name="T23" fmla="*/ 369 h 2362"/>
              <a:gd name="T24" fmla="*/ 1330 w 2370"/>
              <a:gd name="T25" fmla="*/ 378 h 2362"/>
              <a:gd name="T26" fmla="*/ 1523 w 2370"/>
              <a:gd name="T27" fmla="*/ 438 h 2362"/>
              <a:gd name="T28" fmla="*/ 1691 w 2370"/>
              <a:gd name="T29" fmla="*/ 539 h 2362"/>
              <a:gd name="T30" fmla="*/ 1830 w 2370"/>
              <a:gd name="T31" fmla="*/ 677 h 2362"/>
              <a:gd name="T32" fmla="*/ 1948 w 2370"/>
              <a:gd name="T33" fmla="*/ 882 h 2362"/>
              <a:gd name="T34" fmla="*/ 1998 w 2370"/>
              <a:gd name="T35" fmla="*/ 1077 h 2362"/>
              <a:gd name="T36" fmla="*/ 1995 w 2370"/>
              <a:gd name="T37" fmla="*/ 1306 h 2362"/>
              <a:gd name="T38" fmla="*/ 1940 w 2370"/>
              <a:gd name="T39" fmla="*/ 1499 h 2362"/>
              <a:gd name="T40" fmla="*/ 1841 w 2370"/>
              <a:gd name="T41" fmla="*/ 1669 h 2362"/>
              <a:gd name="T42" fmla="*/ 1707 w 2370"/>
              <a:gd name="T43" fmla="*/ 1811 h 2362"/>
              <a:gd name="T44" fmla="*/ 1504 w 2370"/>
              <a:gd name="T45" fmla="*/ 1934 h 2362"/>
              <a:gd name="T46" fmla="*/ 1309 w 2370"/>
              <a:gd name="T47" fmla="*/ 1988 h 2362"/>
              <a:gd name="T48" fmla="*/ 1806 w 2370"/>
              <a:gd name="T49" fmla="*/ 925 h 2362"/>
              <a:gd name="T50" fmla="*/ 1783 w 2370"/>
              <a:gd name="T51" fmla="*/ 1083 h 2362"/>
              <a:gd name="T52" fmla="*/ 1630 w 2370"/>
              <a:gd name="T53" fmla="*/ 1708 h 2362"/>
              <a:gd name="T54" fmla="*/ 1780 w 2370"/>
              <a:gd name="T55" fmla="*/ 1545 h 2362"/>
              <a:gd name="T56" fmla="*/ 1868 w 2370"/>
              <a:gd name="T57" fmla="*/ 1341 h 2362"/>
              <a:gd name="T58" fmla="*/ 1884 w 2370"/>
              <a:gd name="T59" fmla="*/ 1115 h 2362"/>
              <a:gd name="T60" fmla="*/ 1830 w 2370"/>
              <a:gd name="T61" fmla="*/ 910 h 2362"/>
              <a:gd name="T62" fmla="*/ 1071 w 2370"/>
              <a:gd name="T63" fmla="*/ 1854 h 2362"/>
              <a:gd name="T64" fmla="*/ 1305 w 2370"/>
              <a:gd name="T65" fmla="*/ 1853 h 2362"/>
              <a:gd name="T66" fmla="*/ 1657 w 2370"/>
              <a:gd name="T67" fmla="*/ 1117 h 2362"/>
              <a:gd name="T68" fmla="*/ 1611 w 2370"/>
              <a:gd name="T69" fmla="*/ 977 h 2362"/>
              <a:gd name="T70" fmla="*/ 1533 w 2370"/>
              <a:gd name="T71" fmla="*/ 809 h 2362"/>
              <a:gd name="T72" fmla="*/ 1558 w 2370"/>
              <a:gd name="T73" fmla="*/ 724 h 2362"/>
              <a:gd name="T74" fmla="*/ 1638 w 2370"/>
              <a:gd name="T75" fmla="*/ 679 h 2362"/>
              <a:gd name="T76" fmla="*/ 1531 w 2370"/>
              <a:gd name="T77" fmla="*/ 588 h 2362"/>
              <a:gd name="T78" fmla="*/ 1302 w 2370"/>
              <a:gd name="T79" fmla="*/ 509 h 2362"/>
              <a:gd name="T80" fmla="*/ 1072 w 2370"/>
              <a:gd name="T81" fmla="*/ 508 h 2362"/>
              <a:gd name="T82" fmla="*/ 865 w 2370"/>
              <a:gd name="T83" fmla="*/ 574 h 2362"/>
              <a:gd name="T84" fmla="*/ 693 w 2370"/>
              <a:gd name="T85" fmla="*/ 695 h 2362"/>
              <a:gd name="T86" fmla="*/ 673 w 2370"/>
              <a:gd name="T87" fmla="*/ 807 h 2362"/>
              <a:gd name="T88" fmla="*/ 856 w 2370"/>
              <a:gd name="T89" fmla="*/ 810 h 2362"/>
              <a:gd name="T90" fmla="*/ 852 w 2370"/>
              <a:gd name="T91" fmla="*/ 848 h 2362"/>
              <a:gd name="T92" fmla="*/ 1054 w 2370"/>
              <a:gd name="T93" fmla="*/ 861 h 2362"/>
              <a:gd name="T94" fmla="*/ 958 w 2370"/>
              <a:gd name="T95" fmla="*/ 841 h 2362"/>
              <a:gd name="T96" fmla="*/ 976 w 2370"/>
              <a:gd name="T97" fmla="*/ 800 h 2362"/>
              <a:gd name="T98" fmla="*/ 1339 w 2370"/>
              <a:gd name="T99" fmla="*/ 800 h 2362"/>
              <a:gd name="T100" fmla="*/ 1388 w 2370"/>
              <a:gd name="T101" fmla="*/ 822 h 2362"/>
              <a:gd name="T102" fmla="*/ 1372 w 2370"/>
              <a:gd name="T103" fmla="*/ 853 h 2362"/>
              <a:gd name="T104" fmla="*/ 1650 w 2370"/>
              <a:gd name="T105" fmla="*/ 1218 h 2362"/>
              <a:gd name="T106" fmla="*/ 494 w 2370"/>
              <a:gd name="T107" fmla="*/ 1305 h 2362"/>
              <a:gd name="T108" fmla="*/ 580 w 2370"/>
              <a:gd name="T109" fmla="*/ 1528 h 2362"/>
              <a:gd name="T110" fmla="*/ 718 w 2370"/>
              <a:gd name="T111" fmla="*/ 1690 h 2362"/>
              <a:gd name="T112" fmla="*/ 543 w 2370"/>
              <a:gd name="T113" fmla="*/ 904 h 2362"/>
              <a:gd name="T114" fmla="*/ 489 w 2370"/>
              <a:gd name="T115" fmla="*/ 1090 h 2362"/>
              <a:gd name="T116" fmla="*/ 2370 w 2370"/>
              <a:gd name="T117" fmla="*/ 591 h 2362"/>
              <a:gd name="T118" fmla="*/ 0 w 2370"/>
              <a:gd name="T119" fmla="*/ 591 h 2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70" h="2362">
                <a:moveTo>
                  <a:pt x="1185" y="1998"/>
                </a:moveTo>
                <a:lnTo>
                  <a:pt x="1164" y="1998"/>
                </a:lnTo>
                <a:lnTo>
                  <a:pt x="1143" y="1996"/>
                </a:lnTo>
                <a:lnTo>
                  <a:pt x="1122" y="1995"/>
                </a:lnTo>
                <a:lnTo>
                  <a:pt x="1101" y="1993"/>
                </a:lnTo>
                <a:lnTo>
                  <a:pt x="1081" y="1991"/>
                </a:lnTo>
                <a:lnTo>
                  <a:pt x="1061" y="1988"/>
                </a:lnTo>
                <a:lnTo>
                  <a:pt x="1040" y="1985"/>
                </a:lnTo>
                <a:lnTo>
                  <a:pt x="1020" y="1981"/>
                </a:lnTo>
                <a:lnTo>
                  <a:pt x="1000" y="1977"/>
                </a:lnTo>
                <a:lnTo>
                  <a:pt x="980" y="1973"/>
                </a:lnTo>
                <a:lnTo>
                  <a:pt x="960" y="1967"/>
                </a:lnTo>
                <a:lnTo>
                  <a:pt x="942" y="1961"/>
                </a:lnTo>
                <a:lnTo>
                  <a:pt x="923" y="1955"/>
                </a:lnTo>
                <a:lnTo>
                  <a:pt x="903" y="1949"/>
                </a:lnTo>
                <a:lnTo>
                  <a:pt x="885" y="1941"/>
                </a:lnTo>
                <a:lnTo>
                  <a:pt x="866" y="1934"/>
                </a:lnTo>
                <a:lnTo>
                  <a:pt x="848" y="1926"/>
                </a:lnTo>
                <a:lnTo>
                  <a:pt x="830" y="1917"/>
                </a:lnTo>
                <a:lnTo>
                  <a:pt x="812" y="1908"/>
                </a:lnTo>
                <a:lnTo>
                  <a:pt x="794" y="1900"/>
                </a:lnTo>
                <a:lnTo>
                  <a:pt x="778" y="1889"/>
                </a:lnTo>
                <a:lnTo>
                  <a:pt x="760" y="1880"/>
                </a:lnTo>
                <a:lnTo>
                  <a:pt x="743" y="1869"/>
                </a:lnTo>
                <a:lnTo>
                  <a:pt x="727" y="1858"/>
                </a:lnTo>
                <a:lnTo>
                  <a:pt x="711" y="1848"/>
                </a:lnTo>
                <a:lnTo>
                  <a:pt x="695" y="1836"/>
                </a:lnTo>
                <a:lnTo>
                  <a:pt x="679" y="1824"/>
                </a:lnTo>
                <a:lnTo>
                  <a:pt x="664" y="1811"/>
                </a:lnTo>
                <a:lnTo>
                  <a:pt x="649" y="1799"/>
                </a:lnTo>
                <a:lnTo>
                  <a:pt x="634" y="1786"/>
                </a:lnTo>
                <a:lnTo>
                  <a:pt x="620" y="1773"/>
                </a:lnTo>
                <a:lnTo>
                  <a:pt x="606" y="1759"/>
                </a:lnTo>
                <a:lnTo>
                  <a:pt x="592" y="1744"/>
                </a:lnTo>
                <a:lnTo>
                  <a:pt x="579" y="1730"/>
                </a:lnTo>
                <a:lnTo>
                  <a:pt x="565" y="1715"/>
                </a:lnTo>
                <a:lnTo>
                  <a:pt x="553" y="1701"/>
                </a:lnTo>
                <a:lnTo>
                  <a:pt x="540" y="1685"/>
                </a:lnTo>
                <a:lnTo>
                  <a:pt x="529" y="1669"/>
                </a:lnTo>
                <a:lnTo>
                  <a:pt x="517" y="1654"/>
                </a:lnTo>
                <a:lnTo>
                  <a:pt x="506" y="1638"/>
                </a:lnTo>
                <a:lnTo>
                  <a:pt x="484" y="1605"/>
                </a:lnTo>
                <a:lnTo>
                  <a:pt x="465" y="1571"/>
                </a:lnTo>
                <a:lnTo>
                  <a:pt x="456" y="1553"/>
                </a:lnTo>
                <a:lnTo>
                  <a:pt x="446" y="1535"/>
                </a:lnTo>
                <a:lnTo>
                  <a:pt x="438" y="1517"/>
                </a:lnTo>
                <a:lnTo>
                  <a:pt x="431" y="1499"/>
                </a:lnTo>
                <a:lnTo>
                  <a:pt x="422" y="1481"/>
                </a:lnTo>
                <a:lnTo>
                  <a:pt x="416" y="1462"/>
                </a:lnTo>
                <a:lnTo>
                  <a:pt x="409" y="1444"/>
                </a:lnTo>
                <a:lnTo>
                  <a:pt x="402" y="1424"/>
                </a:lnTo>
                <a:lnTo>
                  <a:pt x="397" y="1405"/>
                </a:lnTo>
                <a:lnTo>
                  <a:pt x="392" y="1385"/>
                </a:lnTo>
                <a:lnTo>
                  <a:pt x="387" y="1365"/>
                </a:lnTo>
                <a:lnTo>
                  <a:pt x="382" y="1346"/>
                </a:lnTo>
                <a:lnTo>
                  <a:pt x="378" y="1326"/>
                </a:lnTo>
                <a:lnTo>
                  <a:pt x="375" y="1306"/>
                </a:lnTo>
                <a:lnTo>
                  <a:pt x="372" y="1285"/>
                </a:lnTo>
                <a:lnTo>
                  <a:pt x="370" y="1264"/>
                </a:lnTo>
                <a:lnTo>
                  <a:pt x="367" y="1224"/>
                </a:lnTo>
                <a:lnTo>
                  <a:pt x="366" y="1203"/>
                </a:lnTo>
                <a:lnTo>
                  <a:pt x="366" y="1181"/>
                </a:lnTo>
                <a:lnTo>
                  <a:pt x="366" y="1160"/>
                </a:lnTo>
                <a:lnTo>
                  <a:pt x="367" y="1139"/>
                </a:lnTo>
                <a:lnTo>
                  <a:pt x="368" y="1119"/>
                </a:lnTo>
                <a:lnTo>
                  <a:pt x="370" y="1098"/>
                </a:lnTo>
                <a:lnTo>
                  <a:pt x="372" y="1077"/>
                </a:lnTo>
                <a:lnTo>
                  <a:pt x="375" y="1057"/>
                </a:lnTo>
                <a:lnTo>
                  <a:pt x="378" y="1036"/>
                </a:lnTo>
                <a:lnTo>
                  <a:pt x="382" y="1017"/>
                </a:lnTo>
                <a:lnTo>
                  <a:pt x="387" y="997"/>
                </a:lnTo>
                <a:lnTo>
                  <a:pt x="392" y="977"/>
                </a:lnTo>
                <a:lnTo>
                  <a:pt x="397" y="958"/>
                </a:lnTo>
                <a:lnTo>
                  <a:pt x="402" y="938"/>
                </a:lnTo>
                <a:lnTo>
                  <a:pt x="409" y="920"/>
                </a:lnTo>
                <a:lnTo>
                  <a:pt x="416" y="901"/>
                </a:lnTo>
                <a:lnTo>
                  <a:pt x="422" y="882"/>
                </a:lnTo>
                <a:lnTo>
                  <a:pt x="431" y="863"/>
                </a:lnTo>
                <a:lnTo>
                  <a:pt x="438" y="846"/>
                </a:lnTo>
                <a:lnTo>
                  <a:pt x="446" y="827"/>
                </a:lnTo>
                <a:lnTo>
                  <a:pt x="456" y="809"/>
                </a:lnTo>
                <a:lnTo>
                  <a:pt x="465" y="793"/>
                </a:lnTo>
                <a:lnTo>
                  <a:pt x="474" y="775"/>
                </a:lnTo>
                <a:lnTo>
                  <a:pt x="484" y="758"/>
                </a:lnTo>
                <a:lnTo>
                  <a:pt x="494" y="742"/>
                </a:lnTo>
                <a:lnTo>
                  <a:pt x="506" y="725"/>
                </a:lnTo>
                <a:lnTo>
                  <a:pt x="517" y="708"/>
                </a:lnTo>
                <a:lnTo>
                  <a:pt x="529" y="693"/>
                </a:lnTo>
                <a:lnTo>
                  <a:pt x="540" y="677"/>
                </a:lnTo>
                <a:lnTo>
                  <a:pt x="553" y="662"/>
                </a:lnTo>
                <a:lnTo>
                  <a:pt x="565" y="647"/>
                </a:lnTo>
                <a:lnTo>
                  <a:pt x="579" y="632"/>
                </a:lnTo>
                <a:lnTo>
                  <a:pt x="592" y="618"/>
                </a:lnTo>
                <a:lnTo>
                  <a:pt x="606" y="604"/>
                </a:lnTo>
                <a:lnTo>
                  <a:pt x="620" y="591"/>
                </a:lnTo>
                <a:lnTo>
                  <a:pt x="634" y="577"/>
                </a:lnTo>
                <a:lnTo>
                  <a:pt x="649" y="564"/>
                </a:lnTo>
                <a:lnTo>
                  <a:pt x="664" y="551"/>
                </a:lnTo>
                <a:lnTo>
                  <a:pt x="679" y="539"/>
                </a:lnTo>
                <a:lnTo>
                  <a:pt x="695" y="527"/>
                </a:lnTo>
                <a:lnTo>
                  <a:pt x="711" y="516"/>
                </a:lnTo>
                <a:lnTo>
                  <a:pt x="727" y="504"/>
                </a:lnTo>
                <a:lnTo>
                  <a:pt x="760" y="483"/>
                </a:lnTo>
                <a:lnTo>
                  <a:pt x="794" y="464"/>
                </a:lnTo>
                <a:lnTo>
                  <a:pt x="812" y="454"/>
                </a:lnTo>
                <a:lnTo>
                  <a:pt x="830" y="446"/>
                </a:lnTo>
                <a:lnTo>
                  <a:pt x="848" y="438"/>
                </a:lnTo>
                <a:lnTo>
                  <a:pt x="866" y="429"/>
                </a:lnTo>
                <a:lnTo>
                  <a:pt x="885" y="422"/>
                </a:lnTo>
                <a:lnTo>
                  <a:pt x="903" y="415"/>
                </a:lnTo>
                <a:lnTo>
                  <a:pt x="923" y="407"/>
                </a:lnTo>
                <a:lnTo>
                  <a:pt x="942" y="402"/>
                </a:lnTo>
                <a:lnTo>
                  <a:pt x="960" y="396"/>
                </a:lnTo>
                <a:lnTo>
                  <a:pt x="980" y="391"/>
                </a:lnTo>
                <a:lnTo>
                  <a:pt x="1000" y="385"/>
                </a:lnTo>
                <a:lnTo>
                  <a:pt x="1020" y="381"/>
                </a:lnTo>
                <a:lnTo>
                  <a:pt x="1040" y="378"/>
                </a:lnTo>
                <a:lnTo>
                  <a:pt x="1061" y="374"/>
                </a:lnTo>
                <a:lnTo>
                  <a:pt x="1081" y="372"/>
                </a:lnTo>
                <a:lnTo>
                  <a:pt x="1101" y="369"/>
                </a:lnTo>
                <a:lnTo>
                  <a:pt x="1143" y="366"/>
                </a:lnTo>
                <a:lnTo>
                  <a:pt x="1164" y="366"/>
                </a:lnTo>
                <a:lnTo>
                  <a:pt x="1185" y="365"/>
                </a:lnTo>
                <a:lnTo>
                  <a:pt x="1206" y="366"/>
                </a:lnTo>
                <a:lnTo>
                  <a:pt x="1227" y="366"/>
                </a:lnTo>
                <a:lnTo>
                  <a:pt x="1248" y="368"/>
                </a:lnTo>
                <a:lnTo>
                  <a:pt x="1269" y="369"/>
                </a:lnTo>
                <a:lnTo>
                  <a:pt x="1290" y="372"/>
                </a:lnTo>
                <a:lnTo>
                  <a:pt x="1309" y="374"/>
                </a:lnTo>
                <a:lnTo>
                  <a:pt x="1330" y="378"/>
                </a:lnTo>
                <a:lnTo>
                  <a:pt x="1350" y="381"/>
                </a:lnTo>
                <a:lnTo>
                  <a:pt x="1370" y="385"/>
                </a:lnTo>
                <a:lnTo>
                  <a:pt x="1390" y="391"/>
                </a:lnTo>
                <a:lnTo>
                  <a:pt x="1410" y="396"/>
                </a:lnTo>
                <a:lnTo>
                  <a:pt x="1429" y="402"/>
                </a:lnTo>
                <a:lnTo>
                  <a:pt x="1447" y="407"/>
                </a:lnTo>
                <a:lnTo>
                  <a:pt x="1467" y="415"/>
                </a:lnTo>
                <a:lnTo>
                  <a:pt x="1485" y="422"/>
                </a:lnTo>
                <a:lnTo>
                  <a:pt x="1504" y="429"/>
                </a:lnTo>
                <a:lnTo>
                  <a:pt x="1523" y="438"/>
                </a:lnTo>
                <a:lnTo>
                  <a:pt x="1540" y="446"/>
                </a:lnTo>
                <a:lnTo>
                  <a:pt x="1558" y="454"/>
                </a:lnTo>
                <a:lnTo>
                  <a:pt x="1576" y="464"/>
                </a:lnTo>
                <a:lnTo>
                  <a:pt x="1593" y="473"/>
                </a:lnTo>
                <a:lnTo>
                  <a:pt x="1610" y="483"/>
                </a:lnTo>
                <a:lnTo>
                  <a:pt x="1627" y="494"/>
                </a:lnTo>
                <a:lnTo>
                  <a:pt x="1643" y="504"/>
                </a:lnTo>
                <a:lnTo>
                  <a:pt x="1660" y="516"/>
                </a:lnTo>
                <a:lnTo>
                  <a:pt x="1675" y="527"/>
                </a:lnTo>
                <a:lnTo>
                  <a:pt x="1691" y="539"/>
                </a:lnTo>
                <a:lnTo>
                  <a:pt x="1707" y="551"/>
                </a:lnTo>
                <a:lnTo>
                  <a:pt x="1721" y="564"/>
                </a:lnTo>
                <a:lnTo>
                  <a:pt x="1736" y="577"/>
                </a:lnTo>
                <a:lnTo>
                  <a:pt x="1750" y="591"/>
                </a:lnTo>
                <a:lnTo>
                  <a:pt x="1764" y="604"/>
                </a:lnTo>
                <a:lnTo>
                  <a:pt x="1778" y="618"/>
                </a:lnTo>
                <a:lnTo>
                  <a:pt x="1791" y="632"/>
                </a:lnTo>
                <a:lnTo>
                  <a:pt x="1805" y="647"/>
                </a:lnTo>
                <a:lnTo>
                  <a:pt x="1817" y="662"/>
                </a:lnTo>
                <a:lnTo>
                  <a:pt x="1830" y="677"/>
                </a:lnTo>
                <a:lnTo>
                  <a:pt x="1841" y="693"/>
                </a:lnTo>
                <a:lnTo>
                  <a:pt x="1853" y="708"/>
                </a:lnTo>
                <a:lnTo>
                  <a:pt x="1864" y="725"/>
                </a:lnTo>
                <a:lnTo>
                  <a:pt x="1885" y="758"/>
                </a:lnTo>
                <a:lnTo>
                  <a:pt x="1905" y="793"/>
                </a:lnTo>
                <a:lnTo>
                  <a:pt x="1915" y="809"/>
                </a:lnTo>
                <a:lnTo>
                  <a:pt x="1924" y="827"/>
                </a:lnTo>
                <a:lnTo>
                  <a:pt x="1932" y="846"/>
                </a:lnTo>
                <a:lnTo>
                  <a:pt x="1940" y="863"/>
                </a:lnTo>
                <a:lnTo>
                  <a:pt x="1948" y="882"/>
                </a:lnTo>
                <a:lnTo>
                  <a:pt x="1954" y="901"/>
                </a:lnTo>
                <a:lnTo>
                  <a:pt x="1962" y="920"/>
                </a:lnTo>
                <a:lnTo>
                  <a:pt x="1968" y="938"/>
                </a:lnTo>
                <a:lnTo>
                  <a:pt x="1973" y="958"/>
                </a:lnTo>
                <a:lnTo>
                  <a:pt x="1978" y="977"/>
                </a:lnTo>
                <a:lnTo>
                  <a:pt x="1984" y="997"/>
                </a:lnTo>
                <a:lnTo>
                  <a:pt x="1988" y="1017"/>
                </a:lnTo>
                <a:lnTo>
                  <a:pt x="1992" y="1036"/>
                </a:lnTo>
                <a:lnTo>
                  <a:pt x="1995" y="1057"/>
                </a:lnTo>
                <a:lnTo>
                  <a:pt x="1998" y="1077"/>
                </a:lnTo>
                <a:lnTo>
                  <a:pt x="2000" y="1098"/>
                </a:lnTo>
                <a:lnTo>
                  <a:pt x="2003" y="1139"/>
                </a:lnTo>
                <a:lnTo>
                  <a:pt x="2004" y="1160"/>
                </a:lnTo>
                <a:lnTo>
                  <a:pt x="2004" y="1181"/>
                </a:lnTo>
                <a:lnTo>
                  <a:pt x="2004" y="1203"/>
                </a:lnTo>
                <a:lnTo>
                  <a:pt x="2003" y="1224"/>
                </a:lnTo>
                <a:lnTo>
                  <a:pt x="2002" y="1245"/>
                </a:lnTo>
                <a:lnTo>
                  <a:pt x="2000" y="1264"/>
                </a:lnTo>
                <a:lnTo>
                  <a:pt x="1998" y="1285"/>
                </a:lnTo>
                <a:lnTo>
                  <a:pt x="1995" y="1306"/>
                </a:lnTo>
                <a:lnTo>
                  <a:pt x="1992" y="1326"/>
                </a:lnTo>
                <a:lnTo>
                  <a:pt x="1988" y="1346"/>
                </a:lnTo>
                <a:lnTo>
                  <a:pt x="1984" y="1365"/>
                </a:lnTo>
                <a:lnTo>
                  <a:pt x="1978" y="1385"/>
                </a:lnTo>
                <a:lnTo>
                  <a:pt x="1973" y="1405"/>
                </a:lnTo>
                <a:lnTo>
                  <a:pt x="1968" y="1424"/>
                </a:lnTo>
                <a:lnTo>
                  <a:pt x="1962" y="1444"/>
                </a:lnTo>
                <a:lnTo>
                  <a:pt x="1954" y="1462"/>
                </a:lnTo>
                <a:lnTo>
                  <a:pt x="1948" y="1481"/>
                </a:lnTo>
                <a:lnTo>
                  <a:pt x="1940" y="1499"/>
                </a:lnTo>
                <a:lnTo>
                  <a:pt x="1932" y="1517"/>
                </a:lnTo>
                <a:lnTo>
                  <a:pt x="1924" y="1535"/>
                </a:lnTo>
                <a:lnTo>
                  <a:pt x="1915" y="1553"/>
                </a:lnTo>
                <a:lnTo>
                  <a:pt x="1905" y="1571"/>
                </a:lnTo>
                <a:lnTo>
                  <a:pt x="1896" y="1588"/>
                </a:lnTo>
                <a:lnTo>
                  <a:pt x="1885" y="1605"/>
                </a:lnTo>
                <a:lnTo>
                  <a:pt x="1875" y="1622"/>
                </a:lnTo>
                <a:lnTo>
                  <a:pt x="1864" y="1638"/>
                </a:lnTo>
                <a:lnTo>
                  <a:pt x="1853" y="1654"/>
                </a:lnTo>
                <a:lnTo>
                  <a:pt x="1841" y="1669"/>
                </a:lnTo>
                <a:lnTo>
                  <a:pt x="1830" y="1685"/>
                </a:lnTo>
                <a:lnTo>
                  <a:pt x="1817" y="1701"/>
                </a:lnTo>
                <a:lnTo>
                  <a:pt x="1805" y="1715"/>
                </a:lnTo>
                <a:lnTo>
                  <a:pt x="1791" y="1730"/>
                </a:lnTo>
                <a:lnTo>
                  <a:pt x="1778" y="1744"/>
                </a:lnTo>
                <a:lnTo>
                  <a:pt x="1764" y="1759"/>
                </a:lnTo>
                <a:lnTo>
                  <a:pt x="1750" y="1773"/>
                </a:lnTo>
                <a:lnTo>
                  <a:pt x="1736" y="1786"/>
                </a:lnTo>
                <a:lnTo>
                  <a:pt x="1721" y="1799"/>
                </a:lnTo>
                <a:lnTo>
                  <a:pt x="1707" y="1811"/>
                </a:lnTo>
                <a:lnTo>
                  <a:pt x="1691" y="1824"/>
                </a:lnTo>
                <a:lnTo>
                  <a:pt x="1675" y="1836"/>
                </a:lnTo>
                <a:lnTo>
                  <a:pt x="1660" y="1848"/>
                </a:lnTo>
                <a:lnTo>
                  <a:pt x="1643" y="1858"/>
                </a:lnTo>
                <a:lnTo>
                  <a:pt x="1610" y="1880"/>
                </a:lnTo>
                <a:lnTo>
                  <a:pt x="1576" y="1900"/>
                </a:lnTo>
                <a:lnTo>
                  <a:pt x="1558" y="1908"/>
                </a:lnTo>
                <a:lnTo>
                  <a:pt x="1540" y="1917"/>
                </a:lnTo>
                <a:lnTo>
                  <a:pt x="1523" y="1926"/>
                </a:lnTo>
                <a:lnTo>
                  <a:pt x="1504" y="1934"/>
                </a:lnTo>
                <a:lnTo>
                  <a:pt x="1485" y="1941"/>
                </a:lnTo>
                <a:lnTo>
                  <a:pt x="1467" y="1949"/>
                </a:lnTo>
                <a:lnTo>
                  <a:pt x="1447" y="1955"/>
                </a:lnTo>
                <a:lnTo>
                  <a:pt x="1429" y="1961"/>
                </a:lnTo>
                <a:lnTo>
                  <a:pt x="1410" y="1967"/>
                </a:lnTo>
                <a:lnTo>
                  <a:pt x="1390" y="1973"/>
                </a:lnTo>
                <a:lnTo>
                  <a:pt x="1370" y="1977"/>
                </a:lnTo>
                <a:lnTo>
                  <a:pt x="1350" y="1981"/>
                </a:lnTo>
                <a:lnTo>
                  <a:pt x="1330" y="1985"/>
                </a:lnTo>
                <a:lnTo>
                  <a:pt x="1309" y="1988"/>
                </a:lnTo>
                <a:lnTo>
                  <a:pt x="1290" y="1991"/>
                </a:lnTo>
                <a:lnTo>
                  <a:pt x="1269" y="1993"/>
                </a:lnTo>
                <a:lnTo>
                  <a:pt x="1227" y="1996"/>
                </a:lnTo>
                <a:lnTo>
                  <a:pt x="1206" y="1998"/>
                </a:lnTo>
                <a:lnTo>
                  <a:pt x="1185" y="1998"/>
                </a:lnTo>
                <a:close/>
                <a:moveTo>
                  <a:pt x="1802" y="854"/>
                </a:moveTo>
                <a:lnTo>
                  <a:pt x="1804" y="871"/>
                </a:lnTo>
                <a:lnTo>
                  <a:pt x="1805" y="888"/>
                </a:lnTo>
                <a:lnTo>
                  <a:pt x="1806" y="906"/>
                </a:lnTo>
                <a:lnTo>
                  <a:pt x="1806" y="925"/>
                </a:lnTo>
                <a:lnTo>
                  <a:pt x="1806" y="951"/>
                </a:lnTo>
                <a:lnTo>
                  <a:pt x="1805" y="964"/>
                </a:lnTo>
                <a:lnTo>
                  <a:pt x="1804" y="978"/>
                </a:lnTo>
                <a:lnTo>
                  <a:pt x="1802" y="993"/>
                </a:lnTo>
                <a:lnTo>
                  <a:pt x="1800" y="1006"/>
                </a:lnTo>
                <a:lnTo>
                  <a:pt x="1797" y="1021"/>
                </a:lnTo>
                <a:lnTo>
                  <a:pt x="1794" y="1036"/>
                </a:lnTo>
                <a:lnTo>
                  <a:pt x="1791" y="1051"/>
                </a:lnTo>
                <a:lnTo>
                  <a:pt x="1787" y="1067"/>
                </a:lnTo>
                <a:lnTo>
                  <a:pt x="1783" y="1083"/>
                </a:lnTo>
                <a:lnTo>
                  <a:pt x="1778" y="1099"/>
                </a:lnTo>
                <a:lnTo>
                  <a:pt x="1772" y="1115"/>
                </a:lnTo>
                <a:lnTo>
                  <a:pt x="1766" y="1133"/>
                </a:lnTo>
                <a:lnTo>
                  <a:pt x="1753" y="1169"/>
                </a:lnTo>
                <a:lnTo>
                  <a:pt x="1538" y="1771"/>
                </a:lnTo>
                <a:lnTo>
                  <a:pt x="1557" y="1759"/>
                </a:lnTo>
                <a:lnTo>
                  <a:pt x="1577" y="1748"/>
                </a:lnTo>
                <a:lnTo>
                  <a:pt x="1595" y="1735"/>
                </a:lnTo>
                <a:lnTo>
                  <a:pt x="1614" y="1722"/>
                </a:lnTo>
                <a:lnTo>
                  <a:pt x="1630" y="1708"/>
                </a:lnTo>
                <a:lnTo>
                  <a:pt x="1648" y="1693"/>
                </a:lnTo>
                <a:lnTo>
                  <a:pt x="1665" y="1679"/>
                </a:lnTo>
                <a:lnTo>
                  <a:pt x="1680" y="1664"/>
                </a:lnTo>
                <a:lnTo>
                  <a:pt x="1696" y="1649"/>
                </a:lnTo>
                <a:lnTo>
                  <a:pt x="1712" y="1632"/>
                </a:lnTo>
                <a:lnTo>
                  <a:pt x="1726" y="1615"/>
                </a:lnTo>
                <a:lnTo>
                  <a:pt x="1740" y="1599"/>
                </a:lnTo>
                <a:lnTo>
                  <a:pt x="1754" y="1581"/>
                </a:lnTo>
                <a:lnTo>
                  <a:pt x="1767" y="1563"/>
                </a:lnTo>
                <a:lnTo>
                  <a:pt x="1780" y="1545"/>
                </a:lnTo>
                <a:lnTo>
                  <a:pt x="1791" y="1526"/>
                </a:lnTo>
                <a:lnTo>
                  <a:pt x="1803" y="1507"/>
                </a:lnTo>
                <a:lnTo>
                  <a:pt x="1813" y="1487"/>
                </a:lnTo>
                <a:lnTo>
                  <a:pt x="1823" y="1467"/>
                </a:lnTo>
                <a:lnTo>
                  <a:pt x="1832" y="1447"/>
                </a:lnTo>
                <a:lnTo>
                  <a:pt x="1840" y="1427"/>
                </a:lnTo>
                <a:lnTo>
                  <a:pt x="1849" y="1406"/>
                </a:lnTo>
                <a:lnTo>
                  <a:pt x="1856" y="1384"/>
                </a:lnTo>
                <a:lnTo>
                  <a:pt x="1862" y="1363"/>
                </a:lnTo>
                <a:lnTo>
                  <a:pt x="1868" y="1341"/>
                </a:lnTo>
                <a:lnTo>
                  <a:pt x="1873" y="1319"/>
                </a:lnTo>
                <a:lnTo>
                  <a:pt x="1877" y="1297"/>
                </a:lnTo>
                <a:lnTo>
                  <a:pt x="1881" y="1274"/>
                </a:lnTo>
                <a:lnTo>
                  <a:pt x="1883" y="1251"/>
                </a:lnTo>
                <a:lnTo>
                  <a:pt x="1885" y="1228"/>
                </a:lnTo>
                <a:lnTo>
                  <a:pt x="1887" y="1205"/>
                </a:lnTo>
                <a:lnTo>
                  <a:pt x="1887" y="1181"/>
                </a:lnTo>
                <a:lnTo>
                  <a:pt x="1887" y="1159"/>
                </a:lnTo>
                <a:lnTo>
                  <a:pt x="1886" y="1137"/>
                </a:lnTo>
                <a:lnTo>
                  <a:pt x="1884" y="1115"/>
                </a:lnTo>
                <a:lnTo>
                  <a:pt x="1881" y="1094"/>
                </a:lnTo>
                <a:lnTo>
                  <a:pt x="1878" y="1073"/>
                </a:lnTo>
                <a:lnTo>
                  <a:pt x="1875" y="1051"/>
                </a:lnTo>
                <a:lnTo>
                  <a:pt x="1870" y="1030"/>
                </a:lnTo>
                <a:lnTo>
                  <a:pt x="1864" y="1010"/>
                </a:lnTo>
                <a:lnTo>
                  <a:pt x="1859" y="989"/>
                </a:lnTo>
                <a:lnTo>
                  <a:pt x="1853" y="970"/>
                </a:lnTo>
                <a:lnTo>
                  <a:pt x="1846" y="949"/>
                </a:lnTo>
                <a:lnTo>
                  <a:pt x="1838" y="930"/>
                </a:lnTo>
                <a:lnTo>
                  <a:pt x="1830" y="910"/>
                </a:lnTo>
                <a:lnTo>
                  <a:pt x="1820" y="892"/>
                </a:lnTo>
                <a:lnTo>
                  <a:pt x="1811" y="873"/>
                </a:lnTo>
                <a:lnTo>
                  <a:pt x="1802" y="854"/>
                </a:lnTo>
                <a:close/>
                <a:moveTo>
                  <a:pt x="1198" y="1240"/>
                </a:moveTo>
                <a:lnTo>
                  <a:pt x="987" y="1835"/>
                </a:lnTo>
                <a:lnTo>
                  <a:pt x="998" y="1838"/>
                </a:lnTo>
                <a:lnTo>
                  <a:pt x="1011" y="1841"/>
                </a:lnTo>
                <a:lnTo>
                  <a:pt x="1035" y="1848"/>
                </a:lnTo>
                <a:lnTo>
                  <a:pt x="1059" y="1852"/>
                </a:lnTo>
                <a:lnTo>
                  <a:pt x="1071" y="1854"/>
                </a:lnTo>
                <a:lnTo>
                  <a:pt x="1084" y="1856"/>
                </a:lnTo>
                <a:lnTo>
                  <a:pt x="1109" y="1859"/>
                </a:lnTo>
                <a:lnTo>
                  <a:pt x="1134" y="1861"/>
                </a:lnTo>
                <a:lnTo>
                  <a:pt x="1159" y="1862"/>
                </a:lnTo>
                <a:lnTo>
                  <a:pt x="1185" y="1863"/>
                </a:lnTo>
                <a:lnTo>
                  <a:pt x="1215" y="1862"/>
                </a:lnTo>
                <a:lnTo>
                  <a:pt x="1246" y="1860"/>
                </a:lnTo>
                <a:lnTo>
                  <a:pt x="1276" y="1857"/>
                </a:lnTo>
                <a:lnTo>
                  <a:pt x="1291" y="1855"/>
                </a:lnTo>
                <a:lnTo>
                  <a:pt x="1305" y="1853"/>
                </a:lnTo>
                <a:lnTo>
                  <a:pt x="1333" y="1848"/>
                </a:lnTo>
                <a:lnTo>
                  <a:pt x="1363" y="1841"/>
                </a:lnTo>
                <a:lnTo>
                  <a:pt x="1391" y="1833"/>
                </a:lnTo>
                <a:lnTo>
                  <a:pt x="1418" y="1825"/>
                </a:lnTo>
                <a:lnTo>
                  <a:pt x="1416" y="1819"/>
                </a:lnTo>
                <a:lnTo>
                  <a:pt x="1413" y="1815"/>
                </a:lnTo>
                <a:lnTo>
                  <a:pt x="1198" y="1240"/>
                </a:lnTo>
                <a:close/>
                <a:moveTo>
                  <a:pt x="1660" y="1147"/>
                </a:moveTo>
                <a:lnTo>
                  <a:pt x="1658" y="1131"/>
                </a:lnTo>
                <a:lnTo>
                  <a:pt x="1657" y="1117"/>
                </a:lnTo>
                <a:lnTo>
                  <a:pt x="1656" y="1102"/>
                </a:lnTo>
                <a:lnTo>
                  <a:pt x="1655" y="1096"/>
                </a:lnTo>
                <a:lnTo>
                  <a:pt x="1654" y="1088"/>
                </a:lnTo>
                <a:lnTo>
                  <a:pt x="1651" y="1075"/>
                </a:lnTo>
                <a:lnTo>
                  <a:pt x="1648" y="1062"/>
                </a:lnTo>
                <a:lnTo>
                  <a:pt x="1641" y="1038"/>
                </a:lnTo>
                <a:lnTo>
                  <a:pt x="1631" y="1017"/>
                </a:lnTo>
                <a:lnTo>
                  <a:pt x="1626" y="1006"/>
                </a:lnTo>
                <a:lnTo>
                  <a:pt x="1622" y="996"/>
                </a:lnTo>
                <a:lnTo>
                  <a:pt x="1611" y="977"/>
                </a:lnTo>
                <a:lnTo>
                  <a:pt x="1601" y="959"/>
                </a:lnTo>
                <a:lnTo>
                  <a:pt x="1576" y="919"/>
                </a:lnTo>
                <a:lnTo>
                  <a:pt x="1563" y="899"/>
                </a:lnTo>
                <a:lnTo>
                  <a:pt x="1553" y="879"/>
                </a:lnTo>
                <a:lnTo>
                  <a:pt x="1545" y="859"/>
                </a:lnTo>
                <a:lnTo>
                  <a:pt x="1541" y="850"/>
                </a:lnTo>
                <a:lnTo>
                  <a:pt x="1538" y="840"/>
                </a:lnTo>
                <a:lnTo>
                  <a:pt x="1535" y="830"/>
                </a:lnTo>
                <a:lnTo>
                  <a:pt x="1534" y="820"/>
                </a:lnTo>
                <a:lnTo>
                  <a:pt x="1533" y="809"/>
                </a:lnTo>
                <a:lnTo>
                  <a:pt x="1532" y="799"/>
                </a:lnTo>
                <a:lnTo>
                  <a:pt x="1533" y="787"/>
                </a:lnTo>
                <a:lnTo>
                  <a:pt x="1534" y="776"/>
                </a:lnTo>
                <a:lnTo>
                  <a:pt x="1537" y="765"/>
                </a:lnTo>
                <a:lnTo>
                  <a:pt x="1541" y="754"/>
                </a:lnTo>
                <a:lnTo>
                  <a:pt x="1544" y="749"/>
                </a:lnTo>
                <a:lnTo>
                  <a:pt x="1546" y="744"/>
                </a:lnTo>
                <a:lnTo>
                  <a:pt x="1552" y="733"/>
                </a:lnTo>
                <a:lnTo>
                  <a:pt x="1555" y="728"/>
                </a:lnTo>
                <a:lnTo>
                  <a:pt x="1558" y="724"/>
                </a:lnTo>
                <a:lnTo>
                  <a:pt x="1565" y="716"/>
                </a:lnTo>
                <a:lnTo>
                  <a:pt x="1574" y="707"/>
                </a:lnTo>
                <a:lnTo>
                  <a:pt x="1582" y="700"/>
                </a:lnTo>
                <a:lnTo>
                  <a:pt x="1587" y="697"/>
                </a:lnTo>
                <a:lnTo>
                  <a:pt x="1593" y="694"/>
                </a:lnTo>
                <a:lnTo>
                  <a:pt x="1603" y="689"/>
                </a:lnTo>
                <a:lnTo>
                  <a:pt x="1614" y="684"/>
                </a:lnTo>
                <a:lnTo>
                  <a:pt x="1620" y="682"/>
                </a:lnTo>
                <a:lnTo>
                  <a:pt x="1625" y="681"/>
                </a:lnTo>
                <a:lnTo>
                  <a:pt x="1638" y="679"/>
                </a:lnTo>
                <a:lnTo>
                  <a:pt x="1650" y="678"/>
                </a:lnTo>
                <a:lnTo>
                  <a:pt x="1660" y="679"/>
                </a:lnTo>
                <a:lnTo>
                  <a:pt x="1647" y="669"/>
                </a:lnTo>
                <a:lnTo>
                  <a:pt x="1636" y="658"/>
                </a:lnTo>
                <a:lnTo>
                  <a:pt x="1610" y="640"/>
                </a:lnTo>
                <a:lnTo>
                  <a:pt x="1598" y="630"/>
                </a:lnTo>
                <a:lnTo>
                  <a:pt x="1584" y="621"/>
                </a:lnTo>
                <a:lnTo>
                  <a:pt x="1572" y="612"/>
                </a:lnTo>
                <a:lnTo>
                  <a:pt x="1558" y="604"/>
                </a:lnTo>
                <a:lnTo>
                  <a:pt x="1531" y="588"/>
                </a:lnTo>
                <a:lnTo>
                  <a:pt x="1503" y="573"/>
                </a:lnTo>
                <a:lnTo>
                  <a:pt x="1474" y="559"/>
                </a:lnTo>
                <a:lnTo>
                  <a:pt x="1444" y="548"/>
                </a:lnTo>
                <a:lnTo>
                  <a:pt x="1429" y="542"/>
                </a:lnTo>
                <a:lnTo>
                  <a:pt x="1414" y="536"/>
                </a:lnTo>
                <a:lnTo>
                  <a:pt x="1383" y="527"/>
                </a:lnTo>
                <a:lnTo>
                  <a:pt x="1351" y="519"/>
                </a:lnTo>
                <a:lnTo>
                  <a:pt x="1335" y="516"/>
                </a:lnTo>
                <a:lnTo>
                  <a:pt x="1319" y="513"/>
                </a:lnTo>
                <a:lnTo>
                  <a:pt x="1302" y="509"/>
                </a:lnTo>
                <a:lnTo>
                  <a:pt x="1286" y="506"/>
                </a:lnTo>
                <a:lnTo>
                  <a:pt x="1270" y="504"/>
                </a:lnTo>
                <a:lnTo>
                  <a:pt x="1253" y="503"/>
                </a:lnTo>
                <a:lnTo>
                  <a:pt x="1220" y="501"/>
                </a:lnTo>
                <a:lnTo>
                  <a:pt x="1185" y="500"/>
                </a:lnTo>
                <a:lnTo>
                  <a:pt x="1162" y="500"/>
                </a:lnTo>
                <a:lnTo>
                  <a:pt x="1139" y="501"/>
                </a:lnTo>
                <a:lnTo>
                  <a:pt x="1117" y="503"/>
                </a:lnTo>
                <a:lnTo>
                  <a:pt x="1094" y="505"/>
                </a:lnTo>
                <a:lnTo>
                  <a:pt x="1072" y="508"/>
                </a:lnTo>
                <a:lnTo>
                  <a:pt x="1050" y="513"/>
                </a:lnTo>
                <a:lnTo>
                  <a:pt x="1029" y="517"/>
                </a:lnTo>
                <a:lnTo>
                  <a:pt x="1007" y="522"/>
                </a:lnTo>
                <a:lnTo>
                  <a:pt x="987" y="527"/>
                </a:lnTo>
                <a:lnTo>
                  <a:pt x="966" y="533"/>
                </a:lnTo>
                <a:lnTo>
                  <a:pt x="945" y="541"/>
                </a:lnTo>
                <a:lnTo>
                  <a:pt x="925" y="548"/>
                </a:lnTo>
                <a:lnTo>
                  <a:pt x="905" y="556"/>
                </a:lnTo>
                <a:lnTo>
                  <a:pt x="885" y="565"/>
                </a:lnTo>
                <a:lnTo>
                  <a:pt x="865" y="574"/>
                </a:lnTo>
                <a:lnTo>
                  <a:pt x="846" y="584"/>
                </a:lnTo>
                <a:lnTo>
                  <a:pt x="828" y="595"/>
                </a:lnTo>
                <a:lnTo>
                  <a:pt x="810" y="605"/>
                </a:lnTo>
                <a:lnTo>
                  <a:pt x="792" y="617"/>
                </a:lnTo>
                <a:lnTo>
                  <a:pt x="774" y="628"/>
                </a:lnTo>
                <a:lnTo>
                  <a:pt x="758" y="641"/>
                </a:lnTo>
                <a:lnTo>
                  <a:pt x="741" y="654"/>
                </a:lnTo>
                <a:lnTo>
                  <a:pt x="724" y="667"/>
                </a:lnTo>
                <a:lnTo>
                  <a:pt x="709" y="681"/>
                </a:lnTo>
                <a:lnTo>
                  <a:pt x="693" y="695"/>
                </a:lnTo>
                <a:lnTo>
                  <a:pt x="686" y="702"/>
                </a:lnTo>
                <a:lnTo>
                  <a:pt x="678" y="710"/>
                </a:lnTo>
                <a:lnTo>
                  <a:pt x="664" y="725"/>
                </a:lnTo>
                <a:lnTo>
                  <a:pt x="650" y="741"/>
                </a:lnTo>
                <a:lnTo>
                  <a:pt x="636" y="756"/>
                </a:lnTo>
                <a:lnTo>
                  <a:pt x="623" y="773"/>
                </a:lnTo>
                <a:lnTo>
                  <a:pt x="610" y="790"/>
                </a:lnTo>
                <a:lnTo>
                  <a:pt x="599" y="807"/>
                </a:lnTo>
                <a:lnTo>
                  <a:pt x="644" y="808"/>
                </a:lnTo>
                <a:lnTo>
                  <a:pt x="673" y="807"/>
                </a:lnTo>
                <a:lnTo>
                  <a:pt x="703" y="806"/>
                </a:lnTo>
                <a:lnTo>
                  <a:pt x="765" y="803"/>
                </a:lnTo>
                <a:lnTo>
                  <a:pt x="812" y="800"/>
                </a:lnTo>
                <a:lnTo>
                  <a:pt x="831" y="799"/>
                </a:lnTo>
                <a:lnTo>
                  <a:pt x="834" y="799"/>
                </a:lnTo>
                <a:lnTo>
                  <a:pt x="837" y="799"/>
                </a:lnTo>
                <a:lnTo>
                  <a:pt x="843" y="801"/>
                </a:lnTo>
                <a:lnTo>
                  <a:pt x="849" y="803"/>
                </a:lnTo>
                <a:lnTo>
                  <a:pt x="853" y="806"/>
                </a:lnTo>
                <a:lnTo>
                  <a:pt x="856" y="810"/>
                </a:lnTo>
                <a:lnTo>
                  <a:pt x="859" y="815"/>
                </a:lnTo>
                <a:lnTo>
                  <a:pt x="860" y="820"/>
                </a:lnTo>
                <a:lnTo>
                  <a:pt x="861" y="822"/>
                </a:lnTo>
                <a:lnTo>
                  <a:pt x="861" y="825"/>
                </a:lnTo>
                <a:lnTo>
                  <a:pt x="861" y="830"/>
                </a:lnTo>
                <a:lnTo>
                  <a:pt x="860" y="835"/>
                </a:lnTo>
                <a:lnTo>
                  <a:pt x="858" y="840"/>
                </a:lnTo>
                <a:lnTo>
                  <a:pt x="857" y="843"/>
                </a:lnTo>
                <a:lnTo>
                  <a:pt x="856" y="845"/>
                </a:lnTo>
                <a:lnTo>
                  <a:pt x="852" y="848"/>
                </a:lnTo>
                <a:lnTo>
                  <a:pt x="850" y="850"/>
                </a:lnTo>
                <a:lnTo>
                  <a:pt x="848" y="852"/>
                </a:lnTo>
                <a:lnTo>
                  <a:pt x="844" y="853"/>
                </a:lnTo>
                <a:lnTo>
                  <a:pt x="841" y="854"/>
                </a:lnTo>
                <a:lnTo>
                  <a:pt x="835" y="855"/>
                </a:lnTo>
                <a:lnTo>
                  <a:pt x="811" y="857"/>
                </a:lnTo>
                <a:lnTo>
                  <a:pt x="755" y="861"/>
                </a:lnTo>
                <a:lnTo>
                  <a:pt x="1011" y="1600"/>
                </a:lnTo>
                <a:lnTo>
                  <a:pt x="1164" y="1153"/>
                </a:lnTo>
                <a:lnTo>
                  <a:pt x="1054" y="861"/>
                </a:lnTo>
                <a:lnTo>
                  <a:pt x="1027" y="859"/>
                </a:lnTo>
                <a:lnTo>
                  <a:pt x="1004" y="857"/>
                </a:lnTo>
                <a:lnTo>
                  <a:pt x="981" y="855"/>
                </a:lnTo>
                <a:lnTo>
                  <a:pt x="975" y="854"/>
                </a:lnTo>
                <a:lnTo>
                  <a:pt x="969" y="852"/>
                </a:lnTo>
                <a:lnTo>
                  <a:pt x="967" y="851"/>
                </a:lnTo>
                <a:lnTo>
                  <a:pt x="965" y="849"/>
                </a:lnTo>
                <a:lnTo>
                  <a:pt x="962" y="847"/>
                </a:lnTo>
                <a:lnTo>
                  <a:pt x="960" y="846"/>
                </a:lnTo>
                <a:lnTo>
                  <a:pt x="958" y="841"/>
                </a:lnTo>
                <a:lnTo>
                  <a:pt x="956" y="836"/>
                </a:lnTo>
                <a:lnTo>
                  <a:pt x="955" y="831"/>
                </a:lnTo>
                <a:lnTo>
                  <a:pt x="955" y="826"/>
                </a:lnTo>
                <a:lnTo>
                  <a:pt x="956" y="821"/>
                </a:lnTo>
                <a:lnTo>
                  <a:pt x="957" y="816"/>
                </a:lnTo>
                <a:lnTo>
                  <a:pt x="960" y="810"/>
                </a:lnTo>
                <a:lnTo>
                  <a:pt x="964" y="806"/>
                </a:lnTo>
                <a:lnTo>
                  <a:pt x="968" y="803"/>
                </a:lnTo>
                <a:lnTo>
                  <a:pt x="973" y="801"/>
                </a:lnTo>
                <a:lnTo>
                  <a:pt x="976" y="800"/>
                </a:lnTo>
                <a:lnTo>
                  <a:pt x="979" y="799"/>
                </a:lnTo>
                <a:lnTo>
                  <a:pt x="985" y="799"/>
                </a:lnTo>
                <a:lnTo>
                  <a:pt x="1052" y="803"/>
                </a:lnTo>
                <a:lnTo>
                  <a:pt x="1113" y="806"/>
                </a:lnTo>
                <a:lnTo>
                  <a:pt x="1143" y="807"/>
                </a:lnTo>
                <a:lnTo>
                  <a:pt x="1170" y="808"/>
                </a:lnTo>
                <a:lnTo>
                  <a:pt x="1200" y="807"/>
                </a:lnTo>
                <a:lnTo>
                  <a:pt x="1231" y="806"/>
                </a:lnTo>
                <a:lnTo>
                  <a:pt x="1292" y="803"/>
                </a:lnTo>
                <a:lnTo>
                  <a:pt x="1339" y="800"/>
                </a:lnTo>
                <a:lnTo>
                  <a:pt x="1358" y="799"/>
                </a:lnTo>
                <a:lnTo>
                  <a:pt x="1361" y="799"/>
                </a:lnTo>
                <a:lnTo>
                  <a:pt x="1365" y="799"/>
                </a:lnTo>
                <a:lnTo>
                  <a:pt x="1370" y="801"/>
                </a:lnTo>
                <a:lnTo>
                  <a:pt x="1375" y="803"/>
                </a:lnTo>
                <a:lnTo>
                  <a:pt x="1379" y="806"/>
                </a:lnTo>
                <a:lnTo>
                  <a:pt x="1384" y="810"/>
                </a:lnTo>
                <a:lnTo>
                  <a:pt x="1386" y="815"/>
                </a:lnTo>
                <a:lnTo>
                  <a:pt x="1388" y="820"/>
                </a:lnTo>
                <a:lnTo>
                  <a:pt x="1388" y="822"/>
                </a:lnTo>
                <a:lnTo>
                  <a:pt x="1388" y="825"/>
                </a:lnTo>
                <a:lnTo>
                  <a:pt x="1388" y="830"/>
                </a:lnTo>
                <a:lnTo>
                  <a:pt x="1388" y="835"/>
                </a:lnTo>
                <a:lnTo>
                  <a:pt x="1386" y="840"/>
                </a:lnTo>
                <a:lnTo>
                  <a:pt x="1385" y="843"/>
                </a:lnTo>
                <a:lnTo>
                  <a:pt x="1383" y="845"/>
                </a:lnTo>
                <a:lnTo>
                  <a:pt x="1379" y="848"/>
                </a:lnTo>
                <a:lnTo>
                  <a:pt x="1376" y="850"/>
                </a:lnTo>
                <a:lnTo>
                  <a:pt x="1374" y="852"/>
                </a:lnTo>
                <a:lnTo>
                  <a:pt x="1372" y="853"/>
                </a:lnTo>
                <a:lnTo>
                  <a:pt x="1369" y="854"/>
                </a:lnTo>
                <a:lnTo>
                  <a:pt x="1362" y="855"/>
                </a:lnTo>
                <a:lnTo>
                  <a:pt x="1338" y="857"/>
                </a:lnTo>
                <a:lnTo>
                  <a:pt x="1282" y="861"/>
                </a:lnTo>
                <a:lnTo>
                  <a:pt x="1535" y="1595"/>
                </a:lnTo>
                <a:lnTo>
                  <a:pt x="1605" y="1367"/>
                </a:lnTo>
                <a:lnTo>
                  <a:pt x="1627" y="1301"/>
                </a:lnTo>
                <a:lnTo>
                  <a:pt x="1636" y="1272"/>
                </a:lnTo>
                <a:lnTo>
                  <a:pt x="1644" y="1244"/>
                </a:lnTo>
                <a:lnTo>
                  <a:pt x="1650" y="1218"/>
                </a:lnTo>
                <a:lnTo>
                  <a:pt x="1655" y="1193"/>
                </a:lnTo>
                <a:lnTo>
                  <a:pt x="1658" y="1170"/>
                </a:lnTo>
                <a:lnTo>
                  <a:pt x="1658" y="1158"/>
                </a:lnTo>
                <a:lnTo>
                  <a:pt x="1660" y="1147"/>
                </a:lnTo>
                <a:close/>
                <a:moveTo>
                  <a:pt x="483" y="1181"/>
                </a:moveTo>
                <a:lnTo>
                  <a:pt x="483" y="1206"/>
                </a:lnTo>
                <a:lnTo>
                  <a:pt x="485" y="1231"/>
                </a:lnTo>
                <a:lnTo>
                  <a:pt x="487" y="1256"/>
                </a:lnTo>
                <a:lnTo>
                  <a:pt x="490" y="1281"/>
                </a:lnTo>
                <a:lnTo>
                  <a:pt x="494" y="1305"/>
                </a:lnTo>
                <a:lnTo>
                  <a:pt x="500" y="1329"/>
                </a:lnTo>
                <a:lnTo>
                  <a:pt x="505" y="1352"/>
                </a:lnTo>
                <a:lnTo>
                  <a:pt x="512" y="1376"/>
                </a:lnTo>
                <a:lnTo>
                  <a:pt x="519" y="1399"/>
                </a:lnTo>
                <a:lnTo>
                  <a:pt x="528" y="1421"/>
                </a:lnTo>
                <a:lnTo>
                  <a:pt x="536" y="1444"/>
                </a:lnTo>
                <a:lnTo>
                  <a:pt x="547" y="1465"/>
                </a:lnTo>
                <a:lnTo>
                  <a:pt x="557" y="1486"/>
                </a:lnTo>
                <a:lnTo>
                  <a:pt x="569" y="1507"/>
                </a:lnTo>
                <a:lnTo>
                  <a:pt x="580" y="1528"/>
                </a:lnTo>
                <a:lnTo>
                  <a:pt x="593" y="1548"/>
                </a:lnTo>
                <a:lnTo>
                  <a:pt x="606" y="1567"/>
                </a:lnTo>
                <a:lnTo>
                  <a:pt x="621" y="1586"/>
                </a:lnTo>
                <a:lnTo>
                  <a:pt x="635" y="1605"/>
                </a:lnTo>
                <a:lnTo>
                  <a:pt x="650" y="1624"/>
                </a:lnTo>
                <a:lnTo>
                  <a:pt x="667" y="1640"/>
                </a:lnTo>
                <a:lnTo>
                  <a:pt x="683" y="1658"/>
                </a:lnTo>
                <a:lnTo>
                  <a:pt x="692" y="1666"/>
                </a:lnTo>
                <a:lnTo>
                  <a:pt x="700" y="1675"/>
                </a:lnTo>
                <a:lnTo>
                  <a:pt x="718" y="1690"/>
                </a:lnTo>
                <a:lnTo>
                  <a:pt x="736" y="1706"/>
                </a:lnTo>
                <a:lnTo>
                  <a:pt x="756" y="1721"/>
                </a:lnTo>
                <a:lnTo>
                  <a:pt x="774" y="1734"/>
                </a:lnTo>
                <a:lnTo>
                  <a:pt x="794" y="1748"/>
                </a:lnTo>
                <a:lnTo>
                  <a:pt x="815" y="1760"/>
                </a:lnTo>
                <a:lnTo>
                  <a:pt x="836" y="1773"/>
                </a:lnTo>
                <a:lnTo>
                  <a:pt x="857" y="1784"/>
                </a:lnTo>
                <a:lnTo>
                  <a:pt x="879" y="1794"/>
                </a:lnTo>
                <a:lnTo>
                  <a:pt x="711" y="1349"/>
                </a:lnTo>
                <a:lnTo>
                  <a:pt x="543" y="904"/>
                </a:lnTo>
                <a:lnTo>
                  <a:pt x="536" y="920"/>
                </a:lnTo>
                <a:lnTo>
                  <a:pt x="530" y="936"/>
                </a:lnTo>
                <a:lnTo>
                  <a:pt x="524" y="953"/>
                </a:lnTo>
                <a:lnTo>
                  <a:pt x="517" y="970"/>
                </a:lnTo>
                <a:lnTo>
                  <a:pt x="512" y="986"/>
                </a:lnTo>
                <a:lnTo>
                  <a:pt x="507" y="1003"/>
                </a:lnTo>
                <a:lnTo>
                  <a:pt x="498" y="1037"/>
                </a:lnTo>
                <a:lnTo>
                  <a:pt x="495" y="1055"/>
                </a:lnTo>
                <a:lnTo>
                  <a:pt x="492" y="1073"/>
                </a:lnTo>
                <a:lnTo>
                  <a:pt x="489" y="1090"/>
                </a:lnTo>
                <a:lnTo>
                  <a:pt x="487" y="1108"/>
                </a:lnTo>
                <a:lnTo>
                  <a:pt x="484" y="1145"/>
                </a:lnTo>
                <a:lnTo>
                  <a:pt x="483" y="1163"/>
                </a:lnTo>
                <a:lnTo>
                  <a:pt x="483" y="1181"/>
                </a:lnTo>
                <a:close/>
                <a:moveTo>
                  <a:pt x="0" y="0"/>
                </a:moveTo>
                <a:lnTo>
                  <a:pt x="593" y="0"/>
                </a:lnTo>
                <a:lnTo>
                  <a:pt x="1185" y="0"/>
                </a:lnTo>
                <a:lnTo>
                  <a:pt x="1778" y="0"/>
                </a:lnTo>
                <a:lnTo>
                  <a:pt x="2370" y="0"/>
                </a:lnTo>
                <a:lnTo>
                  <a:pt x="2370" y="591"/>
                </a:lnTo>
                <a:lnTo>
                  <a:pt x="2370" y="1181"/>
                </a:lnTo>
                <a:lnTo>
                  <a:pt x="2370" y="1772"/>
                </a:lnTo>
                <a:lnTo>
                  <a:pt x="2370" y="2362"/>
                </a:lnTo>
                <a:lnTo>
                  <a:pt x="1778" y="2362"/>
                </a:lnTo>
                <a:lnTo>
                  <a:pt x="1185" y="2362"/>
                </a:lnTo>
                <a:lnTo>
                  <a:pt x="593" y="2362"/>
                </a:lnTo>
                <a:lnTo>
                  <a:pt x="0" y="2362"/>
                </a:lnTo>
                <a:lnTo>
                  <a:pt x="0" y="1772"/>
                </a:lnTo>
                <a:lnTo>
                  <a:pt x="0" y="1181"/>
                </a:lnTo>
                <a:lnTo>
                  <a:pt x="0" y="5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5" name="Freeform 11"/>
          <p:cNvSpPr>
            <a:spLocks noEditPoints="1"/>
          </p:cNvSpPr>
          <p:nvPr/>
        </p:nvSpPr>
        <p:spPr bwMode="auto">
          <a:xfrm>
            <a:off x="2711100" y="678020"/>
            <a:ext cx="301586" cy="303282"/>
          </a:xfrm>
          <a:custGeom>
            <a:avLst/>
            <a:gdLst>
              <a:gd name="T0" fmla="*/ 1064 w 2284"/>
              <a:gd name="T1" fmla="*/ 1787 h 2288"/>
              <a:gd name="T2" fmla="*/ 948 w 2284"/>
              <a:gd name="T3" fmla="*/ 1723 h 2288"/>
              <a:gd name="T4" fmla="*/ 854 w 2284"/>
              <a:gd name="T5" fmla="*/ 1671 h 2288"/>
              <a:gd name="T6" fmla="*/ 765 w 2284"/>
              <a:gd name="T7" fmla="*/ 1664 h 2288"/>
              <a:gd name="T8" fmla="*/ 676 w 2284"/>
              <a:gd name="T9" fmla="*/ 1676 h 2288"/>
              <a:gd name="T10" fmla="*/ 656 w 2284"/>
              <a:gd name="T11" fmla="*/ 1662 h 2288"/>
              <a:gd name="T12" fmla="*/ 630 w 2284"/>
              <a:gd name="T13" fmla="*/ 1586 h 2288"/>
              <a:gd name="T14" fmla="*/ 516 w 2284"/>
              <a:gd name="T15" fmla="*/ 1560 h 2288"/>
              <a:gd name="T16" fmla="*/ 453 w 2284"/>
              <a:gd name="T17" fmla="*/ 1521 h 2288"/>
              <a:gd name="T18" fmla="*/ 454 w 2284"/>
              <a:gd name="T19" fmla="*/ 1497 h 2288"/>
              <a:gd name="T20" fmla="*/ 531 w 2284"/>
              <a:gd name="T21" fmla="*/ 1474 h 2288"/>
              <a:gd name="T22" fmla="*/ 629 w 2284"/>
              <a:gd name="T23" fmla="*/ 1413 h 2288"/>
              <a:gd name="T24" fmla="*/ 713 w 2284"/>
              <a:gd name="T25" fmla="*/ 1320 h 2288"/>
              <a:gd name="T26" fmla="*/ 764 w 2284"/>
              <a:gd name="T27" fmla="*/ 1220 h 2288"/>
              <a:gd name="T28" fmla="*/ 759 w 2284"/>
              <a:gd name="T29" fmla="*/ 1176 h 2288"/>
              <a:gd name="T30" fmla="*/ 724 w 2284"/>
              <a:gd name="T31" fmla="*/ 1145 h 2288"/>
              <a:gd name="T32" fmla="*/ 626 w 2284"/>
              <a:gd name="T33" fmla="*/ 1106 h 2288"/>
              <a:gd name="T34" fmla="*/ 594 w 2284"/>
              <a:gd name="T35" fmla="*/ 1074 h 2288"/>
              <a:gd name="T36" fmla="*/ 602 w 2284"/>
              <a:gd name="T37" fmla="*/ 1042 h 2288"/>
              <a:gd name="T38" fmla="*/ 656 w 2284"/>
              <a:gd name="T39" fmla="*/ 1025 h 2288"/>
              <a:gd name="T40" fmla="*/ 718 w 2284"/>
              <a:gd name="T41" fmla="*/ 1045 h 2288"/>
              <a:gd name="T42" fmla="*/ 774 w 2284"/>
              <a:gd name="T43" fmla="*/ 1035 h 2288"/>
              <a:gd name="T44" fmla="*/ 770 w 2284"/>
              <a:gd name="T45" fmla="*/ 821 h 2288"/>
              <a:gd name="T46" fmla="*/ 789 w 2284"/>
              <a:gd name="T47" fmla="*/ 716 h 2288"/>
              <a:gd name="T48" fmla="*/ 862 w 2284"/>
              <a:gd name="T49" fmla="*/ 602 h 2288"/>
              <a:gd name="T50" fmla="*/ 948 w 2284"/>
              <a:gd name="T51" fmla="*/ 538 h 2288"/>
              <a:gd name="T52" fmla="*/ 1064 w 2284"/>
              <a:gd name="T53" fmla="*/ 498 h 2288"/>
              <a:gd name="T54" fmla="*/ 1168 w 2284"/>
              <a:gd name="T55" fmla="*/ 492 h 2288"/>
              <a:gd name="T56" fmla="*/ 1299 w 2284"/>
              <a:gd name="T57" fmla="*/ 521 h 2288"/>
              <a:gd name="T58" fmla="*/ 1398 w 2284"/>
              <a:gd name="T59" fmla="*/ 580 h 2288"/>
              <a:gd name="T60" fmla="*/ 1484 w 2284"/>
              <a:gd name="T61" fmla="*/ 691 h 2288"/>
              <a:gd name="T62" fmla="*/ 1514 w 2284"/>
              <a:gd name="T63" fmla="*/ 821 h 2288"/>
              <a:gd name="T64" fmla="*/ 1507 w 2284"/>
              <a:gd name="T65" fmla="*/ 1032 h 2288"/>
              <a:gd name="T66" fmla="*/ 1546 w 2284"/>
              <a:gd name="T67" fmla="*/ 1046 h 2288"/>
              <a:gd name="T68" fmla="*/ 1618 w 2284"/>
              <a:gd name="T69" fmla="*/ 1025 h 2288"/>
              <a:gd name="T70" fmla="*/ 1672 w 2284"/>
              <a:gd name="T71" fmla="*/ 1034 h 2288"/>
              <a:gd name="T72" fmla="*/ 1692 w 2284"/>
              <a:gd name="T73" fmla="*/ 1064 h 2288"/>
              <a:gd name="T74" fmla="*/ 1672 w 2284"/>
              <a:gd name="T75" fmla="*/ 1097 h 2288"/>
              <a:gd name="T76" fmla="*/ 1560 w 2284"/>
              <a:gd name="T77" fmla="*/ 1145 h 2288"/>
              <a:gd name="T78" fmla="*/ 1520 w 2284"/>
              <a:gd name="T79" fmla="*/ 1188 h 2288"/>
              <a:gd name="T80" fmla="*/ 1535 w 2284"/>
              <a:gd name="T81" fmla="*/ 1258 h 2288"/>
              <a:gd name="T82" fmla="*/ 1611 w 2284"/>
              <a:gd name="T83" fmla="*/ 1372 h 2288"/>
              <a:gd name="T84" fmla="*/ 1707 w 2284"/>
              <a:gd name="T85" fmla="*/ 1451 h 2288"/>
              <a:gd name="T86" fmla="*/ 1796 w 2284"/>
              <a:gd name="T87" fmla="*/ 1488 h 2288"/>
              <a:gd name="T88" fmla="*/ 1835 w 2284"/>
              <a:gd name="T89" fmla="*/ 1503 h 2288"/>
              <a:gd name="T90" fmla="*/ 1815 w 2284"/>
              <a:gd name="T91" fmla="*/ 1537 h 2288"/>
              <a:gd name="T92" fmla="*/ 1738 w 2284"/>
              <a:gd name="T93" fmla="*/ 1568 h 2288"/>
              <a:gd name="T94" fmla="*/ 1651 w 2284"/>
              <a:gd name="T95" fmla="*/ 1588 h 2288"/>
              <a:gd name="T96" fmla="*/ 1627 w 2284"/>
              <a:gd name="T97" fmla="*/ 1665 h 2288"/>
              <a:gd name="T98" fmla="*/ 1608 w 2284"/>
              <a:gd name="T99" fmla="*/ 1675 h 2288"/>
              <a:gd name="T100" fmla="*/ 1523 w 2284"/>
              <a:gd name="T101" fmla="*/ 1664 h 2288"/>
              <a:gd name="T102" fmla="*/ 1430 w 2284"/>
              <a:gd name="T103" fmla="*/ 1671 h 2288"/>
              <a:gd name="T104" fmla="*/ 1317 w 2284"/>
              <a:gd name="T105" fmla="*/ 1736 h 2288"/>
              <a:gd name="T106" fmla="*/ 1220 w 2284"/>
              <a:gd name="T107" fmla="*/ 1787 h 2288"/>
              <a:gd name="T108" fmla="*/ 1142 w 2284"/>
              <a:gd name="T109" fmla="*/ 0 h 2288"/>
              <a:gd name="T110" fmla="*/ 1142 w 2284"/>
              <a:gd name="T111" fmla="*/ 2288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84" h="2288">
                <a:moveTo>
                  <a:pt x="1151" y="1796"/>
                </a:moveTo>
                <a:lnTo>
                  <a:pt x="1140" y="1796"/>
                </a:lnTo>
                <a:lnTo>
                  <a:pt x="1133" y="1796"/>
                </a:lnTo>
                <a:lnTo>
                  <a:pt x="1118" y="1796"/>
                </a:lnTo>
                <a:lnTo>
                  <a:pt x="1104" y="1795"/>
                </a:lnTo>
                <a:lnTo>
                  <a:pt x="1090" y="1793"/>
                </a:lnTo>
                <a:lnTo>
                  <a:pt x="1077" y="1790"/>
                </a:lnTo>
                <a:lnTo>
                  <a:pt x="1064" y="1787"/>
                </a:lnTo>
                <a:lnTo>
                  <a:pt x="1051" y="1783"/>
                </a:lnTo>
                <a:lnTo>
                  <a:pt x="1040" y="1778"/>
                </a:lnTo>
                <a:lnTo>
                  <a:pt x="1028" y="1773"/>
                </a:lnTo>
                <a:lnTo>
                  <a:pt x="1017" y="1767"/>
                </a:lnTo>
                <a:lnTo>
                  <a:pt x="1007" y="1761"/>
                </a:lnTo>
                <a:lnTo>
                  <a:pt x="986" y="1749"/>
                </a:lnTo>
                <a:lnTo>
                  <a:pt x="967" y="1736"/>
                </a:lnTo>
                <a:lnTo>
                  <a:pt x="948" y="1723"/>
                </a:lnTo>
                <a:lnTo>
                  <a:pt x="921" y="1705"/>
                </a:lnTo>
                <a:lnTo>
                  <a:pt x="914" y="1700"/>
                </a:lnTo>
                <a:lnTo>
                  <a:pt x="908" y="1696"/>
                </a:lnTo>
                <a:lnTo>
                  <a:pt x="895" y="1688"/>
                </a:lnTo>
                <a:lnTo>
                  <a:pt x="888" y="1685"/>
                </a:lnTo>
                <a:lnTo>
                  <a:pt x="882" y="1682"/>
                </a:lnTo>
                <a:lnTo>
                  <a:pt x="868" y="1676"/>
                </a:lnTo>
                <a:lnTo>
                  <a:pt x="854" y="1671"/>
                </a:lnTo>
                <a:lnTo>
                  <a:pt x="847" y="1669"/>
                </a:lnTo>
                <a:lnTo>
                  <a:pt x="840" y="1668"/>
                </a:lnTo>
                <a:lnTo>
                  <a:pt x="826" y="1666"/>
                </a:lnTo>
                <a:lnTo>
                  <a:pt x="812" y="1665"/>
                </a:lnTo>
                <a:lnTo>
                  <a:pt x="798" y="1664"/>
                </a:lnTo>
                <a:lnTo>
                  <a:pt x="783" y="1663"/>
                </a:lnTo>
                <a:lnTo>
                  <a:pt x="771" y="1664"/>
                </a:lnTo>
                <a:lnTo>
                  <a:pt x="765" y="1664"/>
                </a:lnTo>
                <a:lnTo>
                  <a:pt x="760" y="1664"/>
                </a:lnTo>
                <a:lnTo>
                  <a:pt x="749" y="1665"/>
                </a:lnTo>
                <a:lnTo>
                  <a:pt x="739" y="1666"/>
                </a:lnTo>
                <a:lnTo>
                  <a:pt x="721" y="1669"/>
                </a:lnTo>
                <a:lnTo>
                  <a:pt x="705" y="1672"/>
                </a:lnTo>
                <a:lnTo>
                  <a:pt x="689" y="1675"/>
                </a:lnTo>
                <a:lnTo>
                  <a:pt x="682" y="1676"/>
                </a:lnTo>
                <a:lnTo>
                  <a:pt x="676" y="1676"/>
                </a:lnTo>
                <a:lnTo>
                  <a:pt x="673" y="1676"/>
                </a:lnTo>
                <a:lnTo>
                  <a:pt x="670" y="1676"/>
                </a:lnTo>
                <a:lnTo>
                  <a:pt x="667" y="1675"/>
                </a:lnTo>
                <a:lnTo>
                  <a:pt x="665" y="1674"/>
                </a:lnTo>
                <a:lnTo>
                  <a:pt x="662" y="1672"/>
                </a:lnTo>
                <a:lnTo>
                  <a:pt x="660" y="1670"/>
                </a:lnTo>
                <a:lnTo>
                  <a:pt x="658" y="1666"/>
                </a:lnTo>
                <a:lnTo>
                  <a:pt x="656" y="1662"/>
                </a:lnTo>
                <a:lnTo>
                  <a:pt x="652" y="1645"/>
                </a:lnTo>
                <a:lnTo>
                  <a:pt x="648" y="1629"/>
                </a:lnTo>
                <a:lnTo>
                  <a:pt x="644" y="1611"/>
                </a:lnTo>
                <a:lnTo>
                  <a:pt x="642" y="1604"/>
                </a:lnTo>
                <a:lnTo>
                  <a:pt x="639" y="1597"/>
                </a:lnTo>
                <a:lnTo>
                  <a:pt x="636" y="1592"/>
                </a:lnTo>
                <a:lnTo>
                  <a:pt x="633" y="1588"/>
                </a:lnTo>
                <a:lnTo>
                  <a:pt x="630" y="1586"/>
                </a:lnTo>
                <a:lnTo>
                  <a:pt x="628" y="1585"/>
                </a:lnTo>
                <a:lnTo>
                  <a:pt x="626" y="1585"/>
                </a:lnTo>
                <a:lnTo>
                  <a:pt x="603" y="1581"/>
                </a:lnTo>
                <a:lnTo>
                  <a:pt x="582" y="1577"/>
                </a:lnTo>
                <a:lnTo>
                  <a:pt x="563" y="1573"/>
                </a:lnTo>
                <a:lnTo>
                  <a:pt x="546" y="1568"/>
                </a:lnTo>
                <a:lnTo>
                  <a:pt x="530" y="1564"/>
                </a:lnTo>
                <a:lnTo>
                  <a:pt x="516" y="1560"/>
                </a:lnTo>
                <a:lnTo>
                  <a:pt x="504" y="1555"/>
                </a:lnTo>
                <a:lnTo>
                  <a:pt x="493" y="1551"/>
                </a:lnTo>
                <a:lnTo>
                  <a:pt x="483" y="1547"/>
                </a:lnTo>
                <a:lnTo>
                  <a:pt x="475" y="1541"/>
                </a:lnTo>
                <a:lnTo>
                  <a:pt x="463" y="1533"/>
                </a:lnTo>
                <a:lnTo>
                  <a:pt x="459" y="1529"/>
                </a:lnTo>
                <a:lnTo>
                  <a:pt x="455" y="1525"/>
                </a:lnTo>
                <a:lnTo>
                  <a:pt x="453" y="1521"/>
                </a:lnTo>
                <a:lnTo>
                  <a:pt x="451" y="1517"/>
                </a:lnTo>
                <a:lnTo>
                  <a:pt x="449" y="1513"/>
                </a:lnTo>
                <a:lnTo>
                  <a:pt x="449" y="1509"/>
                </a:lnTo>
                <a:lnTo>
                  <a:pt x="449" y="1506"/>
                </a:lnTo>
                <a:lnTo>
                  <a:pt x="449" y="1503"/>
                </a:lnTo>
                <a:lnTo>
                  <a:pt x="450" y="1501"/>
                </a:lnTo>
                <a:lnTo>
                  <a:pt x="452" y="1499"/>
                </a:lnTo>
                <a:lnTo>
                  <a:pt x="454" y="1497"/>
                </a:lnTo>
                <a:lnTo>
                  <a:pt x="456" y="1495"/>
                </a:lnTo>
                <a:lnTo>
                  <a:pt x="458" y="1494"/>
                </a:lnTo>
                <a:lnTo>
                  <a:pt x="461" y="1494"/>
                </a:lnTo>
                <a:lnTo>
                  <a:pt x="479" y="1490"/>
                </a:lnTo>
                <a:lnTo>
                  <a:pt x="488" y="1488"/>
                </a:lnTo>
                <a:lnTo>
                  <a:pt x="497" y="1485"/>
                </a:lnTo>
                <a:lnTo>
                  <a:pt x="515" y="1480"/>
                </a:lnTo>
                <a:lnTo>
                  <a:pt x="531" y="1474"/>
                </a:lnTo>
                <a:lnTo>
                  <a:pt x="547" y="1467"/>
                </a:lnTo>
                <a:lnTo>
                  <a:pt x="562" y="1460"/>
                </a:lnTo>
                <a:lnTo>
                  <a:pt x="570" y="1456"/>
                </a:lnTo>
                <a:lnTo>
                  <a:pt x="577" y="1451"/>
                </a:lnTo>
                <a:lnTo>
                  <a:pt x="591" y="1443"/>
                </a:lnTo>
                <a:lnTo>
                  <a:pt x="604" y="1434"/>
                </a:lnTo>
                <a:lnTo>
                  <a:pt x="617" y="1423"/>
                </a:lnTo>
                <a:lnTo>
                  <a:pt x="629" y="1413"/>
                </a:lnTo>
                <a:lnTo>
                  <a:pt x="642" y="1403"/>
                </a:lnTo>
                <a:lnTo>
                  <a:pt x="652" y="1393"/>
                </a:lnTo>
                <a:lnTo>
                  <a:pt x="663" y="1382"/>
                </a:lnTo>
                <a:lnTo>
                  <a:pt x="673" y="1372"/>
                </a:lnTo>
                <a:lnTo>
                  <a:pt x="682" y="1361"/>
                </a:lnTo>
                <a:lnTo>
                  <a:pt x="699" y="1340"/>
                </a:lnTo>
                <a:lnTo>
                  <a:pt x="706" y="1330"/>
                </a:lnTo>
                <a:lnTo>
                  <a:pt x="713" y="1320"/>
                </a:lnTo>
                <a:lnTo>
                  <a:pt x="725" y="1301"/>
                </a:lnTo>
                <a:lnTo>
                  <a:pt x="735" y="1284"/>
                </a:lnTo>
                <a:lnTo>
                  <a:pt x="743" y="1270"/>
                </a:lnTo>
                <a:lnTo>
                  <a:pt x="749" y="1259"/>
                </a:lnTo>
                <a:lnTo>
                  <a:pt x="755" y="1247"/>
                </a:lnTo>
                <a:lnTo>
                  <a:pt x="759" y="1238"/>
                </a:lnTo>
                <a:lnTo>
                  <a:pt x="762" y="1229"/>
                </a:lnTo>
                <a:lnTo>
                  <a:pt x="764" y="1220"/>
                </a:lnTo>
                <a:lnTo>
                  <a:pt x="766" y="1212"/>
                </a:lnTo>
                <a:lnTo>
                  <a:pt x="766" y="1204"/>
                </a:lnTo>
                <a:lnTo>
                  <a:pt x="766" y="1195"/>
                </a:lnTo>
                <a:lnTo>
                  <a:pt x="765" y="1192"/>
                </a:lnTo>
                <a:lnTo>
                  <a:pt x="764" y="1188"/>
                </a:lnTo>
                <a:lnTo>
                  <a:pt x="762" y="1182"/>
                </a:lnTo>
                <a:lnTo>
                  <a:pt x="761" y="1179"/>
                </a:lnTo>
                <a:lnTo>
                  <a:pt x="759" y="1176"/>
                </a:lnTo>
                <a:lnTo>
                  <a:pt x="756" y="1170"/>
                </a:lnTo>
                <a:lnTo>
                  <a:pt x="751" y="1165"/>
                </a:lnTo>
                <a:lnTo>
                  <a:pt x="747" y="1161"/>
                </a:lnTo>
                <a:lnTo>
                  <a:pt x="744" y="1158"/>
                </a:lnTo>
                <a:lnTo>
                  <a:pt x="742" y="1156"/>
                </a:lnTo>
                <a:lnTo>
                  <a:pt x="736" y="1152"/>
                </a:lnTo>
                <a:lnTo>
                  <a:pt x="730" y="1149"/>
                </a:lnTo>
                <a:lnTo>
                  <a:pt x="724" y="1145"/>
                </a:lnTo>
                <a:lnTo>
                  <a:pt x="711" y="1139"/>
                </a:lnTo>
                <a:lnTo>
                  <a:pt x="699" y="1134"/>
                </a:lnTo>
                <a:lnTo>
                  <a:pt x="686" y="1130"/>
                </a:lnTo>
                <a:lnTo>
                  <a:pt x="674" y="1126"/>
                </a:lnTo>
                <a:lnTo>
                  <a:pt x="655" y="1119"/>
                </a:lnTo>
                <a:lnTo>
                  <a:pt x="645" y="1115"/>
                </a:lnTo>
                <a:lnTo>
                  <a:pt x="634" y="1111"/>
                </a:lnTo>
                <a:lnTo>
                  <a:pt x="626" y="1106"/>
                </a:lnTo>
                <a:lnTo>
                  <a:pt x="619" y="1102"/>
                </a:lnTo>
                <a:lnTo>
                  <a:pt x="613" y="1098"/>
                </a:lnTo>
                <a:lnTo>
                  <a:pt x="608" y="1094"/>
                </a:lnTo>
                <a:lnTo>
                  <a:pt x="604" y="1090"/>
                </a:lnTo>
                <a:lnTo>
                  <a:pt x="600" y="1086"/>
                </a:lnTo>
                <a:lnTo>
                  <a:pt x="598" y="1081"/>
                </a:lnTo>
                <a:lnTo>
                  <a:pt x="595" y="1077"/>
                </a:lnTo>
                <a:lnTo>
                  <a:pt x="594" y="1074"/>
                </a:lnTo>
                <a:lnTo>
                  <a:pt x="593" y="1070"/>
                </a:lnTo>
                <a:lnTo>
                  <a:pt x="592" y="1064"/>
                </a:lnTo>
                <a:lnTo>
                  <a:pt x="593" y="1059"/>
                </a:lnTo>
                <a:lnTo>
                  <a:pt x="594" y="1055"/>
                </a:lnTo>
                <a:lnTo>
                  <a:pt x="595" y="1052"/>
                </a:lnTo>
                <a:lnTo>
                  <a:pt x="597" y="1048"/>
                </a:lnTo>
                <a:lnTo>
                  <a:pt x="600" y="1045"/>
                </a:lnTo>
                <a:lnTo>
                  <a:pt x="602" y="1042"/>
                </a:lnTo>
                <a:lnTo>
                  <a:pt x="605" y="1039"/>
                </a:lnTo>
                <a:lnTo>
                  <a:pt x="609" y="1036"/>
                </a:lnTo>
                <a:lnTo>
                  <a:pt x="613" y="1034"/>
                </a:lnTo>
                <a:lnTo>
                  <a:pt x="621" y="1030"/>
                </a:lnTo>
                <a:lnTo>
                  <a:pt x="629" y="1027"/>
                </a:lnTo>
                <a:lnTo>
                  <a:pt x="638" y="1025"/>
                </a:lnTo>
                <a:lnTo>
                  <a:pt x="648" y="1024"/>
                </a:lnTo>
                <a:lnTo>
                  <a:pt x="656" y="1025"/>
                </a:lnTo>
                <a:lnTo>
                  <a:pt x="660" y="1026"/>
                </a:lnTo>
                <a:lnTo>
                  <a:pt x="662" y="1026"/>
                </a:lnTo>
                <a:lnTo>
                  <a:pt x="664" y="1027"/>
                </a:lnTo>
                <a:lnTo>
                  <a:pt x="683" y="1035"/>
                </a:lnTo>
                <a:lnTo>
                  <a:pt x="692" y="1039"/>
                </a:lnTo>
                <a:lnTo>
                  <a:pt x="701" y="1041"/>
                </a:lnTo>
                <a:lnTo>
                  <a:pt x="710" y="1043"/>
                </a:lnTo>
                <a:lnTo>
                  <a:pt x="718" y="1045"/>
                </a:lnTo>
                <a:lnTo>
                  <a:pt x="727" y="1046"/>
                </a:lnTo>
                <a:lnTo>
                  <a:pt x="735" y="1046"/>
                </a:lnTo>
                <a:lnTo>
                  <a:pt x="744" y="1045"/>
                </a:lnTo>
                <a:lnTo>
                  <a:pt x="753" y="1044"/>
                </a:lnTo>
                <a:lnTo>
                  <a:pt x="760" y="1042"/>
                </a:lnTo>
                <a:lnTo>
                  <a:pt x="766" y="1040"/>
                </a:lnTo>
                <a:lnTo>
                  <a:pt x="770" y="1037"/>
                </a:lnTo>
                <a:lnTo>
                  <a:pt x="774" y="1035"/>
                </a:lnTo>
                <a:lnTo>
                  <a:pt x="777" y="1032"/>
                </a:lnTo>
                <a:lnTo>
                  <a:pt x="774" y="990"/>
                </a:lnTo>
                <a:lnTo>
                  <a:pt x="772" y="953"/>
                </a:lnTo>
                <a:lnTo>
                  <a:pt x="770" y="916"/>
                </a:lnTo>
                <a:lnTo>
                  <a:pt x="770" y="897"/>
                </a:lnTo>
                <a:lnTo>
                  <a:pt x="769" y="878"/>
                </a:lnTo>
                <a:lnTo>
                  <a:pt x="769" y="839"/>
                </a:lnTo>
                <a:lnTo>
                  <a:pt x="770" y="821"/>
                </a:lnTo>
                <a:lnTo>
                  <a:pt x="771" y="803"/>
                </a:lnTo>
                <a:lnTo>
                  <a:pt x="773" y="786"/>
                </a:lnTo>
                <a:lnTo>
                  <a:pt x="775" y="769"/>
                </a:lnTo>
                <a:lnTo>
                  <a:pt x="776" y="761"/>
                </a:lnTo>
                <a:lnTo>
                  <a:pt x="778" y="753"/>
                </a:lnTo>
                <a:lnTo>
                  <a:pt x="781" y="737"/>
                </a:lnTo>
                <a:lnTo>
                  <a:pt x="787" y="723"/>
                </a:lnTo>
                <a:lnTo>
                  <a:pt x="789" y="716"/>
                </a:lnTo>
                <a:lnTo>
                  <a:pt x="792" y="710"/>
                </a:lnTo>
                <a:lnTo>
                  <a:pt x="800" y="692"/>
                </a:lnTo>
                <a:lnTo>
                  <a:pt x="810" y="674"/>
                </a:lnTo>
                <a:lnTo>
                  <a:pt x="819" y="658"/>
                </a:lnTo>
                <a:lnTo>
                  <a:pt x="829" y="643"/>
                </a:lnTo>
                <a:lnTo>
                  <a:pt x="840" y="629"/>
                </a:lnTo>
                <a:lnTo>
                  <a:pt x="851" y="615"/>
                </a:lnTo>
                <a:lnTo>
                  <a:pt x="862" y="602"/>
                </a:lnTo>
                <a:lnTo>
                  <a:pt x="874" y="591"/>
                </a:lnTo>
                <a:lnTo>
                  <a:pt x="886" y="580"/>
                </a:lnTo>
                <a:lnTo>
                  <a:pt x="898" y="570"/>
                </a:lnTo>
                <a:lnTo>
                  <a:pt x="904" y="566"/>
                </a:lnTo>
                <a:lnTo>
                  <a:pt x="910" y="561"/>
                </a:lnTo>
                <a:lnTo>
                  <a:pt x="922" y="553"/>
                </a:lnTo>
                <a:lnTo>
                  <a:pt x="935" y="545"/>
                </a:lnTo>
                <a:lnTo>
                  <a:pt x="948" y="538"/>
                </a:lnTo>
                <a:lnTo>
                  <a:pt x="960" y="532"/>
                </a:lnTo>
                <a:lnTo>
                  <a:pt x="972" y="526"/>
                </a:lnTo>
                <a:lnTo>
                  <a:pt x="997" y="516"/>
                </a:lnTo>
                <a:lnTo>
                  <a:pt x="1008" y="511"/>
                </a:lnTo>
                <a:lnTo>
                  <a:pt x="1020" y="508"/>
                </a:lnTo>
                <a:lnTo>
                  <a:pt x="1043" y="502"/>
                </a:lnTo>
                <a:lnTo>
                  <a:pt x="1053" y="500"/>
                </a:lnTo>
                <a:lnTo>
                  <a:pt x="1064" y="498"/>
                </a:lnTo>
                <a:lnTo>
                  <a:pt x="1074" y="496"/>
                </a:lnTo>
                <a:lnTo>
                  <a:pt x="1084" y="495"/>
                </a:lnTo>
                <a:lnTo>
                  <a:pt x="1101" y="493"/>
                </a:lnTo>
                <a:lnTo>
                  <a:pt x="1116" y="493"/>
                </a:lnTo>
                <a:lnTo>
                  <a:pt x="1128" y="492"/>
                </a:lnTo>
                <a:lnTo>
                  <a:pt x="1152" y="492"/>
                </a:lnTo>
                <a:lnTo>
                  <a:pt x="1156" y="492"/>
                </a:lnTo>
                <a:lnTo>
                  <a:pt x="1168" y="492"/>
                </a:lnTo>
                <a:lnTo>
                  <a:pt x="1182" y="493"/>
                </a:lnTo>
                <a:lnTo>
                  <a:pt x="1200" y="495"/>
                </a:lnTo>
                <a:lnTo>
                  <a:pt x="1220" y="498"/>
                </a:lnTo>
                <a:lnTo>
                  <a:pt x="1230" y="500"/>
                </a:lnTo>
                <a:lnTo>
                  <a:pt x="1241" y="502"/>
                </a:lnTo>
                <a:lnTo>
                  <a:pt x="1264" y="508"/>
                </a:lnTo>
                <a:lnTo>
                  <a:pt x="1287" y="516"/>
                </a:lnTo>
                <a:lnTo>
                  <a:pt x="1299" y="521"/>
                </a:lnTo>
                <a:lnTo>
                  <a:pt x="1311" y="526"/>
                </a:lnTo>
                <a:lnTo>
                  <a:pt x="1324" y="532"/>
                </a:lnTo>
                <a:lnTo>
                  <a:pt x="1336" y="538"/>
                </a:lnTo>
                <a:lnTo>
                  <a:pt x="1348" y="545"/>
                </a:lnTo>
                <a:lnTo>
                  <a:pt x="1362" y="553"/>
                </a:lnTo>
                <a:lnTo>
                  <a:pt x="1374" y="561"/>
                </a:lnTo>
                <a:lnTo>
                  <a:pt x="1386" y="570"/>
                </a:lnTo>
                <a:lnTo>
                  <a:pt x="1398" y="580"/>
                </a:lnTo>
                <a:lnTo>
                  <a:pt x="1410" y="591"/>
                </a:lnTo>
                <a:lnTo>
                  <a:pt x="1422" y="602"/>
                </a:lnTo>
                <a:lnTo>
                  <a:pt x="1433" y="615"/>
                </a:lnTo>
                <a:lnTo>
                  <a:pt x="1444" y="629"/>
                </a:lnTo>
                <a:lnTo>
                  <a:pt x="1454" y="643"/>
                </a:lnTo>
                <a:lnTo>
                  <a:pt x="1465" y="658"/>
                </a:lnTo>
                <a:lnTo>
                  <a:pt x="1474" y="674"/>
                </a:lnTo>
                <a:lnTo>
                  <a:pt x="1484" y="691"/>
                </a:lnTo>
                <a:lnTo>
                  <a:pt x="1492" y="710"/>
                </a:lnTo>
                <a:lnTo>
                  <a:pt x="1498" y="723"/>
                </a:lnTo>
                <a:lnTo>
                  <a:pt x="1503" y="737"/>
                </a:lnTo>
                <a:lnTo>
                  <a:pt x="1506" y="753"/>
                </a:lnTo>
                <a:lnTo>
                  <a:pt x="1509" y="769"/>
                </a:lnTo>
                <a:lnTo>
                  <a:pt x="1511" y="786"/>
                </a:lnTo>
                <a:lnTo>
                  <a:pt x="1513" y="803"/>
                </a:lnTo>
                <a:lnTo>
                  <a:pt x="1514" y="821"/>
                </a:lnTo>
                <a:lnTo>
                  <a:pt x="1515" y="839"/>
                </a:lnTo>
                <a:lnTo>
                  <a:pt x="1515" y="878"/>
                </a:lnTo>
                <a:lnTo>
                  <a:pt x="1514" y="897"/>
                </a:lnTo>
                <a:lnTo>
                  <a:pt x="1514" y="916"/>
                </a:lnTo>
                <a:lnTo>
                  <a:pt x="1512" y="953"/>
                </a:lnTo>
                <a:lnTo>
                  <a:pt x="1510" y="990"/>
                </a:lnTo>
                <a:lnTo>
                  <a:pt x="1509" y="994"/>
                </a:lnTo>
                <a:lnTo>
                  <a:pt x="1507" y="1032"/>
                </a:lnTo>
                <a:lnTo>
                  <a:pt x="1510" y="1035"/>
                </a:lnTo>
                <a:lnTo>
                  <a:pt x="1513" y="1037"/>
                </a:lnTo>
                <a:lnTo>
                  <a:pt x="1517" y="1039"/>
                </a:lnTo>
                <a:lnTo>
                  <a:pt x="1523" y="1041"/>
                </a:lnTo>
                <a:lnTo>
                  <a:pt x="1529" y="1043"/>
                </a:lnTo>
                <a:lnTo>
                  <a:pt x="1537" y="1045"/>
                </a:lnTo>
                <a:lnTo>
                  <a:pt x="1541" y="1045"/>
                </a:lnTo>
                <a:lnTo>
                  <a:pt x="1546" y="1046"/>
                </a:lnTo>
                <a:lnTo>
                  <a:pt x="1561" y="1044"/>
                </a:lnTo>
                <a:lnTo>
                  <a:pt x="1569" y="1043"/>
                </a:lnTo>
                <a:lnTo>
                  <a:pt x="1577" y="1041"/>
                </a:lnTo>
                <a:lnTo>
                  <a:pt x="1586" y="1038"/>
                </a:lnTo>
                <a:lnTo>
                  <a:pt x="1594" y="1035"/>
                </a:lnTo>
                <a:lnTo>
                  <a:pt x="1603" y="1031"/>
                </a:lnTo>
                <a:lnTo>
                  <a:pt x="1612" y="1027"/>
                </a:lnTo>
                <a:lnTo>
                  <a:pt x="1618" y="1025"/>
                </a:lnTo>
                <a:lnTo>
                  <a:pt x="1624" y="1024"/>
                </a:lnTo>
                <a:lnTo>
                  <a:pt x="1633" y="1023"/>
                </a:lnTo>
                <a:lnTo>
                  <a:pt x="1640" y="1023"/>
                </a:lnTo>
                <a:lnTo>
                  <a:pt x="1647" y="1024"/>
                </a:lnTo>
                <a:lnTo>
                  <a:pt x="1653" y="1026"/>
                </a:lnTo>
                <a:lnTo>
                  <a:pt x="1658" y="1028"/>
                </a:lnTo>
                <a:lnTo>
                  <a:pt x="1665" y="1031"/>
                </a:lnTo>
                <a:lnTo>
                  <a:pt x="1672" y="1034"/>
                </a:lnTo>
                <a:lnTo>
                  <a:pt x="1678" y="1038"/>
                </a:lnTo>
                <a:lnTo>
                  <a:pt x="1683" y="1043"/>
                </a:lnTo>
                <a:lnTo>
                  <a:pt x="1686" y="1048"/>
                </a:lnTo>
                <a:lnTo>
                  <a:pt x="1689" y="1053"/>
                </a:lnTo>
                <a:lnTo>
                  <a:pt x="1690" y="1055"/>
                </a:lnTo>
                <a:lnTo>
                  <a:pt x="1691" y="1058"/>
                </a:lnTo>
                <a:lnTo>
                  <a:pt x="1692" y="1061"/>
                </a:lnTo>
                <a:lnTo>
                  <a:pt x="1692" y="1064"/>
                </a:lnTo>
                <a:lnTo>
                  <a:pt x="1692" y="1066"/>
                </a:lnTo>
                <a:lnTo>
                  <a:pt x="1691" y="1069"/>
                </a:lnTo>
                <a:lnTo>
                  <a:pt x="1691" y="1072"/>
                </a:lnTo>
                <a:lnTo>
                  <a:pt x="1690" y="1075"/>
                </a:lnTo>
                <a:lnTo>
                  <a:pt x="1686" y="1082"/>
                </a:lnTo>
                <a:lnTo>
                  <a:pt x="1683" y="1086"/>
                </a:lnTo>
                <a:lnTo>
                  <a:pt x="1680" y="1089"/>
                </a:lnTo>
                <a:lnTo>
                  <a:pt x="1672" y="1097"/>
                </a:lnTo>
                <a:lnTo>
                  <a:pt x="1661" y="1104"/>
                </a:lnTo>
                <a:lnTo>
                  <a:pt x="1655" y="1108"/>
                </a:lnTo>
                <a:lnTo>
                  <a:pt x="1647" y="1112"/>
                </a:lnTo>
                <a:lnTo>
                  <a:pt x="1629" y="1119"/>
                </a:lnTo>
                <a:lnTo>
                  <a:pt x="1610" y="1126"/>
                </a:lnTo>
                <a:lnTo>
                  <a:pt x="1585" y="1134"/>
                </a:lnTo>
                <a:lnTo>
                  <a:pt x="1573" y="1139"/>
                </a:lnTo>
                <a:lnTo>
                  <a:pt x="1560" y="1145"/>
                </a:lnTo>
                <a:lnTo>
                  <a:pt x="1548" y="1152"/>
                </a:lnTo>
                <a:lnTo>
                  <a:pt x="1542" y="1156"/>
                </a:lnTo>
                <a:lnTo>
                  <a:pt x="1537" y="1161"/>
                </a:lnTo>
                <a:lnTo>
                  <a:pt x="1533" y="1165"/>
                </a:lnTo>
                <a:lnTo>
                  <a:pt x="1528" y="1170"/>
                </a:lnTo>
                <a:lnTo>
                  <a:pt x="1525" y="1176"/>
                </a:lnTo>
                <a:lnTo>
                  <a:pt x="1522" y="1182"/>
                </a:lnTo>
                <a:lnTo>
                  <a:pt x="1520" y="1188"/>
                </a:lnTo>
                <a:lnTo>
                  <a:pt x="1518" y="1195"/>
                </a:lnTo>
                <a:lnTo>
                  <a:pt x="1518" y="1204"/>
                </a:lnTo>
                <a:lnTo>
                  <a:pt x="1518" y="1212"/>
                </a:lnTo>
                <a:lnTo>
                  <a:pt x="1520" y="1220"/>
                </a:lnTo>
                <a:lnTo>
                  <a:pt x="1522" y="1228"/>
                </a:lnTo>
                <a:lnTo>
                  <a:pt x="1525" y="1237"/>
                </a:lnTo>
                <a:lnTo>
                  <a:pt x="1529" y="1246"/>
                </a:lnTo>
                <a:lnTo>
                  <a:pt x="1535" y="1258"/>
                </a:lnTo>
                <a:lnTo>
                  <a:pt x="1540" y="1270"/>
                </a:lnTo>
                <a:lnTo>
                  <a:pt x="1548" y="1284"/>
                </a:lnTo>
                <a:lnTo>
                  <a:pt x="1559" y="1301"/>
                </a:lnTo>
                <a:lnTo>
                  <a:pt x="1571" y="1320"/>
                </a:lnTo>
                <a:lnTo>
                  <a:pt x="1578" y="1330"/>
                </a:lnTo>
                <a:lnTo>
                  <a:pt x="1585" y="1340"/>
                </a:lnTo>
                <a:lnTo>
                  <a:pt x="1602" y="1361"/>
                </a:lnTo>
                <a:lnTo>
                  <a:pt x="1611" y="1372"/>
                </a:lnTo>
                <a:lnTo>
                  <a:pt x="1621" y="1382"/>
                </a:lnTo>
                <a:lnTo>
                  <a:pt x="1631" y="1393"/>
                </a:lnTo>
                <a:lnTo>
                  <a:pt x="1643" y="1403"/>
                </a:lnTo>
                <a:lnTo>
                  <a:pt x="1655" y="1413"/>
                </a:lnTo>
                <a:lnTo>
                  <a:pt x="1667" y="1423"/>
                </a:lnTo>
                <a:lnTo>
                  <a:pt x="1680" y="1434"/>
                </a:lnTo>
                <a:lnTo>
                  <a:pt x="1693" y="1443"/>
                </a:lnTo>
                <a:lnTo>
                  <a:pt x="1707" y="1451"/>
                </a:lnTo>
                <a:lnTo>
                  <a:pt x="1722" y="1459"/>
                </a:lnTo>
                <a:lnTo>
                  <a:pt x="1729" y="1463"/>
                </a:lnTo>
                <a:lnTo>
                  <a:pt x="1737" y="1467"/>
                </a:lnTo>
                <a:lnTo>
                  <a:pt x="1753" y="1474"/>
                </a:lnTo>
                <a:lnTo>
                  <a:pt x="1769" y="1480"/>
                </a:lnTo>
                <a:lnTo>
                  <a:pt x="1778" y="1483"/>
                </a:lnTo>
                <a:lnTo>
                  <a:pt x="1787" y="1485"/>
                </a:lnTo>
                <a:lnTo>
                  <a:pt x="1796" y="1488"/>
                </a:lnTo>
                <a:lnTo>
                  <a:pt x="1805" y="1490"/>
                </a:lnTo>
                <a:lnTo>
                  <a:pt x="1823" y="1494"/>
                </a:lnTo>
                <a:lnTo>
                  <a:pt x="1826" y="1494"/>
                </a:lnTo>
                <a:lnTo>
                  <a:pt x="1828" y="1495"/>
                </a:lnTo>
                <a:lnTo>
                  <a:pt x="1830" y="1497"/>
                </a:lnTo>
                <a:lnTo>
                  <a:pt x="1832" y="1499"/>
                </a:lnTo>
                <a:lnTo>
                  <a:pt x="1834" y="1501"/>
                </a:lnTo>
                <a:lnTo>
                  <a:pt x="1835" y="1503"/>
                </a:lnTo>
                <a:lnTo>
                  <a:pt x="1835" y="1509"/>
                </a:lnTo>
                <a:lnTo>
                  <a:pt x="1835" y="1513"/>
                </a:lnTo>
                <a:lnTo>
                  <a:pt x="1833" y="1517"/>
                </a:lnTo>
                <a:lnTo>
                  <a:pt x="1831" y="1521"/>
                </a:lnTo>
                <a:lnTo>
                  <a:pt x="1829" y="1525"/>
                </a:lnTo>
                <a:lnTo>
                  <a:pt x="1825" y="1529"/>
                </a:lnTo>
                <a:lnTo>
                  <a:pt x="1821" y="1533"/>
                </a:lnTo>
                <a:lnTo>
                  <a:pt x="1815" y="1537"/>
                </a:lnTo>
                <a:lnTo>
                  <a:pt x="1809" y="1541"/>
                </a:lnTo>
                <a:lnTo>
                  <a:pt x="1805" y="1544"/>
                </a:lnTo>
                <a:lnTo>
                  <a:pt x="1801" y="1547"/>
                </a:lnTo>
                <a:lnTo>
                  <a:pt x="1791" y="1551"/>
                </a:lnTo>
                <a:lnTo>
                  <a:pt x="1780" y="1555"/>
                </a:lnTo>
                <a:lnTo>
                  <a:pt x="1768" y="1560"/>
                </a:lnTo>
                <a:lnTo>
                  <a:pt x="1754" y="1564"/>
                </a:lnTo>
                <a:lnTo>
                  <a:pt x="1738" y="1568"/>
                </a:lnTo>
                <a:lnTo>
                  <a:pt x="1721" y="1573"/>
                </a:lnTo>
                <a:lnTo>
                  <a:pt x="1702" y="1577"/>
                </a:lnTo>
                <a:lnTo>
                  <a:pt x="1681" y="1581"/>
                </a:lnTo>
                <a:lnTo>
                  <a:pt x="1658" y="1584"/>
                </a:lnTo>
                <a:lnTo>
                  <a:pt x="1656" y="1585"/>
                </a:lnTo>
                <a:lnTo>
                  <a:pt x="1654" y="1586"/>
                </a:lnTo>
                <a:lnTo>
                  <a:pt x="1652" y="1587"/>
                </a:lnTo>
                <a:lnTo>
                  <a:pt x="1651" y="1588"/>
                </a:lnTo>
                <a:lnTo>
                  <a:pt x="1648" y="1592"/>
                </a:lnTo>
                <a:lnTo>
                  <a:pt x="1646" y="1596"/>
                </a:lnTo>
                <a:lnTo>
                  <a:pt x="1643" y="1602"/>
                </a:lnTo>
                <a:lnTo>
                  <a:pt x="1641" y="1610"/>
                </a:lnTo>
                <a:lnTo>
                  <a:pt x="1636" y="1629"/>
                </a:lnTo>
                <a:lnTo>
                  <a:pt x="1632" y="1644"/>
                </a:lnTo>
                <a:lnTo>
                  <a:pt x="1628" y="1661"/>
                </a:lnTo>
                <a:lnTo>
                  <a:pt x="1627" y="1665"/>
                </a:lnTo>
                <a:lnTo>
                  <a:pt x="1625" y="1668"/>
                </a:lnTo>
                <a:lnTo>
                  <a:pt x="1623" y="1670"/>
                </a:lnTo>
                <a:lnTo>
                  <a:pt x="1621" y="1672"/>
                </a:lnTo>
                <a:lnTo>
                  <a:pt x="1619" y="1673"/>
                </a:lnTo>
                <a:lnTo>
                  <a:pt x="1616" y="1674"/>
                </a:lnTo>
                <a:lnTo>
                  <a:pt x="1613" y="1675"/>
                </a:lnTo>
                <a:lnTo>
                  <a:pt x="1609" y="1675"/>
                </a:lnTo>
                <a:lnTo>
                  <a:pt x="1608" y="1675"/>
                </a:lnTo>
                <a:lnTo>
                  <a:pt x="1602" y="1675"/>
                </a:lnTo>
                <a:lnTo>
                  <a:pt x="1595" y="1674"/>
                </a:lnTo>
                <a:lnTo>
                  <a:pt x="1588" y="1673"/>
                </a:lnTo>
                <a:lnTo>
                  <a:pt x="1579" y="1672"/>
                </a:lnTo>
                <a:lnTo>
                  <a:pt x="1562" y="1668"/>
                </a:lnTo>
                <a:lnTo>
                  <a:pt x="1543" y="1666"/>
                </a:lnTo>
                <a:lnTo>
                  <a:pt x="1534" y="1665"/>
                </a:lnTo>
                <a:lnTo>
                  <a:pt x="1523" y="1664"/>
                </a:lnTo>
                <a:lnTo>
                  <a:pt x="1513" y="1664"/>
                </a:lnTo>
                <a:lnTo>
                  <a:pt x="1501" y="1663"/>
                </a:lnTo>
                <a:lnTo>
                  <a:pt x="1486" y="1664"/>
                </a:lnTo>
                <a:lnTo>
                  <a:pt x="1472" y="1665"/>
                </a:lnTo>
                <a:lnTo>
                  <a:pt x="1458" y="1666"/>
                </a:lnTo>
                <a:lnTo>
                  <a:pt x="1444" y="1668"/>
                </a:lnTo>
                <a:lnTo>
                  <a:pt x="1437" y="1669"/>
                </a:lnTo>
                <a:lnTo>
                  <a:pt x="1430" y="1671"/>
                </a:lnTo>
                <a:lnTo>
                  <a:pt x="1423" y="1673"/>
                </a:lnTo>
                <a:lnTo>
                  <a:pt x="1416" y="1676"/>
                </a:lnTo>
                <a:lnTo>
                  <a:pt x="1402" y="1682"/>
                </a:lnTo>
                <a:lnTo>
                  <a:pt x="1389" y="1688"/>
                </a:lnTo>
                <a:lnTo>
                  <a:pt x="1376" y="1696"/>
                </a:lnTo>
                <a:lnTo>
                  <a:pt x="1363" y="1704"/>
                </a:lnTo>
                <a:lnTo>
                  <a:pt x="1336" y="1722"/>
                </a:lnTo>
                <a:lnTo>
                  <a:pt x="1317" y="1736"/>
                </a:lnTo>
                <a:lnTo>
                  <a:pt x="1298" y="1749"/>
                </a:lnTo>
                <a:lnTo>
                  <a:pt x="1287" y="1755"/>
                </a:lnTo>
                <a:lnTo>
                  <a:pt x="1277" y="1761"/>
                </a:lnTo>
                <a:lnTo>
                  <a:pt x="1267" y="1767"/>
                </a:lnTo>
                <a:lnTo>
                  <a:pt x="1256" y="1773"/>
                </a:lnTo>
                <a:lnTo>
                  <a:pt x="1244" y="1778"/>
                </a:lnTo>
                <a:lnTo>
                  <a:pt x="1233" y="1783"/>
                </a:lnTo>
                <a:lnTo>
                  <a:pt x="1220" y="1787"/>
                </a:lnTo>
                <a:lnTo>
                  <a:pt x="1207" y="1790"/>
                </a:lnTo>
                <a:lnTo>
                  <a:pt x="1194" y="1793"/>
                </a:lnTo>
                <a:lnTo>
                  <a:pt x="1180" y="1795"/>
                </a:lnTo>
                <a:lnTo>
                  <a:pt x="1166" y="1796"/>
                </a:lnTo>
                <a:lnTo>
                  <a:pt x="1151" y="1796"/>
                </a:lnTo>
                <a:close/>
                <a:moveTo>
                  <a:pt x="0" y="0"/>
                </a:moveTo>
                <a:lnTo>
                  <a:pt x="571" y="0"/>
                </a:lnTo>
                <a:lnTo>
                  <a:pt x="1142" y="0"/>
                </a:lnTo>
                <a:lnTo>
                  <a:pt x="1713" y="0"/>
                </a:lnTo>
                <a:lnTo>
                  <a:pt x="2284" y="0"/>
                </a:lnTo>
                <a:lnTo>
                  <a:pt x="2284" y="572"/>
                </a:lnTo>
                <a:lnTo>
                  <a:pt x="2284" y="1144"/>
                </a:lnTo>
                <a:lnTo>
                  <a:pt x="2284" y="1716"/>
                </a:lnTo>
                <a:lnTo>
                  <a:pt x="2284" y="2288"/>
                </a:lnTo>
                <a:lnTo>
                  <a:pt x="1713" y="2288"/>
                </a:lnTo>
                <a:lnTo>
                  <a:pt x="1142" y="2288"/>
                </a:lnTo>
                <a:lnTo>
                  <a:pt x="571" y="2288"/>
                </a:lnTo>
                <a:lnTo>
                  <a:pt x="0" y="2288"/>
                </a:lnTo>
                <a:lnTo>
                  <a:pt x="0" y="1716"/>
                </a:lnTo>
                <a:lnTo>
                  <a:pt x="0" y="1144"/>
                </a:lnTo>
                <a:lnTo>
                  <a:pt x="0" y="5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536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28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606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napch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23242" y="1557153"/>
            <a:ext cx="3743929" cy="3745283"/>
            <a:chOff x="4108288" y="1541809"/>
            <a:chExt cx="3975424" cy="3975424"/>
          </a:xfrm>
        </p:grpSpPr>
        <p:pic>
          <p:nvPicPr>
            <p:cNvPr id="5130" name="Picture 10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288" y="1541809"/>
              <a:ext cx="3975424" cy="3975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Oval 10"/>
            <p:cNvSpPr/>
            <p:nvPr userDrawn="1"/>
          </p:nvSpPr>
          <p:spPr>
            <a:xfrm>
              <a:off x="4871864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530391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508788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551993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73596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51182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08788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573596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595198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616800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38403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74407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717612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739214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616800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674407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696009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717612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487186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4655840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3" name="Oval 32"/>
            <p:cNvSpPr/>
            <p:nvPr userDrawn="1"/>
          </p:nvSpPr>
          <p:spPr>
            <a:xfrm>
              <a:off x="739214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7608168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760816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7392144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7176120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96009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4223792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443981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508788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508788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487186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4439816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42237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42237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8" name="Oval 47"/>
            <p:cNvSpPr/>
            <p:nvPr userDrawn="1"/>
          </p:nvSpPr>
          <p:spPr>
            <a:xfrm>
              <a:off x="42237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49" name="Oval 48"/>
            <p:cNvSpPr/>
            <p:nvPr userDrawn="1"/>
          </p:nvSpPr>
          <p:spPr>
            <a:xfrm>
              <a:off x="465584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1" name="Oval 50"/>
            <p:cNvSpPr/>
            <p:nvPr userDrawn="1"/>
          </p:nvSpPr>
          <p:spPr>
            <a:xfrm>
              <a:off x="6960096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2" name="Oval 51"/>
            <p:cNvSpPr/>
            <p:nvPr userDrawn="1"/>
          </p:nvSpPr>
          <p:spPr>
            <a:xfrm>
              <a:off x="717612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7392144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4" name="Oval 53"/>
            <p:cNvSpPr/>
            <p:nvPr userDrawn="1"/>
          </p:nvSpPr>
          <p:spPr>
            <a:xfrm>
              <a:off x="739214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760816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78241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7" name="Oval 56"/>
            <p:cNvSpPr/>
            <p:nvPr userDrawn="1"/>
          </p:nvSpPr>
          <p:spPr>
            <a:xfrm>
              <a:off x="78241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78241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7824192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7608168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7392144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739214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7176120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8" name="Oval 67"/>
            <p:cNvSpPr/>
            <p:nvPr userDrawn="1"/>
          </p:nvSpPr>
          <p:spPr>
            <a:xfrm>
              <a:off x="4223792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69" name="Oval 68"/>
            <p:cNvSpPr/>
            <p:nvPr userDrawn="1"/>
          </p:nvSpPr>
          <p:spPr>
            <a:xfrm>
              <a:off x="4655840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0" name="Oval 69"/>
            <p:cNvSpPr/>
            <p:nvPr userDrawn="1"/>
          </p:nvSpPr>
          <p:spPr>
            <a:xfrm>
              <a:off x="4223792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1" name="Oval 70"/>
            <p:cNvSpPr/>
            <p:nvPr userDrawn="1"/>
          </p:nvSpPr>
          <p:spPr>
            <a:xfrm>
              <a:off x="4439816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2" name="Oval 71"/>
            <p:cNvSpPr/>
            <p:nvPr userDrawn="1"/>
          </p:nvSpPr>
          <p:spPr>
            <a:xfrm>
              <a:off x="4439816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3" name="Oval 72"/>
            <p:cNvSpPr/>
            <p:nvPr userDrawn="1"/>
          </p:nvSpPr>
          <p:spPr>
            <a:xfrm>
              <a:off x="4871864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4" name="Oval 73"/>
            <p:cNvSpPr/>
            <p:nvPr userDrawn="1"/>
          </p:nvSpPr>
          <p:spPr>
            <a:xfrm>
              <a:off x="487186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5" name="Oval 74"/>
            <p:cNvSpPr/>
            <p:nvPr userDrawn="1"/>
          </p:nvSpPr>
          <p:spPr>
            <a:xfrm>
              <a:off x="4223792" y="400506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8" name="Oval 77"/>
            <p:cNvSpPr/>
            <p:nvPr userDrawn="1"/>
          </p:nvSpPr>
          <p:spPr>
            <a:xfrm>
              <a:off x="4439816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79" name="Oval 78"/>
            <p:cNvSpPr/>
            <p:nvPr userDrawn="1"/>
          </p:nvSpPr>
          <p:spPr>
            <a:xfrm>
              <a:off x="465584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2" name="Oval 81"/>
            <p:cNvSpPr/>
            <p:nvPr userDrawn="1"/>
          </p:nvSpPr>
          <p:spPr>
            <a:xfrm>
              <a:off x="7824192" y="422108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3" name="Oval 82"/>
            <p:cNvSpPr/>
            <p:nvPr userDrawn="1"/>
          </p:nvSpPr>
          <p:spPr>
            <a:xfrm>
              <a:off x="7824192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7608168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7392144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717612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717612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7392144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7608168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0" name="Oval 89"/>
            <p:cNvSpPr/>
            <p:nvPr userDrawn="1"/>
          </p:nvSpPr>
          <p:spPr>
            <a:xfrm>
              <a:off x="760816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1" name="Oval 90"/>
            <p:cNvSpPr/>
            <p:nvPr userDrawn="1"/>
          </p:nvSpPr>
          <p:spPr>
            <a:xfrm>
              <a:off x="696009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2" name="Oval 91"/>
            <p:cNvSpPr/>
            <p:nvPr userDrawn="1"/>
          </p:nvSpPr>
          <p:spPr>
            <a:xfrm>
              <a:off x="6744072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3" name="Oval 92"/>
            <p:cNvSpPr/>
            <p:nvPr userDrawn="1"/>
          </p:nvSpPr>
          <p:spPr>
            <a:xfrm>
              <a:off x="652804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4" name="Oval 93"/>
            <p:cNvSpPr/>
            <p:nvPr userDrawn="1"/>
          </p:nvSpPr>
          <p:spPr>
            <a:xfrm>
              <a:off x="652804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5" name="Oval 94"/>
            <p:cNvSpPr/>
            <p:nvPr userDrawn="1"/>
          </p:nvSpPr>
          <p:spPr>
            <a:xfrm>
              <a:off x="595198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6" name="Oval 95"/>
            <p:cNvSpPr/>
            <p:nvPr userDrawn="1"/>
          </p:nvSpPr>
          <p:spPr>
            <a:xfrm>
              <a:off x="616800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7" name="Oval 96"/>
            <p:cNvSpPr/>
            <p:nvPr userDrawn="1"/>
          </p:nvSpPr>
          <p:spPr>
            <a:xfrm>
              <a:off x="5951984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8" name="Oval 97"/>
            <p:cNvSpPr/>
            <p:nvPr userDrawn="1"/>
          </p:nvSpPr>
          <p:spPr>
            <a:xfrm>
              <a:off x="5735960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99" name="Oval 98"/>
            <p:cNvSpPr/>
            <p:nvPr userDrawn="1"/>
          </p:nvSpPr>
          <p:spPr>
            <a:xfrm>
              <a:off x="551993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0" name="Oval 99"/>
            <p:cNvSpPr/>
            <p:nvPr userDrawn="1"/>
          </p:nvSpPr>
          <p:spPr>
            <a:xfrm>
              <a:off x="5303912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1" name="Oval 100"/>
            <p:cNvSpPr/>
            <p:nvPr userDrawn="1"/>
          </p:nvSpPr>
          <p:spPr>
            <a:xfrm>
              <a:off x="508788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2" name="Oval 101"/>
            <p:cNvSpPr/>
            <p:nvPr userDrawn="1"/>
          </p:nvSpPr>
          <p:spPr>
            <a:xfrm>
              <a:off x="487186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3" name="Oval 102"/>
            <p:cNvSpPr/>
            <p:nvPr userDrawn="1"/>
          </p:nvSpPr>
          <p:spPr>
            <a:xfrm>
              <a:off x="465584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4" name="Oval 103"/>
            <p:cNvSpPr/>
            <p:nvPr userDrawn="1"/>
          </p:nvSpPr>
          <p:spPr>
            <a:xfrm>
              <a:off x="551993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5" name="Oval 104"/>
            <p:cNvSpPr/>
            <p:nvPr userDrawn="1"/>
          </p:nvSpPr>
          <p:spPr>
            <a:xfrm>
              <a:off x="5303912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6" name="Oval 105"/>
            <p:cNvSpPr/>
            <p:nvPr userDrawn="1"/>
          </p:nvSpPr>
          <p:spPr>
            <a:xfrm>
              <a:off x="443981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7" name="Oval 106"/>
            <p:cNvSpPr/>
            <p:nvPr userDrawn="1"/>
          </p:nvSpPr>
          <p:spPr>
            <a:xfrm>
              <a:off x="465584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717612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10" name="Freeform 6"/>
          <p:cNvSpPr>
            <a:spLocks noChangeAspect="1" noEditPoints="1"/>
          </p:cNvSpPr>
          <p:nvPr/>
        </p:nvSpPr>
        <p:spPr bwMode="auto">
          <a:xfrm>
            <a:off x="5344462" y="5905455"/>
            <a:ext cx="1326734" cy="405326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3464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[picture]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3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6"/>
          </a:xfrm>
        </p:spPr>
        <p:txBody>
          <a:bodyPr anchor="b"/>
          <a:lstStyle>
            <a:lvl1pPr algn="l">
              <a:defRPr sz="59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1"/>
            <a:ext cx="9647569" cy="690723"/>
          </a:xfrm>
        </p:spPr>
        <p:txBody>
          <a:bodyPr/>
          <a:lstStyle>
            <a:lvl1pPr marL="0" indent="0" algn="l">
              <a:buNone/>
              <a:defRPr sz="27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609585" indent="0" algn="ctr">
              <a:buNone/>
              <a:defRPr sz="270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00"/>
            </a:lvl4pPr>
            <a:lvl5pPr marL="2438339" indent="0" algn="ctr">
              <a:buNone/>
              <a:defRPr sz="2100"/>
            </a:lvl5pPr>
            <a:lvl6pPr marL="3047924" indent="0" algn="ctr">
              <a:buNone/>
              <a:defRPr sz="2100"/>
            </a:lvl6pPr>
            <a:lvl7pPr marL="3657509" indent="0" algn="ctr">
              <a:buNone/>
              <a:defRPr sz="2100"/>
            </a:lvl7pPr>
            <a:lvl8pPr marL="4267093" indent="0" algn="ctr">
              <a:buNone/>
              <a:defRPr sz="2100"/>
            </a:lvl8pPr>
            <a:lvl9pPr marL="4876678" indent="0" algn="ctr">
              <a:buNone/>
              <a:defRPr sz="21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692212"/>
            <a:ext cx="2354094" cy="720892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illustration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4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6"/>
          </a:xfrm>
        </p:spPr>
        <p:txBody>
          <a:bodyPr anchor="b"/>
          <a:lstStyle>
            <a:lvl1pPr algn="l">
              <a:defRPr sz="59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1"/>
            <a:ext cx="9647569" cy="690723"/>
          </a:xfrm>
        </p:spPr>
        <p:txBody>
          <a:bodyPr/>
          <a:lstStyle>
            <a:lvl1pPr marL="0" indent="0" algn="l">
              <a:buNone/>
              <a:defRPr sz="2700">
                <a:solidFill>
                  <a:schemeClr val="accent1"/>
                </a:solidFill>
              </a:defRPr>
            </a:lvl1pPr>
            <a:lvl2pPr marL="609585" indent="0" algn="ctr">
              <a:buNone/>
              <a:defRPr sz="2700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00"/>
            </a:lvl4pPr>
            <a:lvl5pPr marL="2438339" indent="0" algn="ctr">
              <a:buNone/>
              <a:defRPr sz="2100"/>
            </a:lvl5pPr>
            <a:lvl6pPr marL="3047924" indent="0" algn="ctr">
              <a:buNone/>
              <a:defRPr sz="2100"/>
            </a:lvl6pPr>
            <a:lvl7pPr marL="3657509" indent="0" algn="ctr">
              <a:buNone/>
              <a:defRPr sz="2100"/>
            </a:lvl7pPr>
            <a:lvl8pPr marL="4267093" indent="0" algn="ctr">
              <a:buNone/>
              <a:defRPr sz="2100"/>
            </a:lvl8pPr>
            <a:lvl9pPr marL="4876678" indent="0" algn="ctr">
              <a:buNone/>
              <a:defRPr sz="21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3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60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6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0793" y="1916558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3" y="2637523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50793" y="3357770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0793" y="4078017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50793" y="4798264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43297" y="1920745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8"/>
          </p:nvPr>
        </p:nvSpPr>
        <p:spPr>
          <a:xfrm>
            <a:off x="1343297" y="263752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9"/>
          </p:nvPr>
        </p:nvSpPr>
        <p:spPr>
          <a:xfrm>
            <a:off x="1343297" y="3357771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0"/>
          </p:nvPr>
        </p:nvSpPr>
        <p:spPr>
          <a:xfrm>
            <a:off x="1343297" y="4078017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1"/>
          </p:nvPr>
        </p:nvSpPr>
        <p:spPr>
          <a:xfrm>
            <a:off x="1343297" y="479826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239207" y="1916558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239207" y="2637523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6239207" y="3357770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6239207" y="4078017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239207" y="4798264"/>
            <a:ext cx="576188" cy="576396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7"/>
          </p:nvPr>
        </p:nvSpPr>
        <p:spPr>
          <a:xfrm>
            <a:off x="7031189" y="1920745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8"/>
          </p:nvPr>
        </p:nvSpPr>
        <p:spPr>
          <a:xfrm>
            <a:off x="7031189" y="263752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9"/>
          </p:nvPr>
        </p:nvSpPr>
        <p:spPr>
          <a:xfrm>
            <a:off x="7031189" y="3357771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0"/>
          </p:nvPr>
        </p:nvSpPr>
        <p:spPr>
          <a:xfrm>
            <a:off x="7031189" y="4078017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31"/>
          </p:nvPr>
        </p:nvSpPr>
        <p:spPr>
          <a:xfrm>
            <a:off x="7031189" y="479826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700" b="0">
                <a:solidFill>
                  <a:schemeClr val="tx1"/>
                </a:solidFill>
              </a:defRPr>
            </a:lvl1pPr>
            <a:lvl2pPr marL="609585" indent="0">
              <a:buNone/>
              <a:defRPr sz="2700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00" b="1"/>
            </a:lvl4pPr>
            <a:lvl5pPr marL="2438339" indent="0">
              <a:buNone/>
              <a:defRPr sz="2100" b="1"/>
            </a:lvl5pPr>
            <a:lvl6pPr marL="3047924" indent="0">
              <a:buNone/>
              <a:defRPr sz="2100" b="1"/>
            </a:lvl6pPr>
            <a:lvl7pPr marL="3657509" indent="0">
              <a:buNone/>
              <a:defRPr sz="2100" b="1"/>
            </a:lvl7pPr>
            <a:lvl8pPr marL="4267093" indent="0">
              <a:buNone/>
              <a:defRPr sz="2100" b="1"/>
            </a:lvl8pPr>
            <a:lvl9pPr marL="4876678" indent="0">
              <a:buNone/>
              <a:defRPr sz="21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777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5" y="333454"/>
            <a:ext cx="6912389" cy="93560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5" y="1557699"/>
            <a:ext cx="691238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7281" y="6382807"/>
            <a:ext cx="5183901" cy="143331"/>
          </a:xfrm>
        </p:spPr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8" y="0"/>
            <a:ext cx="4223787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994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icture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5" y="1557699"/>
            <a:ext cx="691266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7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700"/>
            </a:lvl1pPr>
          </a:lstStyle>
          <a:p>
            <a:r>
              <a:rPr lang="fi-FI" dirty="0" smtClean="0"/>
              <a:t>Lisää kuva napsauttamalla kuvaketta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875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794" y="333454"/>
            <a:ext cx="9648337" cy="93560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699"/>
            <a:ext cx="11088831" cy="460957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1306" y="6382807"/>
            <a:ext cx="1142035" cy="14333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D145DA88-EC13-4DEC-9EB6-098FF74714B1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281" y="6382807"/>
            <a:ext cx="9432343" cy="143331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i-FI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991" y="6382807"/>
            <a:ext cx="225319" cy="143331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 anchor="ctr" anchorCtr="0">
            <a:noAutofit/>
          </a:bodyPr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1C5293CD-A2C5-44B6-A844-6CA8F720F93A}" type="slidenum">
              <a:rPr lang="fi-FI" smtClean="0"/>
              <a:pPr>
                <a:defRPr/>
              </a:pPr>
              <a:t>‹#›</a:t>
            </a:fld>
            <a:endParaRPr lang="fi-FI" dirty="0"/>
          </a:p>
        </p:txBody>
      </p:sp>
      <p:sp>
        <p:nvSpPr>
          <p:cNvPr id="12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21917" tIns="60958" rIns="121917" bIns="60958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8" name="(c)" hidden="1"/>
          <p:cNvSpPr txBox="1"/>
          <p:nvPr/>
        </p:nvSpPr>
        <p:spPr>
          <a:xfrm>
            <a:off x="11757306" y="6887074"/>
            <a:ext cx="426399" cy="4616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300" dirty="0">
                <a:solidFill>
                  <a:schemeClr val="bg1"/>
                </a:solidFill>
              </a:rPr>
              <a:t>©grow. for</a:t>
            </a:r>
            <a:r>
              <a:rPr lang="fi-FI" sz="300" baseline="0" dirty="0">
                <a:solidFill>
                  <a:schemeClr val="bg1"/>
                </a:solidFill>
              </a:rPr>
              <a:t> </a:t>
            </a:r>
            <a:r>
              <a:rPr lang="fi-FI" sz="300" baseline="0" dirty="0" smtClean="0">
                <a:solidFill>
                  <a:schemeClr val="bg1"/>
                </a:solidFill>
              </a:rPr>
              <a:t>verohallinto</a:t>
            </a:r>
            <a:endParaRPr lang="en-GB" sz="3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  <p:sldLayoutId id="2147483703" r:id="rId17"/>
    <p:sldLayoutId id="2147483704" r:id="rId18"/>
    <p:sldLayoutId id="2147483705" r:id="rId19"/>
    <p:sldLayoutId id="2147483706" r:id="rId20"/>
    <p:sldLayoutId id="2147483707" r:id="rId21"/>
    <p:sldLayoutId id="2147483708" r:id="rId22"/>
    <p:sldLayoutId id="2147483709" r:id="rId23"/>
    <p:sldLayoutId id="2147483710" r:id="rId24"/>
    <p:sldLayoutId id="2147483711" r:id="rId25"/>
    <p:sldLayoutId id="2147483712" r:id="rId26"/>
    <p:sldLayoutId id="2147483713" r:id="rId27"/>
    <p:sldLayoutId id="2147483714" r:id="rId28"/>
    <p:sldLayoutId id="2147483715" r:id="rId29"/>
    <p:sldLayoutId id="2147483716" r:id="rId30"/>
    <p:sldLayoutId id="2147483717" r:id="rId31"/>
    <p:sldLayoutId id="2147483718" r:id="rId32"/>
    <p:sldLayoutId id="2147483719" r:id="rId33"/>
    <p:sldLayoutId id="2147483720" r:id="rId34"/>
  </p:sldLayoutIdLst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/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4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55591" indent="-355591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Wingdings" panose="05000000000000000000" pitchFamily="2" charset="2"/>
        <a:buChar char="§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19649" indent="-364058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075240" indent="-355591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428715" indent="-353475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1794888" indent="-366175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Wingdings" panose="05000000000000000000" pitchFamily="2" charset="2"/>
        <a:buChar char="§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150480" indent="-355591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503955" indent="-353475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70128" indent="-366175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25719" indent="-355591" algn="l" defTabSz="1219170" rtl="0" eaLnBrk="1" latinLnBrk="0" hangingPunct="1">
        <a:lnSpc>
          <a:spcPct val="110000"/>
        </a:lnSpc>
        <a:spcBef>
          <a:spcPts val="800"/>
        </a:spcBef>
        <a:buClr>
          <a:schemeClr val="accent1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o.fi/fi-FI/Syventavat_veroohjeet/Sanasto/Yleishyodyllinen_yhteiso(13845)" TargetMode="External"/><Relationship Id="rId2" Type="http://schemas.openxmlformats.org/officeDocument/2006/relationships/hyperlink" Target="https://www.ytj.fi/" TargetMode="Externa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ero.fi/OmaVero" TargetMode="Externa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alkka.fi/" TargetMode="Externa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tietoa-verohallinnosta/yhteystiedot-ja-asiointi/lomakkeet/kuvaus/14a_kotitalousvahennys_yritykselle_maks/" TargetMode="External"/><Relationship Id="rId2" Type="http://schemas.openxmlformats.org/officeDocument/2006/relationships/hyperlink" Target="https://www.vero.fi/OmaVero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vero.fi/tietoa-verohallinnosta/yhteystiedot-ja-asiointi/lomakkeet/kuvaus/14b_kotitalousvahennys_tyontekijalle_ma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o.fi/fi-FI/Syventavat_veroohjeet/Lomakkeet/Henkiloasiakkaiden_lomakkeet/Tuloveron_oikaisuvaatimus_3308(10757)" TargetMode="External"/><Relationship Id="rId2" Type="http://schemas.openxmlformats.org/officeDocument/2006/relationships/hyperlink" Target="https://www.vero.fi/OmaVero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vero.fi/fi-FI/Henkiloasiakkaat/Muutoksenhaku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o.fi/fi-FI/Syventavat_veroohjeet/Lomakkeet/Vuosiilmoituslomakkeet/Tyonantajan_tai_suorituksen_maksajan_vuo(14153)" TargetMode="External"/><Relationship Id="rId2" Type="http://schemas.openxmlformats.org/officeDocument/2006/relationships/hyperlink" Target="https://www.vero.fi/tietoa-verohallinnosta/yhteystiedot-ja-asiointi/lomakkeet/kuvaus/tyonantajan_tai_suorituksen_maksajan_vu/" TargetMode="External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vero.fi/tulorekisteri/yksityishenkil&#246;t/kotitalous-ty&#246;nantajana/" TargetMode="External"/><Relationship Id="rId4" Type="http://schemas.openxmlformats.org/officeDocument/2006/relationships/hyperlink" Target="http://www.palkka.fi/" TargetMode="Externa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o.fi/fi-FI/Henkiloasiakkaat/Kotitalous_tyon_teettajana/Tyonantajasuoritusten_ilmoittaminen_ja_m(9245)" TargetMode="External"/><Relationship Id="rId2" Type="http://schemas.openxmlformats.org/officeDocument/2006/relationships/hyperlink" Target="https://www.vero.fi/syventavat-vero-ohjeet/ohje-hakusivu/48784/kotitalous-tyon-teettajana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palkka.fi/" TargetMode="Externa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vero.fi/fi-FI/Tietoa_Verohallinnosta/Yhteystiedot/Palvelunumerot" TargetMode="External"/><Relationship Id="rId2" Type="http://schemas.openxmlformats.org/officeDocument/2006/relationships/hyperlink" Target="http://www.vero.fi/fi-FI/Henkiloasiakkaat/Kotitalousvahennys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ytj.fi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ero.fi/fi-FI/Henkiloasiakkaat/Kotitalousvahennys/Taulukko_kysytyimmista_kotitalousvahenny(9231)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i-FI" altLang="fi-FI" dirty="0" smtClean="0"/>
              <a:t/>
            </a:r>
            <a:br>
              <a:rPr lang="fi-FI" altLang="fi-FI" dirty="0" smtClean="0"/>
            </a:br>
            <a:r>
              <a:rPr lang="fi-FI" altLang="fi-FI" dirty="0"/>
              <a:t/>
            </a:r>
            <a:br>
              <a:rPr lang="fi-FI" altLang="fi-FI" dirty="0"/>
            </a:br>
            <a:r>
              <a:rPr lang="fi-FI" altLang="fi-FI" dirty="0"/>
              <a:t>Kotitalousvähennys</a:t>
            </a:r>
            <a:endParaRPr lang="fi-FI" alt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Kun maksat yritykselle laskulla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189" lvl="2" indent="-457189">
              <a:spcBef>
                <a:spcPts val="933"/>
              </a:spcBef>
            </a:pPr>
            <a:r>
              <a:rPr lang="fi-FI" sz="2000" b="1" dirty="0"/>
              <a:t>Tarkista osoitteesta </a:t>
            </a:r>
            <a:r>
              <a:rPr lang="fi-FI" sz="2000" b="1" dirty="0">
                <a:hlinkClick r:id="rId2"/>
              </a:rPr>
              <a:t>ytj.fi</a:t>
            </a:r>
            <a:r>
              <a:rPr lang="fi-FI" sz="2000" b="1" dirty="0"/>
              <a:t>, että yritys tai yrittäjä kuuluu ennakkoperintärekisteriin. </a:t>
            </a:r>
          </a:p>
          <a:p>
            <a:pPr marL="1066773" lvl="3" indent="-457189">
              <a:spcBef>
                <a:spcPts val="933"/>
              </a:spcBef>
            </a:pPr>
            <a:r>
              <a:rPr lang="fi-FI" sz="1800" dirty="0" smtClean="0"/>
              <a:t>Kotitalousvähennyksen </a:t>
            </a:r>
            <a:r>
              <a:rPr lang="fi-FI" sz="1800" dirty="0"/>
              <a:t>saaminen edellyttää, että laskuttaja on </a:t>
            </a:r>
            <a:r>
              <a:rPr lang="fi-FI" sz="1800" dirty="0" smtClean="0"/>
              <a:t>ennakkoperintärekisterissä</a:t>
            </a:r>
          </a:p>
          <a:p>
            <a:pPr marL="1066773" lvl="3" indent="-457189">
              <a:spcBef>
                <a:spcPts val="933"/>
              </a:spcBef>
            </a:pPr>
            <a:r>
              <a:rPr lang="fi-FI" sz="1800" dirty="0" smtClean="0"/>
              <a:t>Poikkeuksena </a:t>
            </a:r>
            <a:r>
              <a:rPr lang="fi-FI" sz="1800" dirty="0">
                <a:hlinkClick r:id="rId3"/>
              </a:rPr>
              <a:t>yleishyödyllinen </a:t>
            </a:r>
            <a:r>
              <a:rPr lang="fi-FI" sz="1800" dirty="0" smtClean="0">
                <a:hlinkClick r:id="rId3"/>
              </a:rPr>
              <a:t>yhteisö</a:t>
            </a:r>
            <a:r>
              <a:rPr lang="fi-FI" sz="1800" dirty="0" smtClean="0"/>
              <a:t>* </a:t>
            </a:r>
          </a:p>
          <a:p>
            <a:pPr marL="457189" lvl="2" indent="-457189">
              <a:spcBef>
                <a:spcPts val="933"/>
              </a:spcBef>
            </a:pPr>
            <a:r>
              <a:rPr lang="fi-FI" altLang="fi-FI" sz="2000" b="1" dirty="0">
                <a:solidFill>
                  <a:srgbClr val="000000"/>
                </a:solidFill>
              </a:rPr>
              <a:t>Yrityksen tulee laatia lasku, jossa on erikseen</a:t>
            </a:r>
          </a:p>
          <a:p>
            <a:pPr lvl="1"/>
            <a:r>
              <a:rPr lang="fi-FI" altLang="fi-FI" sz="2000" dirty="0">
                <a:solidFill>
                  <a:srgbClr val="000000"/>
                </a:solidFill>
              </a:rPr>
              <a:t>työn osuus (mahdollisine </a:t>
            </a:r>
            <a:r>
              <a:rPr lang="fi-FI" altLang="fi-FI" sz="2000" dirty="0" smtClean="0">
                <a:solidFill>
                  <a:srgbClr val="000000"/>
                </a:solidFill>
              </a:rPr>
              <a:t>arvonlisäveroineen)</a:t>
            </a:r>
            <a:endParaRPr lang="fi-FI" altLang="fi-FI" sz="2000" dirty="0">
              <a:solidFill>
                <a:srgbClr val="000000"/>
              </a:solidFill>
            </a:endParaRPr>
          </a:p>
          <a:p>
            <a:pPr lvl="1"/>
            <a:r>
              <a:rPr lang="fi-FI" altLang="fi-FI" sz="2000" dirty="0">
                <a:solidFill>
                  <a:srgbClr val="000000"/>
                </a:solidFill>
              </a:rPr>
              <a:t>tavarat, tarvikkeet, matkakulut jne.</a:t>
            </a:r>
          </a:p>
          <a:p>
            <a:pPr>
              <a:spcBef>
                <a:spcPts val="933"/>
              </a:spcBef>
            </a:pPr>
            <a:r>
              <a:rPr lang="fi-FI" altLang="fi-FI" sz="2000" dirty="0">
                <a:solidFill>
                  <a:srgbClr val="000000"/>
                </a:solidFill>
              </a:rPr>
              <a:t>Tositteet eli maksetut laskut on säilytettävä </a:t>
            </a:r>
            <a:br>
              <a:rPr lang="fi-FI" altLang="fi-FI" sz="2000" dirty="0">
                <a:solidFill>
                  <a:srgbClr val="000000"/>
                </a:solidFill>
              </a:rPr>
            </a:br>
            <a:r>
              <a:rPr lang="fi-FI" altLang="fi-FI" sz="2000" dirty="0">
                <a:solidFill>
                  <a:srgbClr val="000000"/>
                </a:solidFill>
              </a:rPr>
              <a:t>6 vuotta verotuksen tarkistamista varten.</a:t>
            </a:r>
          </a:p>
          <a:p>
            <a:pPr lvl="1">
              <a:spcBef>
                <a:spcPts val="933"/>
              </a:spcBef>
            </a:pPr>
            <a:r>
              <a:rPr lang="fi-FI" altLang="fi-FI" sz="2000" dirty="0">
                <a:solidFill>
                  <a:srgbClr val="000000"/>
                </a:solidFill>
              </a:rPr>
              <a:t>Älä kuitenkaan liitä tositteita veroilmoitukseen!</a:t>
            </a:r>
          </a:p>
          <a:p>
            <a:pPr marL="0" indent="0">
              <a:spcBef>
                <a:spcPts val="933"/>
              </a:spcBef>
              <a:buNone/>
            </a:pPr>
            <a:r>
              <a:rPr lang="fi-FI" altLang="fi-FI" sz="1600" i="1" dirty="0">
                <a:solidFill>
                  <a:srgbClr val="000000"/>
                </a:solidFill>
              </a:rPr>
              <a:t/>
            </a:r>
            <a:br>
              <a:rPr lang="fi-FI" altLang="fi-FI" sz="1600" i="1" dirty="0">
                <a:solidFill>
                  <a:srgbClr val="000000"/>
                </a:solidFill>
              </a:rPr>
            </a:br>
            <a:r>
              <a:rPr lang="fi-FI" altLang="fi-FI" sz="1600" i="1" dirty="0">
                <a:solidFill>
                  <a:srgbClr val="000000"/>
                </a:solidFill>
              </a:rPr>
              <a:t>*Yleishyödylliselle yhteisölle tavanomaisesta kotitaloustyöstä tai hoiva- ja hoitotyöstä maksettu korvaus oikeuttaa kotitalousvähennykseen, vaikka yhteisöä ei ole merkitty ennakkoperintärekisteriin.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76600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8582" y="0"/>
            <a:ext cx="10963170" cy="1143265"/>
          </a:xfrm>
        </p:spPr>
        <p:txBody>
          <a:bodyPr/>
          <a:lstStyle/>
          <a:p>
            <a:r>
              <a:rPr lang="fi-FI" dirty="0" smtClean="0"/>
              <a:t>Kotitalousvähennyksen enimmäismäärä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0630" y="1647923"/>
            <a:ext cx="5279899" cy="3457184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fi-FI" altLang="fi-FI" dirty="0">
                <a:solidFill>
                  <a:srgbClr val="000000"/>
                </a:solidFill>
              </a:rPr>
              <a:t>Kun ostat yritykseltä palveluja, jossa työn osuus on </a:t>
            </a:r>
            <a:r>
              <a:rPr lang="fi-FI" altLang="fi-FI" dirty="0">
                <a:solidFill>
                  <a:schemeClr val="accent6">
                    <a:lumMod val="75000"/>
                  </a:schemeClr>
                </a:solidFill>
              </a:rPr>
              <a:t>5000</a:t>
            </a:r>
            <a:r>
              <a:rPr lang="fi-FI" altLang="fi-FI" dirty="0">
                <a:solidFill>
                  <a:srgbClr val="D58B00"/>
                </a:solidFill>
              </a:rPr>
              <a:t> </a:t>
            </a:r>
            <a:r>
              <a:rPr lang="fi-FI" altLang="fi-FI" dirty="0">
                <a:solidFill>
                  <a:srgbClr val="FF9933"/>
                </a:solidFill>
              </a:rPr>
              <a:t>€</a:t>
            </a:r>
            <a:r>
              <a:rPr lang="fi-FI" altLang="fi-FI" dirty="0" smtClean="0">
                <a:solidFill>
                  <a:srgbClr val="FF9933"/>
                </a:solidFill>
              </a:rPr>
              <a:t>:</a:t>
            </a:r>
            <a:endParaRPr lang="fi-FI" altLang="fi-FI" dirty="0">
              <a:solidFill>
                <a:srgbClr val="000000"/>
              </a:solidFill>
            </a:endParaRPr>
          </a:p>
          <a:p>
            <a:pPr marL="0" indent="0">
              <a:buNone/>
              <a:defRPr/>
            </a:pPr>
            <a:r>
              <a:rPr lang="fi-FI" altLang="fi-FI" dirty="0" smtClean="0"/>
              <a:t>Tai</a:t>
            </a:r>
            <a:endParaRPr lang="fi-FI" altLang="fi-FI" dirty="0"/>
          </a:p>
          <a:p>
            <a:pPr>
              <a:buFont typeface="Arial" charset="0"/>
              <a:buChar char="•"/>
              <a:defRPr/>
            </a:pPr>
            <a:r>
              <a:rPr lang="fi-FI" altLang="fi-FI" dirty="0"/>
              <a:t>kun maksat työntekijälle palkkaa </a:t>
            </a:r>
            <a:r>
              <a:rPr lang="fi-FI" altLang="fi-FI"/>
              <a:t>noin </a:t>
            </a:r>
            <a:r>
              <a:rPr lang="fi-FI" altLang="fi-FI" smtClean="0">
                <a:solidFill>
                  <a:srgbClr val="FF9933"/>
                </a:solidFill>
              </a:rPr>
              <a:t>6250 </a:t>
            </a:r>
            <a:r>
              <a:rPr lang="fi-FI" altLang="fi-FI" dirty="0">
                <a:solidFill>
                  <a:srgbClr val="FF9933"/>
                </a:solidFill>
              </a:rPr>
              <a:t>€:</a:t>
            </a:r>
            <a:endParaRPr lang="fi-FI" dirty="0"/>
          </a:p>
          <a:p>
            <a:pPr marL="0" indent="0">
              <a:buNone/>
              <a:defRPr/>
            </a:pPr>
            <a:r>
              <a:rPr lang="fi-FI" altLang="fi-FI" dirty="0">
                <a:solidFill>
                  <a:srgbClr val="000000"/>
                </a:solidFill>
                <a:latin typeface="Wingdings" pitchFamily="2" charset="2"/>
              </a:rPr>
              <a:t>	</a:t>
            </a:r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11</a:t>
            </a:fld>
            <a:endParaRPr lang="fi-FI" dirty="0"/>
          </a:p>
        </p:txBody>
      </p:sp>
      <p:sp>
        <p:nvSpPr>
          <p:cNvPr id="7" name="Tekstiruutu 6"/>
          <p:cNvSpPr txBox="1"/>
          <p:nvPr/>
        </p:nvSpPr>
        <p:spPr>
          <a:xfrm>
            <a:off x="1702718" y="5013970"/>
            <a:ext cx="6911868" cy="1600809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endParaRPr lang="fi-FI" altLang="fi-FI" sz="3200" dirty="0">
              <a:solidFill>
                <a:srgbClr val="000000"/>
              </a:solidFill>
              <a:latin typeface="Wingdings" pitchFamily="2" charset="2"/>
            </a:endParaRPr>
          </a:p>
          <a:p>
            <a:r>
              <a:rPr lang="fi-FI" altLang="fi-FI" sz="3200" dirty="0">
                <a:solidFill>
                  <a:srgbClr val="000000"/>
                </a:solidFill>
                <a:latin typeface="Wingdings" pitchFamily="2" charset="2"/>
              </a:rPr>
              <a:t></a:t>
            </a:r>
            <a:r>
              <a:rPr lang="fi-FI" altLang="fi-FI" sz="3200" dirty="0">
                <a:solidFill>
                  <a:srgbClr val="000000"/>
                </a:solidFill>
              </a:rPr>
              <a:t> </a:t>
            </a:r>
            <a:r>
              <a:rPr lang="fi-FI" altLang="fi-FI" sz="3200" dirty="0">
                <a:solidFill>
                  <a:srgbClr val="FF9933"/>
                </a:solidFill>
              </a:rPr>
              <a:t>Kotitalousvähennys 2400 €</a:t>
            </a:r>
          </a:p>
          <a:p>
            <a:endParaRPr lang="fi-FI" sz="3200" dirty="0"/>
          </a:p>
        </p:txBody>
      </p:sp>
      <p:pic>
        <p:nvPicPr>
          <p:cNvPr id="6" name="Kuva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674" y="1413570"/>
            <a:ext cx="2733978" cy="2409298"/>
          </a:xfrm>
          <a:prstGeom prst="rect">
            <a:avLst/>
          </a:prstGeom>
        </p:spPr>
      </p:pic>
      <p:pic>
        <p:nvPicPr>
          <p:cNvPr id="8" name="Kuva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182" y="3941006"/>
            <a:ext cx="2762874" cy="2434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734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Kotitalousvähennyksen enimmäismäärä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400" dirty="0"/>
              <a:t>Kun ostat yritykseltä palveluja, jossa työn osuus on 5000 euroa, saat vähentää  työnosuudesta 50 % eli 2500 euroa, josta vähennetään vielä 100 euron omavastuu. Voit siis vähentää veroistasi 2400 euroa</a:t>
            </a:r>
            <a:r>
              <a:rPr lang="fi-FI" sz="2400" dirty="0" smtClean="0"/>
              <a:t>.</a:t>
            </a:r>
            <a:endParaRPr lang="fi-FI" sz="2400" dirty="0"/>
          </a:p>
          <a:p>
            <a:r>
              <a:rPr lang="fi-FI" sz="2400"/>
              <a:t>Kun maksat työntekijälle palkkaa noin 6 250 euroa, saat vähentää 20 % maksetusta bruttopalkasta eli 1 250 euroa. Palkkaan liittyvät työnantajan sivukulut saat vähentää kokonaan; esimerkissä ne ovat 20 % bruttopalkasta eli 1 250 euroa. Yhteensä näistä tulee 2 500 euroa. Tästä vähennetään vielä 100 euron omavastuu. Voit siis vähentää veroistasi 2 400 euroa. </a:t>
            </a:r>
            <a:endParaRPr lang="fi-FI" sz="2400" smtClean="0"/>
          </a:p>
          <a:p>
            <a:r>
              <a:rPr lang="fi-FI" sz="2400" smtClean="0"/>
              <a:t>Molemmissa </a:t>
            </a:r>
            <a:r>
              <a:rPr lang="fi-FI" sz="2400" dirty="0"/>
              <a:t>tapauksissa saat kotitalousvähennyksen enimmäismäärän, joka on 2400 euroa vuodessa / henkilö.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9338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Esimerkki viikkosiivouksesta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en-GB" altLang="fi-FI" sz="2000" dirty="0">
                <a:solidFill>
                  <a:srgbClr val="000000"/>
                </a:solidFill>
              </a:rPr>
              <a:t>Ostat yrittäjältä viikkosiivouksen kotiisi ja maksat siitä 60 euroa viikossa. Vuoden aikana maksat yrittäjälle siivoustyöstä yhteensä 3120 euroa. Saat vähentää </a:t>
            </a:r>
            <a:r>
              <a:rPr lang="en-GB" altLang="fi-FI" sz="2000" dirty="0"/>
              <a:t>50 % </a:t>
            </a:r>
            <a:r>
              <a:rPr lang="en-GB" altLang="fi-FI" sz="2000" dirty="0">
                <a:solidFill>
                  <a:srgbClr val="000000"/>
                </a:solidFill>
              </a:rPr>
              <a:t>työn osuudesta  eli 1560 euroa, josta vähennetään lisäksi 100 euron omavastuu. Voit siis vähentää veroistasi 1460 euroa. 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en-GB" altLang="fi-FI" sz="2000" dirty="0">
              <a:solidFill>
                <a:srgbClr val="000000"/>
              </a:solidFill>
            </a:endParaRP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GB" altLang="fi-FI" sz="1600" b="1" dirty="0">
                <a:sym typeface="Wingdings" pitchFamily="2" charset="2"/>
              </a:rPr>
              <a:t>60 € x 52  =</a:t>
            </a:r>
            <a:r>
              <a:rPr lang="en-GB" altLang="fi-FI" sz="1600" b="1" dirty="0"/>
              <a:t> 3120 € </a:t>
            </a:r>
            <a:r>
              <a:rPr lang="en-GB" altLang="fi-FI" sz="1600" dirty="0"/>
              <a:t>( koko vuoden työt)</a:t>
            </a:r>
          </a:p>
          <a:p>
            <a:pPr lvl="1">
              <a:lnSpc>
                <a:spcPct val="90000"/>
              </a:lnSpc>
              <a:buFont typeface="Arial" charset="0"/>
              <a:buChar char="•"/>
              <a:defRPr/>
            </a:pPr>
            <a:r>
              <a:rPr lang="en-GB" altLang="fi-FI" sz="1600" b="1" dirty="0"/>
              <a:t>3120 € x 0,50 = 1560 € </a:t>
            </a:r>
            <a:r>
              <a:rPr lang="en-GB" altLang="fi-FI" sz="1600" dirty="0"/>
              <a:t>(kotitalousvähennykseen oikeuttava osuus) </a:t>
            </a:r>
          </a:p>
          <a:p>
            <a:pPr lvl="1">
              <a:lnSpc>
                <a:spcPct val="90000"/>
              </a:lnSpc>
              <a:defRPr/>
            </a:pPr>
            <a:r>
              <a:rPr lang="en-GB" altLang="fi-FI" sz="1600" b="1" dirty="0"/>
              <a:t>1560 € − 100 € = 1460 €  </a:t>
            </a:r>
            <a:r>
              <a:rPr lang="en-GB" altLang="fi-FI" sz="1600" dirty="0"/>
              <a:t>(loppusumma omavastuun jälkeen)</a:t>
            </a:r>
          </a:p>
          <a:p>
            <a:pPr marL="609585" lvl="1" indent="0">
              <a:lnSpc>
                <a:spcPct val="90000"/>
              </a:lnSpc>
              <a:buNone/>
              <a:defRPr/>
            </a:pPr>
            <a:endParaRPr lang="en-GB" altLang="fi-FI" sz="1600" dirty="0"/>
          </a:p>
          <a:p>
            <a:pPr lvl="1">
              <a:lnSpc>
                <a:spcPct val="90000"/>
              </a:lnSpc>
              <a:defRPr/>
            </a:pPr>
            <a:r>
              <a:rPr lang="en-GB" altLang="fi-FI" sz="1600" b="1" dirty="0"/>
              <a:t>3120 € </a:t>
            </a:r>
            <a:r>
              <a:rPr lang="en-GB" altLang="fi-FI" sz="1600" dirty="0"/>
              <a:t>(siivouksen vuosihinta ennen vähennystä) </a:t>
            </a:r>
            <a:r>
              <a:rPr lang="en-GB" altLang="fi-FI" sz="1600" b="1" dirty="0"/>
              <a:t>- 1460 € = 1660 € </a:t>
            </a:r>
            <a:r>
              <a:rPr lang="en-GB" altLang="fi-FI" sz="1600" dirty="0"/>
              <a:t>(siivouksen vuosihinta vähennyksen jälkeen)</a:t>
            </a:r>
          </a:p>
          <a:p>
            <a:pPr lvl="1">
              <a:lnSpc>
                <a:spcPct val="90000"/>
              </a:lnSpc>
              <a:defRPr/>
            </a:pPr>
            <a:r>
              <a:rPr lang="en-GB" altLang="fi-FI" sz="1600" b="1" dirty="0">
                <a:solidFill>
                  <a:srgbClr val="000000"/>
                </a:solidFill>
              </a:rPr>
              <a:t>1660 € </a:t>
            </a:r>
            <a:r>
              <a:rPr lang="en-GB" altLang="fi-FI" sz="1600" dirty="0">
                <a:solidFill>
                  <a:srgbClr val="000000"/>
                </a:solidFill>
              </a:rPr>
              <a:t>(kokonaishinta) </a:t>
            </a:r>
            <a:r>
              <a:rPr lang="en-GB" altLang="fi-FI" sz="1600" b="1" dirty="0">
                <a:solidFill>
                  <a:srgbClr val="000000"/>
                </a:solidFill>
              </a:rPr>
              <a:t>: 52 </a:t>
            </a:r>
            <a:r>
              <a:rPr lang="en-GB" altLang="fi-FI" sz="1600" dirty="0">
                <a:solidFill>
                  <a:srgbClr val="000000"/>
                </a:solidFill>
              </a:rPr>
              <a:t>(siivouskertojen määrä) </a:t>
            </a:r>
            <a:r>
              <a:rPr lang="en-GB" altLang="fi-FI" sz="1600" b="1" dirty="0">
                <a:solidFill>
                  <a:srgbClr val="000000"/>
                </a:solidFill>
              </a:rPr>
              <a:t>= </a:t>
            </a:r>
            <a:r>
              <a:rPr lang="en-GB" altLang="fi-FI" sz="1600" b="1" dirty="0"/>
              <a:t>31,90 € </a:t>
            </a:r>
            <a:r>
              <a:rPr lang="en-GB" altLang="fi-FI" sz="1600" dirty="0">
                <a:solidFill>
                  <a:srgbClr val="000000"/>
                </a:solidFill>
              </a:rPr>
              <a:t>(yhden siivouskerran hinta kotitalousvähennyksen jälkeen)</a:t>
            </a:r>
            <a:endParaRPr lang="en-GB" altLang="fi-FI" sz="2000" dirty="0">
              <a:solidFill>
                <a:srgbClr val="000000"/>
              </a:solidFill>
            </a:endParaRPr>
          </a:p>
          <a:p>
            <a:pPr marL="457189" lvl="1" indent="-457189">
              <a:lnSpc>
                <a:spcPct val="90000"/>
              </a:lnSpc>
              <a:defRPr/>
            </a:pPr>
            <a:endParaRPr lang="en-GB" altLang="fi-FI" sz="2000" b="1" dirty="0">
              <a:solidFill>
                <a:srgbClr val="000000"/>
              </a:solidFill>
            </a:endParaRPr>
          </a:p>
          <a:p>
            <a:pPr marL="457189" lvl="1" indent="-457189">
              <a:lnSpc>
                <a:spcPct val="90000"/>
              </a:lnSpc>
              <a:defRPr/>
            </a:pPr>
            <a:r>
              <a:rPr lang="en-GB" altLang="fi-FI" sz="2000" dirty="0">
                <a:solidFill>
                  <a:srgbClr val="000000"/>
                </a:solidFill>
              </a:rPr>
              <a:t>Jos siivoustyö jatkuu pidempään, muista tarkistaa vuosittain, että yrittäjä kuuluu ennakkoperintärekisteriin</a:t>
            </a:r>
            <a:r>
              <a:rPr lang="en-GB" altLang="fi-FI" sz="2000" dirty="0" smtClean="0">
                <a:solidFill>
                  <a:srgbClr val="000000"/>
                </a:solidFill>
              </a:rPr>
              <a:t>.</a:t>
            </a:r>
            <a:endParaRPr lang="en-GB" altLang="fi-FI" sz="2000" dirty="0">
              <a:solidFill>
                <a:srgbClr val="000000"/>
              </a:solidFill>
            </a:endParaRP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38131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Näin haet vähennystä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067"/>
              </a:spcBef>
              <a:buNone/>
              <a:defRPr/>
            </a:pPr>
            <a:r>
              <a:rPr lang="fi-FI" altLang="fi-FI" sz="3600" dirty="0"/>
              <a:t>1. Uudella verokortilla</a:t>
            </a:r>
          </a:p>
          <a:p>
            <a:pPr marL="0" indent="0">
              <a:spcBef>
                <a:spcPts val="1067"/>
              </a:spcBef>
              <a:buNone/>
              <a:defRPr/>
            </a:pPr>
            <a:endParaRPr lang="fi-FI" altLang="fi-FI" sz="2000" dirty="0"/>
          </a:p>
          <a:p>
            <a:pPr marL="0" indent="0">
              <a:spcBef>
                <a:spcPts val="1067"/>
              </a:spcBef>
              <a:buNone/>
              <a:defRPr/>
            </a:pPr>
            <a:r>
              <a:rPr lang="fi-FI" altLang="fi-FI" sz="3600" dirty="0"/>
              <a:t>2. </a:t>
            </a:r>
            <a:r>
              <a:rPr lang="fi-FI" altLang="fi-FI" sz="3600" dirty="0">
                <a:solidFill>
                  <a:srgbClr val="000000"/>
                </a:solidFill>
              </a:rPr>
              <a:t>Palkka.fi-palvelussa</a:t>
            </a:r>
          </a:p>
          <a:p>
            <a:pPr marL="0" indent="0">
              <a:spcBef>
                <a:spcPts val="1067"/>
              </a:spcBef>
              <a:buNone/>
              <a:defRPr/>
            </a:pPr>
            <a:endParaRPr lang="fi-FI" altLang="fi-FI" sz="2000" dirty="0">
              <a:solidFill>
                <a:srgbClr val="FF0000"/>
              </a:solidFill>
            </a:endParaRPr>
          </a:p>
          <a:p>
            <a:pPr marL="0" indent="0">
              <a:spcBef>
                <a:spcPts val="1067"/>
              </a:spcBef>
              <a:buNone/>
              <a:defRPr/>
            </a:pPr>
            <a:r>
              <a:rPr lang="fi-FI" altLang="fi-FI" sz="3600" dirty="0"/>
              <a:t>3. </a:t>
            </a:r>
            <a:r>
              <a:rPr lang="fi-FI" altLang="fi-FI" sz="3600" dirty="0" smtClean="0">
                <a:solidFill>
                  <a:srgbClr val="000000"/>
                </a:solidFill>
              </a:rPr>
              <a:t>Täydennä veroilmoitusta </a:t>
            </a:r>
            <a:endParaRPr lang="fi-FI" altLang="fi-FI" sz="3600" dirty="0">
              <a:solidFill>
                <a:srgbClr val="000000"/>
              </a:solidFill>
            </a:endParaRPr>
          </a:p>
          <a:p>
            <a:pPr marL="0" indent="0">
              <a:spcBef>
                <a:spcPts val="1067"/>
              </a:spcBef>
              <a:buNone/>
              <a:defRPr/>
            </a:pPr>
            <a:endParaRPr lang="fi-FI" altLang="fi-FI" sz="3600" dirty="0">
              <a:solidFill>
                <a:srgbClr val="000000"/>
              </a:solidFill>
            </a:endParaRPr>
          </a:p>
          <a:p>
            <a:pPr marL="0" indent="0">
              <a:spcBef>
                <a:spcPts val="667"/>
              </a:spcBef>
              <a:buNone/>
              <a:defRPr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96224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Tiedot ilmoittamista varten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800" dirty="0"/>
              <a:t>Vähennyksen saamiseksi sinulla on oltava</a:t>
            </a:r>
          </a:p>
          <a:p>
            <a:pPr marL="0" indent="0">
              <a:buNone/>
            </a:pPr>
            <a:endParaRPr lang="fi-FI" altLang="fi-FI" sz="2800" b="0" dirty="0"/>
          </a:p>
          <a:p>
            <a:pPr lvl="1"/>
            <a:r>
              <a:rPr lang="fi-FI" altLang="fi-FI" sz="2400" b="1" dirty="0" smtClean="0"/>
              <a:t>yrityksen tai yrittäjän </a:t>
            </a:r>
            <a:r>
              <a:rPr lang="fi-FI" altLang="fi-FI" sz="2400" b="1" dirty="0"/>
              <a:t>Y-tunnus ja </a:t>
            </a:r>
            <a:r>
              <a:rPr lang="fi-FI" altLang="fi-FI" sz="2400" b="1" dirty="0" smtClean="0"/>
              <a:t>osoitetiedot</a:t>
            </a:r>
            <a:endParaRPr lang="fi-FI" altLang="fi-FI" sz="2400" dirty="0"/>
          </a:p>
          <a:p>
            <a:pPr lvl="2"/>
            <a:r>
              <a:rPr lang="fi-FI" altLang="fi-FI" sz="2000" dirty="0" smtClean="0"/>
              <a:t>kun olet maksanut laskulla.</a:t>
            </a:r>
          </a:p>
          <a:p>
            <a:pPr lvl="2"/>
            <a:endParaRPr lang="fi-FI" altLang="fi-FI" sz="2000" dirty="0" smtClean="0"/>
          </a:p>
          <a:p>
            <a:pPr lvl="1"/>
            <a:r>
              <a:rPr lang="fi-FI" altLang="fi-FI" sz="2400" b="1" dirty="0"/>
              <a:t>työntekijän henkilö- ja </a:t>
            </a:r>
            <a:r>
              <a:rPr lang="fi-FI" altLang="fi-FI" sz="2400" b="1" dirty="0" smtClean="0"/>
              <a:t>osoitetiedot</a:t>
            </a:r>
            <a:endParaRPr lang="fi-FI" altLang="fi-FI" sz="2400" dirty="0"/>
          </a:p>
          <a:p>
            <a:pPr lvl="2"/>
            <a:r>
              <a:rPr lang="fi-FI" altLang="fi-FI" sz="2000" dirty="0" smtClean="0"/>
              <a:t>kun olet maksanut palkkaa.</a:t>
            </a:r>
          </a:p>
          <a:p>
            <a:pPr marL="1219170" lvl="2" indent="0">
              <a:buNone/>
            </a:pPr>
            <a:endParaRPr lang="fi-FI" altLang="fi-FI" sz="2000" dirty="0"/>
          </a:p>
          <a:p>
            <a:pPr lvl="1"/>
            <a:r>
              <a:rPr lang="fi-FI" altLang="fi-FI" sz="2400" b="1" dirty="0"/>
              <a:t>työn tekemis- ja maksamisajankohdan osoittava </a:t>
            </a:r>
            <a:r>
              <a:rPr lang="fi-FI" altLang="fi-FI" sz="2400" b="1" dirty="0" smtClean="0"/>
              <a:t>lasku tai palkkalaskelma </a:t>
            </a:r>
            <a:r>
              <a:rPr lang="fi-FI" altLang="fi-FI" sz="2400" b="1" dirty="0"/>
              <a:t>tai </a:t>
            </a:r>
            <a:r>
              <a:rPr lang="fi-FI" altLang="fi-FI" sz="2400" b="1" dirty="0" smtClean="0"/>
              <a:t>niiden kopiot</a:t>
            </a:r>
            <a:endParaRPr lang="fi-FI" altLang="fi-FI" sz="2400" b="1" dirty="0"/>
          </a:p>
          <a:p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98251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>1. Uusi </a:t>
            </a:r>
            <a:r>
              <a:rPr lang="fi-FI" altLang="fi-FI" dirty="0"/>
              <a:t>verokortti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667"/>
              </a:spcBef>
              <a:buFont typeface="Wingdings" panose="05000000000000000000" pitchFamily="2" charset="2"/>
              <a:buChar char="§"/>
              <a:defRPr/>
            </a:pPr>
            <a:r>
              <a:rPr lang="fi-FI" altLang="fi-FI" sz="2400" b="1" dirty="0" smtClean="0">
                <a:solidFill>
                  <a:srgbClr val="000000"/>
                </a:solidFill>
              </a:rPr>
              <a:t>Tee uusi verokortti </a:t>
            </a:r>
            <a:r>
              <a:rPr lang="fi-FI" altLang="fi-FI" sz="2400" b="1" dirty="0" err="1" smtClean="0">
                <a:solidFill>
                  <a:srgbClr val="000000"/>
                </a:solidFill>
                <a:hlinkClick r:id="rId2"/>
              </a:rPr>
              <a:t>OmaVerossa</a:t>
            </a:r>
            <a:r>
              <a:rPr lang="fi-FI" altLang="fi-FI" sz="2400" b="1" dirty="0" smtClean="0">
                <a:solidFill>
                  <a:srgbClr val="000000"/>
                </a:solidFill>
              </a:rPr>
              <a:t>.</a:t>
            </a:r>
            <a:endParaRPr lang="fi-FI" altLang="fi-FI" sz="2400" b="1" dirty="0">
              <a:solidFill>
                <a:srgbClr val="000000"/>
              </a:solidFill>
            </a:endParaRPr>
          </a:p>
          <a:p>
            <a:pPr lvl="2">
              <a:spcBef>
                <a:spcPts val="667"/>
              </a:spcBef>
              <a:buFont typeface="Arial" charset="0"/>
              <a:buChar char="•"/>
              <a:defRPr/>
            </a:pPr>
            <a:r>
              <a:rPr lang="fi-FI" altLang="fi-FI" sz="2000" dirty="0">
                <a:solidFill>
                  <a:srgbClr val="000000"/>
                </a:solidFill>
              </a:rPr>
              <a:t>Ilmoita kotitalousvähennys kohdassa </a:t>
            </a:r>
            <a:r>
              <a:rPr lang="fi-FI" altLang="fi-FI" sz="2000" dirty="0" smtClean="0">
                <a:solidFill>
                  <a:srgbClr val="000000"/>
                </a:solidFill>
              </a:rPr>
              <a:t>Muut vähennykset.</a:t>
            </a:r>
            <a:endParaRPr lang="fi-FI" altLang="fi-FI" sz="2000" dirty="0">
              <a:solidFill>
                <a:srgbClr val="000000"/>
              </a:solidFill>
            </a:endParaRPr>
          </a:p>
          <a:p>
            <a:pPr lvl="2">
              <a:spcBef>
                <a:spcPts val="667"/>
              </a:spcBef>
              <a:buFont typeface="Arial" charset="0"/>
              <a:buChar char="•"/>
              <a:defRPr/>
            </a:pPr>
            <a:r>
              <a:rPr lang="fi-FI" altLang="fi-FI" sz="2000" dirty="0">
                <a:solidFill>
                  <a:srgbClr val="000000"/>
                </a:solidFill>
              </a:rPr>
              <a:t>Voit myös soittaa asiakaspalveluumme tai käydä lähimmässä verotoimistossa.</a:t>
            </a:r>
          </a:p>
          <a:p>
            <a:pPr marL="1219170" lvl="2" indent="0">
              <a:spcBef>
                <a:spcPts val="667"/>
              </a:spcBef>
              <a:buNone/>
              <a:defRPr/>
            </a:pPr>
            <a:endParaRPr lang="fi-FI" altLang="fi-FI" sz="2000" dirty="0">
              <a:solidFill>
                <a:srgbClr val="000000"/>
              </a:solidFill>
            </a:endParaRPr>
          </a:p>
          <a:p>
            <a:pPr lvl="1">
              <a:spcBef>
                <a:spcPts val="667"/>
              </a:spcBef>
              <a:buFont typeface="Arial" charset="0"/>
              <a:buChar char="•"/>
              <a:defRPr/>
            </a:pPr>
            <a:r>
              <a:rPr lang="fi-FI" altLang="fi-FI" sz="2400" b="1" dirty="0">
                <a:solidFill>
                  <a:srgbClr val="000000"/>
                </a:solidFill>
              </a:rPr>
              <a:t>S</a:t>
            </a:r>
            <a:r>
              <a:rPr lang="fi-FI" altLang="fi-FI" sz="2400" b="1" dirty="0" smtClean="0">
                <a:solidFill>
                  <a:srgbClr val="000000"/>
                </a:solidFill>
              </a:rPr>
              <a:t>aat vähennyksen hyödynnettyä jo maksuvuonna.</a:t>
            </a:r>
          </a:p>
          <a:p>
            <a:pPr marL="609585" lvl="1" indent="0">
              <a:spcBef>
                <a:spcPts val="667"/>
              </a:spcBef>
              <a:buNone/>
              <a:defRPr/>
            </a:pPr>
            <a:endParaRPr lang="fi-FI" altLang="fi-FI" sz="2400" b="1" dirty="0" smtClean="0">
              <a:solidFill>
                <a:srgbClr val="000000"/>
              </a:solidFill>
            </a:endParaRPr>
          </a:p>
          <a:p>
            <a:pPr lvl="1">
              <a:spcBef>
                <a:spcPts val="667"/>
              </a:spcBef>
              <a:buFont typeface="Arial" charset="0"/>
              <a:buChar char="•"/>
              <a:defRPr/>
            </a:pPr>
            <a:r>
              <a:rPr lang="fi-FI" sz="2400" b="1" dirty="0"/>
              <a:t>S</a:t>
            </a:r>
            <a:r>
              <a:rPr lang="fi-FI" sz="2400" b="1" dirty="0" smtClean="0"/>
              <a:t>inun ei tarvitse </a:t>
            </a:r>
            <a:r>
              <a:rPr lang="fi-FI" sz="2400" b="1" dirty="0"/>
              <a:t>enää ilmoittaa </a:t>
            </a:r>
            <a:r>
              <a:rPr lang="fi-FI" sz="2400" b="1" dirty="0" smtClean="0"/>
              <a:t>samoja tietoja esitäytetyllä veroilmoituksella.</a:t>
            </a:r>
          </a:p>
          <a:p>
            <a:pPr marL="609585" lvl="1" indent="0">
              <a:spcBef>
                <a:spcPts val="667"/>
              </a:spcBef>
              <a:buNone/>
              <a:defRPr/>
            </a:pPr>
            <a:endParaRPr lang="fi-FI" sz="2400" b="1" dirty="0" smtClean="0"/>
          </a:p>
          <a:p>
            <a:pPr marL="355591" lvl="1" indent="0">
              <a:spcBef>
                <a:spcPts val="667"/>
              </a:spcBef>
              <a:buNone/>
              <a:defRPr/>
            </a:pPr>
            <a:endParaRPr lang="fi-FI" sz="2400" b="1" dirty="0"/>
          </a:p>
          <a:p>
            <a:pPr marL="609585" lvl="1" indent="0">
              <a:spcBef>
                <a:spcPts val="667"/>
              </a:spcBef>
              <a:buNone/>
              <a:defRPr/>
            </a:pPr>
            <a:endParaRPr lang="fi-FI" sz="2400" dirty="0"/>
          </a:p>
          <a:p>
            <a:pPr marL="0" indent="0">
              <a:buNone/>
            </a:pP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50190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>
                <a:solidFill>
                  <a:srgbClr val="000000"/>
                </a:solidFill>
              </a:rPr>
              <a:t/>
            </a:r>
            <a:br>
              <a:rPr lang="fi-FI" altLang="fi-FI" dirty="0" smtClean="0">
                <a:solidFill>
                  <a:srgbClr val="000000"/>
                </a:solidFill>
              </a:rPr>
            </a:br>
            <a:r>
              <a:rPr lang="fi-FI" altLang="fi-FI" dirty="0" smtClean="0">
                <a:solidFill>
                  <a:srgbClr val="215137"/>
                </a:solidFill>
              </a:rPr>
              <a:t>2. </a:t>
            </a:r>
            <a:r>
              <a:rPr lang="fi-FI" altLang="fi-FI" dirty="0" err="1" smtClean="0"/>
              <a:t>Palkka.fi-palvelussa</a:t>
            </a:r>
            <a:r>
              <a:rPr lang="fi-FI" altLang="fi-FI" dirty="0" smtClean="0">
                <a:solidFill>
                  <a:srgbClr val="000000"/>
                </a:solidFill>
              </a:rPr>
              <a:t> 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spcBef>
                <a:spcPts val="667"/>
              </a:spcBef>
              <a:buFont typeface="Arial" panose="020B0604020202020204" pitchFamily="34" charset="0"/>
              <a:buChar char="•"/>
              <a:defRPr/>
            </a:pPr>
            <a:r>
              <a:rPr lang="fi-FI" dirty="0" err="1" smtClean="0">
                <a:hlinkClick r:id="rId2"/>
              </a:rPr>
              <a:t>Palkka.fi</a:t>
            </a:r>
            <a:r>
              <a:rPr lang="fi-FI" dirty="0" err="1" smtClean="0"/>
              <a:t>:n</a:t>
            </a:r>
            <a:r>
              <a:rPr lang="fi-FI" dirty="0" smtClean="0"/>
              <a:t> avulla voit laskea työntekijällesi palkan</a:t>
            </a:r>
            <a:r>
              <a:rPr lang="fi-FI" dirty="0" smtClean="0"/>
              <a:t> </a:t>
            </a:r>
            <a:r>
              <a:rPr lang="fi-FI" dirty="0"/>
              <a:t>sivukuluineen. Palvelu hoitaa puolestasi ilmoitukset ja muodostaa maksut työeläkeyhtiöihin, Työttömyysvakuutusrahastolle ja Verohallintoon. </a:t>
            </a:r>
            <a:endParaRPr lang="fi-FI" dirty="0" smtClean="0"/>
          </a:p>
          <a:p>
            <a:pPr lvl="1">
              <a:spcBef>
                <a:spcPts val="667"/>
              </a:spcBef>
              <a:buFont typeface="Arial" panose="020B0604020202020204" pitchFamily="34" charset="0"/>
              <a:buChar char="•"/>
              <a:defRPr/>
            </a:pPr>
            <a:r>
              <a:rPr lang="fi-FI" dirty="0" smtClean="0"/>
              <a:t>Palvelu tekee puolestasi kotitalousvähennyksen maksetuista palkoista.</a:t>
            </a:r>
          </a:p>
          <a:p>
            <a:pPr lvl="1">
              <a:spcBef>
                <a:spcPts val="667"/>
              </a:spcBef>
              <a:buFont typeface="Arial" panose="020B0604020202020204" pitchFamily="34" charset="0"/>
              <a:buChar char="•"/>
              <a:defRPr/>
            </a:pPr>
            <a:r>
              <a:rPr lang="fi-FI" altLang="fi-FI" dirty="0" smtClean="0">
                <a:solidFill>
                  <a:srgbClr val="000000"/>
                </a:solidFill>
              </a:rPr>
              <a:t>Tieto kotitalousvähennyksestä näkyy esitäytetyllä veroilmoituksellasi.</a:t>
            </a:r>
            <a:endParaRPr lang="fi-FI" altLang="fi-FI" dirty="0" smtClean="0">
              <a:solidFill>
                <a:srgbClr val="000000"/>
              </a:solidFill>
            </a:endParaRPr>
          </a:p>
          <a:p>
            <a:pPr marL="609585" lvl="1" indent="0">
              <a:spcBef>
                <a:spcPts val="667"/>
              </a:spcBef>
              <a:buNone/>
              <a:defRPr/>
            </a:pPr>
            <a:endParaRPr lang="fi-FI" altLang="fi-FI" dirty="0">
              <a:solidFill>
                <a:srgbClr val="000000"/>
              </a:solidFill>
            </a:endParaRPr>
          </a:p>
          <a:p>
            <a:pPr marL="609585" lvl="1" indent="0">
              <a:spcBef>
                <a:spcPts val="667"/>
              </a:spcBef>
              <a:buNone/>
              <a:defRPr/>
            </a:pPr>
            <a:endParaRPr lang="fi-FI" altLang="fi-FI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8645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/>
            </a:r>
            <a:br>
              <a:rPr lang="fi-FI" altLang="fi-FI" dirty="0" smtClean="0"/>
            </a:br>
            <a:r>
              <a:rPr lang="fi-FI" altLang="fi-FI" dirty="0" smtClean="0"/>
              <a:t>3. </a:t>
            </a:r>
            <a:r>
              <a:rPr lang="fi-FI" altLang="fi-FI" dirty="0"/>
              <a:t>Ilmoita </a:t>
            </a:r>
            <a:r>
              <a:rPr lang="fi-FI" altLang="fi-FI" dirty="0" smtClean="0"/>
              <a:t>veroilmoituksella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34566" y="1341562"/>
            <a:ext cx="11088831" cy="4609579"/>
          </a:xfrm>
        </p:spPr>
        <p:txBody>
          <a:bodyPr/>
          <a:lstStyle/>
          <a:p>
            <a:pPr lvl="1">
              <a:spcBef>
                <a:spcPts val="667"/>
              </a:spcBef>
              <a:buFont typeface="Arial" panose="020B0604020202020204" pitchFamily="34" charset="0"/>
              <a:buChar char="•"/>
              <a:defRPr/>
            </a:pPr>
            <a:r>
              <a:rPr lang="fi-FI" sz="2400" dirty="0" smtClean="0"/>
              <a:t>Voit ilmoittaa kotitalousvähennyksen tiedot </a:t>
            </a:r>
            <a:r>
              <a:rPr lang="fi-FI" altLang="fi-FI" sz="2400" dirty="0" err="1" smtClean="0">
                <a:solidFill>
                  <a:srgbClr val="000000"/>
                </a:solidFill>
                <a:hlinkClick r:id="rId2"/>
              </a:rPr>
              <a:t>OmaVerossa</a:t>
            </a:r>
            <a:r>
              <a:rPr lang="fi-FI" altLang="fi-FI" sz="2400" dirty="0">
                <a:solidFill>
                  <a:srgbClr val="000000"/>
                </a:solidFill>
              </a:rPr>
              <a:t> </a:t>
            </a:r>
            <a:r>
              <a:rPr lang="fi-FI" altLang="fi-FI" sz="2400" dirty="0" smtClean="0">
                <a:solidFill>
                  <a:srgbClr val="000000"/>
                </a:solidFill>
              </a:rPr>
              <a:t>milloin haluat. Vähennys siirtyy automaattisesti esitäytetylle veroilmoituksellesi.</a:t>
            </a:r>
          </a:p>
          <a:p>
            <a:pPr lvl="2">
              <a:spcBef>
                <a:spcPts val="667"/>
              </a:spcBef>
              <a:buFont typeface="Arial" charset="0"/>
              <a:buChar char="•"/>
              <a:defRPr/>
            </a:pPr>
            <a:r>
              <a:rPr lang="fi-FI" sz="2100" dirty="0" smtClean="0"/>
              <a:t>Täydennä </a:t>
            </a:r>
            <a:r>
              <a:rPr lang="fi-FI" sz="2100" dirty="0" smtClean="0"/>
              <a:t>tiedot </a:t>
            </a:r>
            <a:r>
              <a:rPr lang="fi-FI" sz="2100" dirty="0" err="1" smtClean="0"/>
              <a:t>OmaVerossa</a:t>
            </a:r>
            <a:r>
              <a:rPr lang="fi-FI" sz="2100" dirty="0" smtClean="0"/>
              <a:t> viimeistään veroilmoituksesi palautuspäivään mennessä.</a:t>
            </a:r>
            <a:endParaRPr lang="fi-FI" sz="2100" dirty="0" smtClean="0"/>
          </a:p>
          <a:p>
            <a:pPr lvl="1">
              <a:spcBef>
                <a:spcPts val="667"/>
              </a:spcBef>
              <a:buFont typeface="Arial" charset="0"/>
              <a:buChar char="•"/>
              <a:defRPr/>
            </a:pPr>
            <a:r>
              <a:rPr lang="fi-FI" altLang="fi-FI" sz="2400" dirty="0" smtClean="0">
                <a:solidFill>
                  <a:srgbClr val="000000"/>
                </a:solidFill>
              </a:rPr>
              <a:t>Voit lähettää tiedot myös erillisillä lomakkeilla </a:t>
            </a:r>
            <a:r>
              <a:rPr lang="fi-FI" altLang="fi-FI" sz="2400" dirty="0" smtClean="0">
                <a:solidFill>
                  <a:srgbClr val="000000"/>
                </a:solidFill>
                <a:hlinkClick r:id="rId3"/>
              </a:rPr>
              <a:t>14A</a:t>
            </a:r>
            <a:r>
              <a:rPr lang="fi-FI" altLang="fi-FI" sz="2400" dirty="0" smtClean="0">
                <a:solidFill>
                  <a:srgbClr val="000000"/>
                </a:solidFill>
              </a:rPr>
              <a:t> tai </a:t>
            </a:r>
            <a:r>
              <a:rPr lang="fi-FI" altLang="fi-FI" sz="2400" dirty="0" smtClean="0">
                <a:solidFill>
                  <a:srgbClr val="000000"/>
                </a:solidFill>
                <a:hlinkClick r:id="rId4"/>
              </a:rPr>
              <a:t>14B</a:t>
            </a:r>
            <a:r>
              <a:rPr lang="fi-FI" altLang="fi-FI" sz="2400" dirty="0" smtClean="0">
                <a:solidFill>
                  <a:srgbClr val="000000"/>
                </a:solidFill>
              </a:rPr>
              <a:t>. </a:t>
            </a:r>
            <a:r>
              <a:rPr lang="fi-FI" altLang="fi-FI" sz="2400" dirty="0" smtClean="0"/>
              <a:t>L</a:t>
            </a:r>
            <a:r>
              <a:rPr lang="fi-FI" sz="2400" dirty="0" smtClean="0"/>
              <a:t>omakkeet </a:t>
            </a:r>
            <a:r>
              <a:rPr lang="fi-FI" sz="2400" dirty="0"/>
              <a:t>ja palautuskuori on hankittava itse ja lähetettävä </a:t>
            </a:r>
            <a:r>
              <a:rPr lang="fi-FI" sz="2400" dirty="0" smtClean="0"/>
              <a:t>Verohallintoon.</a:t>
            </a:r>
          </a:p>
          <a:p>
            <a:pPr lvl="1">
              <a:spcBef>
                <a:spcPts val="667"/>
              </a:spcBef>
              <a:buFont typeface="Arial" charset="0"/>
              <a:buChar char="•"/>
              <a:defRPr/>
            </a:pPr>
            <a:r>
              <a:rPr lang="fi-FI" sz="2400" dirty="0" smtClean="0"/>
              <a:t>Ilmoituksen </a:t>
            </a:r>
            <a:r>
              <a:rPr lang="fi-FI" sz="2400" dirty="0"/>
              <a:t>täytyy olla </a:t>
            </a:r>
            <a:r>
              <a:rPr lang="fi-FI" sz="2400" u="sng" dirty="0"/>
              <a:t>perillä Verohallinnossa</a:t>
            </a:r>
            <a:r>
              <a:rPr lang="fi-FI" sz="2400" dirty="0"/>
              <a:t> viimeistään veroilmoitukseesi merkittynä määräpäivänä. Myöhästyneestä ilmoituksesta voit joutua maksamaan myöhästymismaksun. Myöhästymismaksu henkilöasiakkailla on 50 euroa.</a:t>
            </a:r>
            <a:endParaRPr lang="fi-FI" altLang="fi-FI" sz="2400" dirty="0">
              <a:solidFill>
                <a:srgbClr val="D58B00"/>
              </a:solidFill>
            </a:endParaRPr>
          </a:p>
          <a:p>
            <a:pPr marL="0" indent="0">
              <a:buNone/>
            </a:pP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0228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700" dirty="0"/>
              <a:t>Jos unohdat ilmoittaa kotitalousvähennyksen veroilmoituksella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Voit </a:t>
            </a:r>
            <a:r>
              <a:rPr lang="fi-FI" sz="2800" dirty="0"/>
              <a:t>hakea verotukseesi muutosta vielä verotuksen päättymisen </a:t>
            </a:r>
            <a:r>
              <a:rPr lang="fi-FI" sz="2800" dirty="0" smtClean="0"/>
              <a:t>jälkeenkin.</a:t>
            </a:r>
            <a:endParaRPr lang="fi-FI" sz="2800" dirty="0"/>
          </a:p>
          <a:p>
            <a:pPr lvl="1"/>
            <a:r>
              <a:rPr lang="fi-FI" sz="2400" dirty="0"/>
              <a:t>T</a:t>
            </a:r>
            <a:r>
              <a:rPr lang="fi-FI" sz="2400" dirty="0" smtClean="0"/>
              <a:t>ee oikaisuvaatimus verotuksen oikaisulautakunnalle </a:t>
            </a:r>
            <a:r>
              <a:rPr lang="fi-FI" sz="2400" b="1" dirty="0" smtClean="0">
                <a:hlinkClick r:id="rId2"/>
              </a:rPr>
              <a:t>Omaverossa</a:t>
            </a:r>
            <a:r>
              <a:rPr lang="fi-FI" sz="2400" dirty="0" smtClean="0"/>
              <a:t> tai  </a:t>
            </a:r>
            <a:r>
              <a:rPr lang="fi-FI" sz="2400" b="1" dirty="0" smtClean="0">
                <a:solidFill>
                  <a:schemeClr val="accent6">
                    <a:lumMod val="75000"/>
                  </a:schemeClr>
                </a:solidFill>
                <a:hlinkClick r:id="rId3"/>
              </a:rPr>
              <a:t>lomakkeella 3308</a:t>
            </a:r>
            <a:r>
              <a:rPr lang="fi-FI" sz="2400" b="1" dirty="0" smtClean="0"/>
              <a:t>.</a:t>
            </a:r>
          </a:p>
          <a:p>
            <a:pPr lvl="1"/>
            <a:r>
              <a:rPr lang="fi-FI" sz="2400" dirty="0"/>
              <a:t>Voit tehdä oikaisuvaatimuksen verovuodesta 2016 tai tätä aikaisemmista verovuosista </a:t>
            </a:r>
            <a:r>
              <a:rPr lang="fi-FI" sz="2400" dirty="0" smtClean="0"/>
              <a:t>5 </a:t>
            </a:r>
            <a:r>
              <a:rPr lang="fi-FI" sz="2400" dirty="0"/>
              <a:t>vuoden kuluessa verotuksen päättymistä seuraavan vuoden alusta. Verovuodesta 2017 alkaen määräaika oikaisuvaatimuksen tekemiselle on 3 vuotta verovuoden päättymistä seuraavan vuoden </a:t>
            </a:r>
            <a:r>
              <a:rPr lang="fi-FI" sz="2400" dirty="0" smtClean="0"/>
              <a:t>alusta. Tarkista </a:t>
            </a:r>
            <a:r>
              <a:rPr lang="fi-FI" sz="2400" dirty="0"/>
              <a:t>verovuosi ja muutoksenhakuohje verotuspäätöksestä</a:t>
            </a:r>
            <a:r>
              <a:rPr lang="fi-FI" sz="2400" dirty="0" smtClean="0"/>
              <a:t>. Lue </a:t>
            </a:r>
            <a:r>
              <a:rPr lang="fi-FI" sz="2400" dirty="0"/>
              <a:t>lisää </a:t>
            </a:r>
            <a:r>
              <a:rPr lang="fi-FI" sz="2400" b="1" u="sng" dirty="0">
                <a:hlinkClick r:id="rId4"/>
              </a:rPr>
              <a:t>muutoksen hakemisesta</a:t>
            </a:r>
            <a:r>
              <a:rPr lang="fi-FI" sz="1800" dirty="0"/>
              <a:t>.</a:t>
            </a:r>
            <a:endParaRPr lang="fi-FI" sz="2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19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8255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Mikä on kotitalousvähennys?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dirty="0" smtClean="0">
                <a:sym typeface="Wingdings" panose="05000000000000000000" pitchFamily="2" charset="2"/>
              </a:rPr>
              <a:t> </a:t>
            </a:r>
            <a:r>
              <a:rPr lang="fi-FI" sz="2800" dirty="0" smtClean="0"/>
              <a:t>Verosta </a:t>
            </a:r>
            <a:r>
              <a:rPr lang="fi-FI" sz="2800" dirty="0"/>
              <a:t>tehtävä </a:t>
            </a:r>
            <a:r>
              <a:rPr lang="fi-FI" sz="2800" dirty="0" smtClean="0"/>
              <a:t>vähennys</a:t>
            </a:r>
          </a:p>
          <a:p>
            <a:pPr lvl="1"/>
            <a:r>
              <a:rPr lang="fi-FI" sz="2400" dirty="0" smtClean="0"/>
              <a:t>pienentää maksettavan veron määrää </a:t>
            </a:r>
          </a:p>
          <a:p>
            <a:pPr lvl="1"/>
            <a:r>
              <a:rPr lang="fi-FI" sz="2400" dirty="0" smtClean="0"/>
              <a:t>on henkilökohtainen</a:t>
            </a:r>
          </a:p>
          <a:p>
            <a:pPr lvl="2">
              <a:buFont typeface="Wingdings" panose="05000000000000000000" pitchFamily="2" charset="2"/>
              <a:buChar char="Ø"/>
            </a:pPr>
            <a:r>
              <a:rPr lang="fi-FI" sz="2000" dirty="0" smtClean="0"/>
              <a:t>poikkeuksena puolisoiden välinen vähennysoikeus</a:t>
            </a:r>
          </a:p>
          <a:p>
            <a:r>
              <a:rPr lang="fi-FI" sz="2800" dirty="0" smtClean="0"/>
              <a:t>Saat vähentää osan kuluista, jotka ovat aiheutuneet kotona tai vapaa-ajan asunnossa tehdystä vähennykseen oikeuttavasta työstä</a:t>
            </a:r>
          </a:p>
          <a:p>
            <a:r>
              <a:rPr lang="fi-FI" sz="2800" dirty="0" smtClean="0"/>
              <a:t>Tavoitteena samalla</a:t>
            </a:r>
          </a:p>
          <a:p>
            <a:pPr lvl="1"/>
            <a:r>
              <a:rPr lang="fi-FI" sz="2400" dirty="0" smtClean="0"/>
              <a:t>edistää </a:t>
            </a:r>
            <a:r>
              <a:rPr lang="fi-FI" sz="2400" dirty="0"/>
              <a:t>asuntojen omatoimista ylläpitoa</a:t>
            </a:r>
          </a:p>
          <a:p>
            <a:pPr lvl="1"/>
            <a:r>
              <a:rPr lang="fi-FI" sz="2400" dirty="0"/>
              <a:t>estää harmaata </a:t>
            </a:r>
            <a:r>
              <a:rPr lang="fi-FI" sz="2400" dirty="0" smtClean="0"/>
              <a:t>taloutta</a:t>
            </a:r>
          </a:p>
          <a:p>
            <a:pPr lvl="1"/>
            <a:r>
              <a:rPr lang="fi-FI" sz="2400" dirty="0" smtClean="0"/>
              <a:t>parantaa työllisyyttä.</a:t>
            </a:r>
            <a:endParaRPr lang="fi-FI" sz="2400" dirty="0"/>
          </a:p>
          <a:p>
            <a:pPr marL="609585" lvl="1" indent="0">
              <a:buNone/>
            </a:pPr>
            <a:endParaRPr lang="fi-FI" sz="2400" dirty="0" smtClean="0"/>
          </a:p>
          <a:p>
            <a:pPr lvl="0"/>
            <a:endParaRPr lang="fi-FI" sz="2800" b="0" dirty="0"/>
          </a:p>
          <a:p>
            <a:pPr marL="0" indent="0">
              <a:buNone/>
            </a:pP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7978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Työntekijän palkkaaminen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altLang="fi-FI" sz="2000" dirty="0"/>
              <a:t>Sinun on huolehdittava työnantajavelvoitteista, kun maksat palkkaa työntekijälle</a:t>
            </a:r>
            <a:r>
              <a:rPr lang="fi-FI" altLang="fi-FI" sz="2000" dirty="0" smtClean="0"/>
              <a:t>.</a:t>
            </a:r>
            <a:endParaRPr lang="fi-FI" altLang="fi-FI" sz="2000" dirty="0"/>
          </a:p>
          <a:p>
            <a:r>
              <a:rPr lang="fi-FI" altLang="fi-FI" sz="2000" dirty="0" smtClean="0"/>
              <a:t>Tee vuodelta 2018 vuosi-ilmoitus </a:t>
            </a:r>
            <a:r>
              <a:rPr lang="fi-FI" altLang="fi-FI" sz="2000" dirty="0"/>
              <a:t>palkasta ja ennakonpidätyksestä </a:t>
            </a:r>
            <a:r>
              <a:rPr lang="fi-FI" altLang="fi-FI" sz="2000" dirty="0" smtClean="0"/>
              <a:t>Verohallintoon </a:t>
            </a:r>
            <a:r>
              <a:rPr lang="fi-FI" altLang="fi-FI" sz="2000" dirty="0" smtClean="0"/>
              <a:t>31.1.2019 </a:t>
            </a:r>
            <a:r>
              <a:rPr lang="fi-FI" altLang="fi-FI" sz="2000" dirty="0" smtClean="0"/>
              <a:t>mennessä, kun palkkatulon määrä samalle työntekijälle on vähintään 200 euroa vuodessa</a:t>
            </a:r>
            <a:r>
              <a:rPr lang="fi-FI" altLang="fi-FI" sz="2000" dirty="0" smtClean="0"/>
              <a:t>.</a:t>
            </a:r>
          </a:p>
          <a:p>
            <a:endParaRPr lang="fi-FI" altLang="fi-FI" sz="2000" dirty="0" smtClean="0"/>
          </a:p>
          <a:p>
            <a:r>
              <a:rPr lang="fi-FI" altLang="fi-FI" sz="2000" dirty="0" smtClean="0"/>
              <a:t>Tee </a:t>
            </a:r>
            <a:r>
              <a:rPr lang="fi-FI" altLang="fi-FI" sz="2000" dirty="0"/>
              <a:t>ilmoitus </a:t>
            </a:r>
            <a:r>
              <a:rPr lang="fi-FI" altLang="fi-FI" sz="2000" dirty="0" smtClean="0"/>
              <a:t>sähköisesti osoitteessa </a:t>
            </a:r>
            <a:r>
              <a:rPr lang="fi-FI" altLang="fi-FI" sz="2000" dirty="0" smtClean="0">
                <a:hlinkClick r:id="rId2"/>
              </a:rPr>
              <a:t>lomake.fi</a:t>
            </a:r>
            <a:r>
              <a:rPr lang="fi-FI" altLang="fi-FI" sz="2000" dirty="0" smtClean="0"/>
              <a:t> tai </a:t>
            </a:r>
            <a:r>
              <a:rPr lang="fi-FI" altLang="fi-FI" sz="2000" dirty="0">
                <a:hlinkClick r:id="rId3"/>
              </a:rPr>
              <a:t>lomakkeella 7801</a:t>
            </a:r>
            <a:r>
              <a:rPr lang="fi-FI" altLang="fi-FI" sz="2000" dirty="0" smtClean="0"/>
              <a:t>.</a:t>
            </a:r>
          </a:p>
          <a:p>
            <a:pPr marL="355591" lvl="1" indent="0">
              <a:buNone/>
            </a:pPr>
            <a:endParaRPr lang="fi-FI" altLang="fi-FI" sz="2000" dirty="0" smtClean="0"/>
          </a:p>
          <a:p>
            <a:pPr marL="355591" lvl="1" indent="0">
              <a:buNone/>
            </a:pPr>
            <a:r>
              <a:rPr lang="fi-FI" altLang="fi-FI" sz="2000" b="1" dirty="0" smtClean="0"/>
              <a:t>HUOM! </a:t>
            </a:r>
            <a:r>
              <a:rPr lang="fi-FI" altLang="fi-FI" sz="2000" dirty="0" smtClean="0"/>
              <a:t>1.1.2019 alkaen </a:t>
            </a:r>
            <a:r>
              <a:rPr lang="fi-FI" altLang="fi-FI" sz="2000" dirty="0" smtClean="0"/>
              <a:t>tiedot palkanmaksusta </a:t>
            </a:r>
            <a:r>
              <a:rPr lang="fi-FI" altLang="fi-FI" sz="2000" dirty="0" smtClean="0"/>
              <a:t>ilmoitetaan Tulorekisteriin. </a:t>
            </a:r>
            <a:r>
              <a:rPr lang="fi-FI" altLang="fi-FI" sz="2000" dirty="0" smtClean="0"/>
              <a:t>Jos käytät palkanmaksuun </a:t>
            </a:r>
            <a:r>
              <a:rPr lang="fi-FI" altLang="fi-FI" sz="2000" dirty="0" err="1" smtClean="0">
                <a:hlinkClick r:id="rId4"/>
              </a:rPr>
              <a:t>palkka.fi</a:t>
            </a:r>
            <a:r>
              <a:rPr lang="fi-FI" altLang="fi-FI" sz="2000" dirty="0" err="1" smtClean="0"/>
              <a:t>:tä</a:t>
            </a:r>
            <a:r>
              <a:rPr lang="fi-FI" altLang="fi-FI" sz="2000" dirty="0" smtClean="0"/>
              <a:t>, tekee palvelu </a:t>
            </a:r>
            <a:r>
              <a:rPr lang="fi-FI" altLang="fi-FI" sz="2000" dirty="0" smtClean="0"/>
              <a:t>ilmoitukset puolestasi automaattisesti. Muissa tapauksissa </a:t>
            </a:r>
            <a:r>
              <a:rPr lang="fi-FI" altLang="fi-FI" sz="2000" dirty="0" smtClean="0"/>
              <a:t>tarkista </a:t>
            </a:r>
            <a:r>
              <a:rPr lang="fi-FI" altLang="fi-FI" sz="2000" dirty="0" smtClean="0"/>
              <a:t>ilmoitusajat- ja ohjeet osoitteesta </a:t>
            </a:r>
            <a:r>
              <a:rPr lang="fi-FI" altLang="fi-FI" sz="2000" dirty="0" smtClean="0">
                <a:hlinkClick r:id="rId5"/>
              </a:rPr>
              <a:t>tulorekisteri.fi.</a:t>
            </a:r>
            <a:r>
              <a:rPr lang="fi-FI" altLang="fi-FI" sz="2000" dirty="0" smtClean="0"/>
              <a:t> </a:t>
            </a:r>
            <a:endParaRPr lang="fi-FI" alt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20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5979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03052" y="549474"/>
            <a:ext cx="9648337" cy="935602"/>
          </a:xfrm>
        </p:spPr>
        <p:txBody>
          <a:bodyPr/>
          <a:lstStyle/>
          <a:p>
            <a:r>
              <a:rPr lang="fi-FI" dirty="0" smtClean="0"/>
              <a:t>Maksamasi palkan määrä vaikuttaa velvollisuuksiisi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21</a:t>
            </a:fld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743225" y="2493690"/>
            <a:ext cx="4703910" cy="2062099"/>
          </a:xfrm>
          <a:prstGeom prst="rect">
            <a:avLst/>
          </a:prstGeom>
          <a:noFill/>
          <a:ln w="3175">
            <a:solidFill>
              <a:schemeClr val="tx1"/>
            </a:solidFill>
            <a:bevel/>
          </a:ln>
        </p:spPr>
        <p:txBody>
          <a:bodyPr wrap="square" lIns="121917" tIns="60958" rIns="121917" bIns="60958" rtlCol="0">
            <a:spAutoFit/>
          </a:bodyPr>
          <a:lstStyle/>
          <a:p>
            <a:r>
              <a:rPr lang="fi-FI" altLang="fi-FI" dirty="0" smtClean="0">
                <a:solidFill>
                  <a:schemeClr val="accent6">
                    <a:lumMod val="75000"/>
                  </a:schemeClr>
                </a:solidFill>
              </a:rPr>
              <a:t>Palkanmaksajan velvollisuudet:</a:t>
            </a:r>
            <a:endParaRPr lang="fi-FI" altLang="fi-FI" b="0" dirty="0" smtClean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ennakonpidätys palkasta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työnantajan </a:t>
            </a:r>
            <a:r>
              <a:rPr lang="fi-FI" b="0" dirty="0"/>
              <a:t>sairausvakuutusmaksu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työttömyysvakuutusmaksu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eläke- ja tapaturmavakuutusmaksut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veroilmoitus työnantajasuorituksista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vuosi-ilmoitus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6239222" y="1485578"/>
            <a:ext cx="4703910" cy="1523490"/>
          </a:xfrm>
          <a:prstGeom prst="rect">
            <a:avLst/>
          </a:prstGeom>
          <a:noFill/>
          <a:ln w="3175">
            <a:solidFill>
              <a:schemeClr val="tx1"/>
            </a:solidFill>
            <a:bevel/>
          </a:ln>
        </p:spPr>
        <p:txBody>
          <a:bodyPr wrap="square" lIns="121917" tIns="60958" rIns="121917" bIns="60958" rtlCol="0">
            <a:spAutoFit/>
          </a:bodyPr>
          <a:lstStyle/>
          <a:p>
            <a:r>
              <a:rPr lang="fi-FI" altLang="fi-FI" dirty="0" smtClean="0">
                <a:solidFill>
                  <a:schemeClr val="accent6">
                    <a:lumMod val="75000"/>
                  </a:schemeClr>
                </a:solidFill>
              </a:rPr>
              <a:t>Jos maksat palkkaa alle 1500 € / vuosi / henkilö, voit unohtaa </a:t>
            </a:r>
            <a:r>
              <a:rPr lang="fi-FI" altLang="fi-FI" dirty="0" smtClean="0">
                <a:solidFill>
                  <a:srgbClr val="FF9933"/>
                </a:solidFill>
              </a:rPr>
              <a:t>nämä</a:t>
            </a:r>
            <a:r>
              <a:rPr lang="fi-FI" altLang="fi-FI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fi-FI" altLang="fi-FI" sz="1900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ennakonpidätys palkasta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työnantajan </a:t>
            </a:r>
            <a:r>
              <a:rPr lang="fi-FI" b="0" dirty="0" smtClean="0"/>
              <a:t>sairausvakuutusmaksu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veroilmoitus </a:t>
            </a:r>
            <a:r>
              <a:rPr lang="fi-FI" altLang="fi-FI" b="0" dirty="0"/>
              <a:t>työnantajasuorituksista</a:t>
            </a:r>
          </a:p>
        </p:txBody>
      </p:sp>
      <p:sp>
        <p:nvSpPr>
          <p:cNvPr id="13" name="Tekstiruutu 12"/>
          <p:cNvSpPr txBox="1"/>
          <p:nvPr/>
        </p:nvSpPr>
        <p:spPr>
          <a:xfrm>
            <a:off x="6239222" y="4869954"/>
            <a:ext cx="4703910" cy="1231102"/>
          </a:xfrm>
          <a:prstGeom prst="rect">
            <a:avLst/>
          </a:prstGeom>
          <a:noFill/>
          <a:ln w="3175">
            <a:solidFill>
              <a:schemeClr val="tx1"/>
            </a:solidFill>
            <a:bevel/>
          </a:ln>
        </p:spPr>
        <p:txBody>
          <a:bodyPr wrap="square" lIns="121917" tIns="60958" rIns="121917" bIns="60958" rtlCol="0">
            <a:spAutoFit/>
          </a:bodyPr>
          <a:lstStyle/>
          <a:p>
            <a:r>
              <a:rPr lang="fi-FI" altLang="fi-FI" dirty="0" smtClean="0">
                <a:solidFill>
                  <a:schemeClr val="accent6">
                    <a:lumMod val="75000"/>
                  </a:schemeClr>
                </a:solidFill>
              </a:rPr>
              <a:t>Jos maksat palkkaa yhteensä alle 1200 € / vuosi, voit lisäksi unohtaa nämä:</a:t>
            </a:r>
            <a:endParaRPr lang="fi-FI" altLang="fi-FI" strike="sngStrike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työttömyysvakuutusmaksu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i-FI" altLang="fi-FI" b="0" dirty="0" smtClean="0"/>
              <a:t>tapaturmavakuutusmaksu</a:t>
            </a:r>
            <a:endParaRPr lang="fi-FI" altLang="fi-FI" b="0" dirty="0"/>
          </a:p>
        </p:txBody>
      </p:sp>
      <p:cxnSp>
        <p:nvCxnSpPr>
          <p:cNvPr id="7" name="Suora nuoliyhdysviiva 6"/>
          <p:cNvCxnSpPr>
            <a:stCxn id="12" idx="2"/>
          </p:cNvCxnSpPr>
          <p:nvPr/>
        </p:nvCxnSpPr>
        <p:spPr>
          <a:xfrm>
            <a:off x="8591177" y="3009068"/>
            <a:ext cx="0" cy="257835"/>
          </a:xfrm>
          <a:prstGeom prst="straightConnector1">
            <a:avLst/>
          </a:prstGeom>
          <a:ln>
            <a:solidFill>
              <a:schemeClr val="accent4">
                <a:lumMod val="25000"/>
              </a:schemeClr>
            </a:solidFill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kstiruutu 10"/>
          <p:cNvSpPr txBox="1"/>
          <p:nvPr/>
        </p:nvSpPr>
        <p:spPr>
          <a:xfrm>
            <a:off x="6239222" y="3361853"/>
            <a:ext cx="4703910" cy="1107992"/>
          </a:xfrm>
          <a:prstGeom prst="rect">
            <a:avLst/>
          </a:prstGeom>
          <a:noFill/>
          <a:ln w="3175">
            <a:solidFill>
              <a:schemeClr val="tx1"/>
            </a:solidFill>
            <a:bevel/>
          </a:ln>
        </p:spPr>
        <p:txBody>
          <a:bodyPr wrap="square" lIns="121917" tIns="60958" rIns="121917" bIns="60958" rtlCol="0">
            <a:spAutoFit/>
          </a:bodyPr>
          <a:lstStyle/>
          <a:p>
            <a:r>
              <a:rPr lang="fi-FI" altLang="fi-FI" sz="1600" b="0" dirty="0" smtClean="0">
                <a:solidFill>
                  <a:schemeClr val="tx2"/>
                </a:solidFill>
              </a:rPr>
              <a:t>Jos työntekijä haluaa ennakonpidätyksen tehtävän alle 1500 € vuodessa maksetusta palkasta, voit unohtaa </a:t>
            </a:r>
            <a:r>
              <a:rPr lang="fi-FI" altLang="fi-FI" sz="1600" dirty="0" smtClean="0">
                <a:solidFill>
                  <a:schemeClr val="tx2"/>
                </a:solidFill>
              </a:rPr>
              <a:t>ainoastaan</a:t>
            </a:r>
            <a:r>
              <a:rPr lang="fi-FI" altLang="fi-FI" sz="1600" b="0" dirty="0" smtClean="0">
                <a:solidFill>
                  <a:schemeClr val="tx2"/>
                </a:solidFill>
              </a:rPr>
              <a:t> työnantajan sairausvakuutusmaksun.</a:t>
            </a:r>
            <a:endParaRPr lang="fi-FI" altLang="fi-FI" sz="1600" b="0" strike="sngStrike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2101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Palkkalaskelma maksamistasi palkoista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/>
              <a:t>Sinun on annettava työntekijälle palkkalaskelma, josta näkyy</a:t>
            </a:r>
            <a:endParaRPr lang="fi-FI" sz="2400" dirty="0"/>
          </a:p>
          <a:p>
            <a:pPr lvl="1"/>
            <a:r>
              <a:rPr lang="fi-FI" sz="2000" dirty="0"/>
              <a:t>työnantajan nimi, henkilötunnus, osoite ja puhelinnumero</a:t>
            </a:r>
          </a:p>
          <a:p>
            <a:pPr lvl="1"/>
            <a:r>
              <a:rPr lang="fi-FI" sz="2000" dirty="0"/>
              <a:t>työntekijän nimi, henkilötunnus ja osoite</a:t>
            </a:r>
          </a:p>
          <a:p>
            <a:pPr lvl="1"/>
            <a:r>
              <a:rPr lang="fi-FI" sz="2000" dirty="0"/>
              <a:t>työsuhteen alkamispäivä, työaika ja palkan peruste</a:t>
            </a:r>
          </a:p>
          <a:p>
            <a:pPr lvl="1"/>
            <a:r>
              <a:rPr lang="fi-FI" sz="2000" dirty="0"/>
              <a:t>palkan ja siitä toimitetun ennakonpidätyksen määrä</a:t>
            </a:r>
          </a:p>
          <a:p>
            <a:pPr lvl="1"/>
            <a:r>
              <a:rPr lang="fi-FI" sz="2000" dirty="0"/>
              <a:t>maksetut luontoisedut ja kustannustenkorvaukset</a:t>
            </a:r>
          </a:p>
          <a:p>
            <a:pPr lvl="1"/>
            <a:r>
              <a:rPr lang="fi-FI" sz="2000" dirty="0"/>
              <a:t>palkanmaksun ajankohta</a:t>
            </a:r>
          </a:p>
          <a:p>
            <a:pPr lvl="1"/>
            <a:r>
              <a:rPr lang="fi-FI" sz="2000" dirty="0"/>
              <a:t>työntekijältä peritty työntekijän eläkemaksu ja työttömyysvakuutusmaksu</a:t>
            </a:r>
          </a:p>
          <a:p>
            <a:pPr lvl="1"/>
            <a:r>
              <a:rPr lang="fi-FI" sz="2000" dirty="0"/>
              <a:t>sairausvakuutuksen päivärahamaksu.</a:t>
            </a:r>
          </a:p>
          <a:p>
            <a:r>
              <a:rPr lang="fi-FI" sz="2800" dirty="0"/>
              <a:t>Säilytä tositteet myös itselläsi 6 vuotta palkanmaksuvuoden päättymisestä.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22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52153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Lisätietoa työntekijän palkkaamisesta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800" dirty="0" smtClean="0"/>
              <a:t>Katso vero.fi-sivuilta</a:t>
            </a:r>
            <a:endParaRPr lang="fi-FI" altLang="fi-FI" sz="2800" dirty="0"/>
          </a:p>
          <a:p>
            <a:pPr lvl="1"/>
            <a:r>
              <a:rPr lang="fi-FI" altLang="fi-FI" sz="2400" b="1" dirty="0" smtClean="0">
                <a:solidFill>
                  <a:schemeClr val="accent6">
                    <a:lumMod val="75000"/>
                  </a:schemeClr>
                </a:solidFill>
                <a:hlinkClick r:id="rId2"/>
              </a:rPr>
              <a:t>Kotitalous työn teettäjänä</a:t>
            </a:r>
            <a:endParaRPr lang="fi-FI" altLang="fi-FI" sz="2400" b="1" dirty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r>
              <a:rPr lang="fi-FI" altLang="fi-FI" dirty="0"/>
              <a:t>tietopaketti maksuvelvoitteista ja maksujen suuruudesta, kun palkkaat työntekijän</a:t>
            </a:r>
          </a:p>
          <a:p>
            <a:pPr lvl="1"/>
            <a:r>
              <a:rPr lang="fi-FI" altLang="fi-FI" sz="2400" b="1" dirty="0" smtClean="0">
                <a:solidFill>
                  <a:schemeClr val="accent6">
                    <a:lumMod val="75000"/>
                  </a:schemeClr>
                </a:solidFill>
                <a:hlinkClick r:id="rId3"/>
              </a:rPr>
              <a:t>Työnantajasuoritusten ilmoittaminen ja maksaminen - kotitaloudet </a:t>
            </a:r>
            <a:endParaRPr lang="fi-FI" altLang="fi-FI" sz="24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lvl="2"/>
            <a:r>
              <a:rPr lang="fi-FI" dirty="0"/>
              <a:t>tietopaketti </a:t>
            </a:r>
            <a:r>
              <a:rPr lang="fi-FI" dirty="0" err="1" smtClean="0"/>
              <a:t>OmaVeroon</a:t>
            </a:r>
            <a:r>
              <a:rPr lang="fi-FI" dirty="0" smtClean="0"/>
              <a:t> </a:t>
            </a:r>
            <a:r>
              <a:rPr lang="fi-FI" dirty="0"/>
              <a:t>maksettavista ennakonpidätyksistä ja </a:t>
            </a:r>
            <a:r>
              <a:rPr lang="fi-FI" dirty="0" smtClean="0"/>
              <a:t>sairasvakuutusmaksuista, </a:t>
            </a:r>
            <a:r>
              <a:rPr lang="fi-FI" dirty="0"/>
              <a:t>kun maksat työntekijälle </a:t>
            </a:r>
            <a:r>
              <a:rPr lang="fi-FI" dirty="0" smtClean="0"/>
              <a:t>palkkaa, josta on tehty ennakonpidätys</a:t>
            </a:r>
            <a:endParaRPr lang="fi-FI" altLang="fi-FI" dirty="0"/>
          </a:p>
          <a:p>
            <a:r>
              <a:rPr lang="fi-FI" altLang="fi-FI" sz="2800" dirty="0" smtClean="0"/>
              <a:t>Tutustu </a:t>
            </a:r>
            <a:r>
              <a:rPr lang="fi-FI" altLang="fi-FI" sz="2800" dirty="0" smtClean="0">
                <a:solidFill>
                  <a:schemeClr val="accent6">
                    <a:lumMod val="75000"/>
                  </a:schemeClr>
                </a:solidFill>
                <a:hlinkClick r:id="rId4"/>
              </a:rPr>
              <a:t>palkka.fi -palveluun</a:t>
            </a:r>
            <a:endParaRPr lang="fi-FI" altLang="fi-FI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815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Saat apua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solidFill>
                  <a:schemeClr val="accent1"/>
                </a:solidFill>
                <a:hlinkClick r:id="rId2"/>
              </a:rPr>
              <a:t>Vero.fi</a:t>
            </a:r>
            <a:endParaRPr lang="fi-FI" dirty="0">
              <a:solidFill>
                <a:schemeClr val="accent1"/>
              </a:solidFill>
            </a:endParaRPr>
          </a:p>
          <a:p>
            <a:r>
              <a:rPr lang="fi-FI" dirty="0" smtClean="0">
                <a:solidFill>
                  <a:schemeClr val="accent6">
                    <a:lumMod val="75000"/>
                  </a:schemeClr>
                </a:solidFill>
                <a:hlinkClick r:id="rId3"/>
              </a:rPr>
              <a:t>Palvelunumerot</a:t>
            </a:r>
            <a:endParaRPr lang="fi-FI" dirty="0" smtClean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fi-FI" dirty="0" smtClean="0"/>
              <a:t>Tarkista, kuuluuko yritys ennakkoperintärekisteriin: </a:t>
            </a:r>
            <a:r>
              <a:rPr lang="fi-FI" dirty="0">
                <a:hlinkClick r:id="rId4"/>
              </a:rPr>
              <a:t>ytj.fi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24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94704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794" y="333454"/>
            <a:ext cx="10656980" cy="935602"/>
          </a:xfrm>
        </p:spPr>
        <p:txBody>
          <a:bodyPr/>
          <a:lstStyle/>
          <a:p>
            <a:r>
              <a:rPr lang="fi-FI" dirty="0" smtClean="0"/>
              <a:t>Kuka voi saada kotitalousvähennyksen?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Henkilöasiakas</a:t>
            </a:r>
          </a:p>
          <a:p>
            <a:pPr lvl="1"/>
            <a:r>
              <a:rPr lang="fi-FI" dirty="0" smtClean="0"/>
              <a:t>ei yritys tai yhteisö</a:t>
            </a:r>
          </a:p>
          <a:p>
            <a:r>
              <a:rPr lang="fi-FI" dirty="0"/>
              <a:t>V</a:t>
            </a:r>
            <a:r>
              <a:rPr lang="fi-FI" dirty="0" smtClean="0"/>
              <a:t>ainajan kuolinpesä </a:t>
            </a:r>
            <a:r>
              <a:rPr lang="fi-FI" dirty="0"/>
              <a:t>kuolinvuodelta</a:t>
            </a:r>
            <a:endParaRPr lang="fi-FI" dirty="0" smtClean="0"/>
          </a:p>
          <a:p>
            <a:pPr lvl="1"/>
            <a:r>
              <a:rPr lang="fi-FI" dirty="0"/>
              <a:t>kuitenkin vain jos henkilö on eläessään sitovasti tilannut työn ja työ on aloitettu henkilön ollessa vielä </a:t>
            </a:r>
            <a:r>
              <a:rPr lang="fi-FI" dirty="0" smtClean="0"/>
              <a:t>elossa</a:t>
            </a:r>
            <a:endParaRPr lang="fi-FI" dirty="0"/>
          </a:p>
          <a:p>
            <a:r>
              <a:rPr lang="fi-FI" b="1" dirty="0" smtClean="0"/>
              <a:t>Kuolinpesän osakas</a:t>
            </a:r>
            <a:r>
              <a:rPr lang="fi-FI" dirty="0" smtClean="0"/>
              <a:t> </a:t>
            </a:r>
          </a:p>
          <a:p>
            <a:pPr lvl="1"/>
            <a:r>
              <a:rPr lang="fi-FI" dirty="0" smtClean="0"/>
              <a:t>kun käyttää </a:t>
            </a:r>
            <a:r>
              <a:rPr lang="fi-FI" dirty="0"/>
              <a:t>kuolinpesän </a:t>
            </a:r>
            <a:r>
              <a:rPr lang="fi-FI" dirty="0" smtClean="0"/>
              <a:t>asuntoa </a:t>
            </a:r>
            <a:r>
              <a:rPr lang="fi-FI" dirty="0"/>
              <a:t>ja maksaa työn</a:t>
            </a:r>
          </a:p>
          <a:p>
            <a:pPr marL="609585" lvl="1" indent="0">
              <a:buNone/>
            </a:pPr>
            <a:endParaRPr lang="fi-FI" dirty="0" smtClean="0"/>
          </a:p>
          <a:p>
            <a:pPr marL="609585" lvl="1" indent="0">
              <a:buNone/>
            </a:pPr>
            <a:endParaRPr lang="fi-FI" b="1" dirty="0"/>
          </a:p>
          <a:p>
            <a:pPr marL="609585" lvl="1" indent="0">
              <a:buNone/>
            </a:pPr>
            <a:endParaRPr lang="fi-FI" dirty="0" smtClean="0"/>
          </a:p>
          <a:p>
            <a:pPr marL="609585" lvl="1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3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464590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794" y="477968"/>
            <a:ext cx="10873004" cy="935602"/>
          </a:xfrm>
        </p:spPr>
        <p:txBody>
          <a:bodyPr/>
          <a:lstStyle/>
          <a:p>
            <a:r>
              <a:rPr lang="fi-FI" dirty="0"/>
              <a:t>Millaisesta työstä voit saada kotitalousvähennyksen?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66614" y="1557586"/>
            <a:ext cx="10873009" cy="4609579"/>
          </a:xfrm>
        </p:spPr>
        <p:txBody>
          <a:bodyPr/>
          <a:lstStyle/>
          <a:p>
            <a:r>
              <a:rPr lang="fi-FI" sz="2000" b="1" dirty="0"/>
              <a:t>Tavanomaisesta siivous- ja kotitaloustyöstä</a:t>
            </a:r>
          </a:p>
          <a:p>
            <a:r>
              <a:rPr lang="fi-FI" sz="2000" b="1" dirty="0" smtClean="0"/>
              <a:t>Tavanomaisesta </a:t>
            </a:r>
            <a:r>
              <a:rPr lang="fi-FI" sz="2000" b="1" dirty="0"/>
              <a:t>hoiva- ja hoitotyöstä</a:t>
            </a:r>
          </a:p>
          <a:p>
            <a:pPr marL="355591" lvl="1" indent="-355591">
              <a:buFont typeface="Wingdings" panose="05000000000000000000" pitchFamily="2" charset="2"/>
              <a:buChar char="§"/>
            </a:pPr>
            <a:r>
              <a:rPr lang="fi-FI" sz="2000" b="1" dirty="0"/>
              <a:t>Asunnon tai vapaa-ajan asunnon kunnossapito- ja perusparannustyöstä sekä tietotekniikka-laitteiden </a:t>
            </a:r>
            <a:r>
              <a:rPr lang="fi-FI" sz="2000" b="1" dirty="0" smtClean="0"/>
              <a:t>asennuksesta</a:t>
            </a:r>
          </a:p>
          <a:p>
            <a:pPr marL="355591" lvl="1" indent="-355591">
              <a:buFont typeface="Wingdings" panose="05000000000000000000" pitchFamily="2" charset="2"/>
              <a:buChar char="§"/>
            </a:pPr>
            <a:r>
              <a:rPr lang="fi-FI" sz="2000" b="1" dirty="0" smtClean="0"/>
              <a:t>Vähennykseen oikeuttava  työ </a:t>
            </a:r>
            <a:r>
              <a:rPr lang="fi-FI" sz="2000" b="1" smtClean="0"/>
              <a:t>tulee tehdä </a:t>
            </a:r>
            <a:r>
              <a:rPr lang="fi-FI" sz="2000" b="1" dirty="0" smtClean="0"/>
              <a:t>asunnossa, joka on omassa</a:t>
            </a:r>
            <a:r>
              <a:rPr lang="fi-FI" sz="2000" b="1" dirty="0"/>
              <a:t>, vanhempiesi tai isovanhempiesi </a:t>
            </a:r>
            <a:r>
              <a:rPr lang="fi-FI" sz="2000" b="1" dirty="0" smtClean="0"/>
              <a:t>käytössä.</a:t>
            </a:r>
          </a:p>
          <a:p>
            <a:pPr lvl="1">
              <a:buFontTx/>
              <a:buChar char="-"/>
            </a:pPr>
            <a:r>
              <a:rPr lang="fi-FI" sz="2000" dirty="0" smtClean="0"/>
              <a:t>Työ voi tapahtua myös palvelutalossa, hoivakodissa, senioritalossa tai ryhmäkodissa, kunhan vähennykseen oikeuttava työ tehdään omassa, vanhempiesi tai isovanhempiesi käyttämässä asunnossa.</a:t>
            </a:r>
          </a:p>
          <a:p>
            <a:pPr lvl="1">
              <a:buFontTx/>
              <a:buChar char="-"/>
            </a:pPr>
            <a:r>
              <a:rPr lang="fi-FI" sz="2000" dirty="0" smtClean="0"/>
              <a:t>Vähennykseen oikeuttaa lisäksi puolisosi vanhempien tai isovanhempien asunnossa tai vapaa-ajan asunnossa tehty työ.</a:t>
            </a:r>
            <a:endParaRPr lang="fi-FI" sz="2000" b="1" dirty="0" smtClean="0"/>
          </a:p>
          <a:p>
            <a:pPr marL="609585" lvl="1" indent="0">
              <a:buNone/>
            </a:pPr>
            <a:endParaRPr lang="fi-FI" sz="16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4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0939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on tavanomainen työ?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000" dirty="0"/>
              <a:t>Tavanomaisena siivous – ja kotitaloustyönä pidetään esimerkiksi siivousta, ruoanlaittoa, pyykinpesua, sekä piha-alueen ja puutarhan hoitoa tai lumenluontia.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Tavanomaisena hoiva- ja hoitotyönä pidetään esimerkiksi lasten, vanhusten ja vammaisten pesemistä, pukemista, syöttämistä, ulkoiluttamista ja muuta hoitoa. Myös hoidettavan henkilön avustaminen kaupassa, pankissa ja apteekissa asiointi katsotaan hoiva- ja hoitotyöksi, kun se on osa laajempaa kotitalousvähennykseen oikeuttavaa työtä. Hoiva- ja hoitotyön on kohdistuttava henkilöön itseensä tai samassa taloudessa asuvaan henkilöön.</a:t>
            </a:r>
          </a:p>
          <a:p>
            <a:pPr marL="0" indent="0">
              <a:buNone/>
            </a:pPr>
            <a:endParaRPr lang="fi-FI" sz="2000" dirty="0"/>
          </a:p>
          <a:p>
            <a:r>
              <a:rPr lang="fi-FI" sz="2000" dirty="0"/>
              <a:t>Asunnon tai vapaa-ajan asunnon kunnossapito – ja perusparannustyönä pidetään esimerkiksi keittiön, kylpyhuoneen ja muiden huoneiden remonttityötä, omakotitalon </a:t>
            </a:r>
            <a:endParaRPr lang="fi-FI" sz="2000" dirty="0" smtClean="0"/>
          </a:p>
          <a:p>
            <a:r>
              <a:rPr lang="fi-FI" sz="2000" dirty="0" smtClean="0"/>
              <a:t>Sähkö-, </a:t>
            </a:r>
            <a:r>
              <a:rPr lang="fi-FI" sz="2000" dirty="0"/>
              <a:t>putki- ja kaapelityötä, omakotitalon kellaritilojen ja saunan remontointia, ulkorakennuksen maalausta ja turvalukon asentamistyötä.</a:t>
            </a:r>
          </a:p>
          <a:p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5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13481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78582" y="-98598"/>
            <a:ext cx="9648337" cy="935602"/>
          </a:xfrm>
        </p:spPr>
        <p:txBody>
          <a:bodyPr/>
          <a:lstStyle/>
          <a:p>
            <a:r>
              <a:rPr lang="fi-FI" sz="4000" dirty="0"/>
              <a:t>Milloin et voi saada kotitalousvähennystä?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590" y="909514"/>
            <a:ext cx="11088831" cy="4609579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fi-FI" altLang="fi-FI" sz="1800" b="1" dirty="0"/>
              <a:t>Vähennystä ei </a:t>
            </a:r>
            <a:r>
              <a:rPr lang="fi-FI" altLang="fi-FI" sz="1800" b="1"/>
              <a:t>voi </a:t>
            </a:r>
            <a:r>
              <a:rPr lang="fi-FI" altLang="fi-FI" sz="1800" b="1" smtClean="0"/>
              <a:t>saada muun muassa</a:t>
            </a:r>
            <a:endParaRPr lang="fi-FI" altLang="fi-FI" sz="1800" b="1" dirty="0"/>
          </a:p>
          <a:p>
            <a:pPr lvl="1">
              <a:lnSpc>
                <a:spcPct val="100000"/>
              </a:lnSpc>
            </a:pPr>
            <a:r>
              <a:rPr lang="fi-FI" altLang="fi-FI" sz="1800" dirty="0"/>
              <a:t>muusta kuin tavanomaisesta siivous-, kotitalous-, hoiva- ja hoitotyöstä</a:t>
            </a:r>
          </a:p>
          <a:p>
            <a:pPr lvl="1">
              <a:lnSpc>
                <a:spcPct val="100000"/>
              </a:lnSpc>
            </a:pPr>
            <a:r>
              <a:rPr lang="fi-FI" altLang="fi-FI" sz="1800" dirty="0"/>
              <a:t>pääsääntöisesti kunnalle tai kaupungille maksetusta korvauksesta</a:t>
            </a:r>
          </a:p>
          <a:p>
            <a:pPr lvl="1">
              <a:lnSpc>
                <a:spcPct val="100000"/>
              </a:lnSpc>
            </a:pPr>
            <a:r>
              <a:rPr lang="fi-FI" sz="1800" dirty="0"/>
              <a:t>jos työsuoritukseen on saatu kunnan myöntämä sosiaali- ja terveydenhuollon palveluseteli tai muu maksusitoumus</a:t>
            </a:r>
            <a:endParaRPr lang="fi-FI" altLang="fi-FI" sz="1800" dirty="0"/>
          </a:p>
          <a:p>
            <a:pPr lvl="1">
              <a:lnSpc>
                <a:spcPct val="100000"/>
              </a:lnSpc>
            </a:pPr>
            <a:r>
              <a:rPr lang="fi-FI" sz="1800" dirty="0"/>
              <a:t>laitoshoidon maksuista tai peruspalvelumaksuista</a:t>
            </a:r>
          </a:p>
          <a:p>
            <a:pPr lvl="1">
              <a:lnSpc>
                <a:spcPct val="100000"/>
              </a:lnSpc>
            </a:pPr>
            <a:r>
              <a:rPr lang="fi-FI" sz="1800" dirty="0"/>
              <a:t>vartiointi- tai turvapalveluista</a:t>
            </a:r>
          </a:p>
          <a:p>
            <a:pPr lvl="1">
              <a:lnSpc>
                <a:spcPct val="100000"/>
              </a:lnSpc>
            </a:pPr>
            <a:r>
              <a:rPr lang="fi-FI" altLang="fi-FI" sz="1800" dirty="0"/>
              <a:t>uudisrakentamisesta tai pelkästä suunnittelutyöstä</a:t>
            </a:r>
          </a:p>
          <a:p>
            <a:pPr lvl="1">
              <a:lnSpc>
                <a:spcPct val="100000"/>
              </a:lnSpc>
            </a:pPr>
            <a:r>
              <a:rPr lang="fi-FI" altLang="fi-FI" sz="1800" dirty="0"/>
              <a:t>pihapiirin ulkopuolisista töistä</a:t>
            </a:r>
          </a:p>
          <a:p>
            <a:pPr lvl="1">
              <a:lnSpc>
                <a:spcPct val="100000"/>
              </a:lnSpc>
            </a:pPr>
            <a:r>
              <a:rPr lang="fi-FI" altLang="fi-FI" sz="1800" dirty="0"/>
              <a:t>asuntoyhtiön kunnossapito- ja korjaustöistä, joista yhtiö on velvollinen </a:t>
            </a:r>
            <a:r>
              <a:rPr lang="fi-FI" altLang="fi-FI" sz="1800" dirty="0" smtClean="0"/>
              <a:t>huolehtimaan</a:t>
            </a:r>
            <a:endParaRPr lang="fi-FI" altLang="fi-FI" sz="1800" dirty="0"/>
          </a:p>
          <a:p>
            <a:pPr lvl="0">
              <a:lnSpc>
                <a:spcPct val="100000"/>
              </a:lnSpc>
            </a:pPr>
            <a:r>
              <a:rPr lang="fi-FI" sz="1800" dirty="0"/>
              <a:t>Et voi yleensä saada vähennystä, jos saat työhön julkista </a:t>
            </a:r>
            <a:r>
              <a:rPr lang="fi-FI" sz="1800" dirty="0" smtClean="0"/>
              <a:t>tukea</a:t>
            </a:r>
            <a:endParaRPr lang="fi-FI" sz="1800" dirty="0"/>
          </a:p>
          <a:p>
            <a:pPr>
              <a:lnSpc>
                <a:spcPct val="100000"/>
              </a:lnSpc>
            </a:pPr>
            <a:r>
              <a:rPr lang="fi-FI" altLang="fi-FI" sz="1800" b="1" dirty="0"/>
              <a:t>Vähentää ei voi myöskään</a:t>
            </a:r>
          </a:p>
          <a:p>
            <a:pPr lvl="1">
              <a:lnSpc>
                <a:spcPct val="100000"/>
              </a:lnSpc>
            </a:pPr>
            <a:r>
              <a:rPr lang="fi-FI" altLang="fi-FI" sz="1800" dirty="0"/>
              <a:t>tavaroihin ja matkakuluihin kohdistuvaa osuutta laskusta</a:t>
            </a:r>
          </a:p>
          <a:p>
            <a:pPr lvl="1">
              <a:lnSpc>
                <a:spcPct val="100000"/>
              </a:lnSpc>
            </a:pPr>
            <a:r>
              <a:rPr lang="fi-FI" altLang="fi-FI" sz="1800" dirty="0"/>
              <a:t>palkansaajan osuutta työeläke- ja työttömyysvakuutusmaksuista</a:t>
            </a:r>
            <a:r>
              <a:rPr lang="fi-FI" altLang="fi-FI" sz="1800" dirty="0" smtClean="0"/>
              <a:t>.</a:t>
            </a:r>
            <a:endParaRPr lang="fi-FI" altLang="fi-FI" sz="1800" dirty="0"/>
          </a:p>
          <a:p>
            <a:pPr>
              <a:lnSpc>
                <a:spcPct val="100000"/>
              </a:lnSpc>
            </a:pPr>
            <a:r>
              <a:rPr lang="fi-FI" sz="1800" dirty="0"/>
              <a:t>Tarkista, oikeuttaako työ kotitalousvähennykseen:</a:t>
            </a:r>
          </a:p>
          <a:p>
            <a:pPr lvl="1">
              <a:lnSpc>
                <a:spcPct val="100000"/>
              </a:lnSpc>
            </a:pPr>
            <a:r>
              <a:rPr lang="fi-FI" sz="1800" b="1" dirty="0">
                <a:hlinkClick r:id="rId2"/>
              </a:rPr>
              <a:t>Kysytyimmät työt</a:t>
            </a:r>
            <a:endParaRPr lang="fi-FI" sz="1800" b="1" dirty="0"/>
          </a:p>
          <a:p>
            <a:pPr>
              <a:lnSpc>
                <a:spcPct val="100000"/>
              </a:lnSpc>
            </a:pPr>
            <a:endParaRPr lang="fi-FI" sz="14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6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57400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z="3900" dirty="0"/>
              <a:t>Paljonko voit saada kotitalousvähennystä?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2800" dirty="0" smtClean="0"/>
              <a:t>Saat vähentää</a:t>
            </a:r>
          </a:p>
          <a:p>
            <a:pPr lvl="1"/>
            <a:r>
              <a:rPr lang="fi-FI" sz="2400" b="1" dirty="0" smtClean="0"/>
              <a:t>50 </a:t>
            </a:r>
            <a:r>
              <a:rPr lang="fi-FI" sz="2400" b="1" dirty="0"/>
              <a:t>%</a:t>
            </a:r>
            <a:r>
              <a:rPr lang="fi-FI" sz="2400" dirty="0"/>
              <a:t> työn osuudesta, kun maksat </a:t>
            </a:r>
            <a:r>
              <a:rPr lang="fi-FI" sz="2400" dirty="0" smtClean="0"/>
              <a:t>laskulla yritykselle tai yrittäjälle </a:t>
            </a:r>
            <a:endParaRPr lang="fi-FI" sz="2400" dirty="0"/>
          </a:p>
          <a:p>
            <a:pPr lvl="1"/>
            <a:r>
              <a:rPr lang="fi-FI" sz="2400" b="1" dirty="0" smtClean="0"/>
              <a:t>20 </a:t>
            </a:r>
            <a:r>
              <a:rPr lang="fi-FI" sz="2400" b="1" dirty="0"/>
              <a:t>%</a:t>
            </a:r>
            <a:r>
              <a:rPr lang="fi-FI" sz="2400" dirty="0"/>
              <a:t> </a:t>
            </a:r>
            <a:r>
              <a:rPr lang="fi-FI" sz="2400" dirty="0" smtClean="0"/>
              <a:t>työntekijälle maksamastasi palkasta ja palkkaan </a:t>
            </a:r>
            <a:r>
              <a:rPr lang="fi-FI" sz="2400" dirty="0"/>
              <a:t>liittyvät työnantajan sivukulut </a:t>
            </a:r>
            <a:r>
              <a:rPr lang="fi-FI" sz="2400" dirty="0" smtClean="0"/>
              <a:t>kokonaan</a:t>
            </a:r>
            <a:endParaRPr lang="fi-FI" sz="2400" dirty="0"/>
          </a:p>
          <a:p>
            <a:pPr marL="0" indent="0">
              <a:buNone/>
            </a:pPr>
            <a:endParaRPr lang="fi-FI" sz="2800" dirty="0" smtClean="0"/>
          </a:p>
          <a:p>
            <a:pPr marL="0" indent="0">
              <a:buNone/>
            </a:pPr>
            <a:r>
              <a:rPr lang="fi-FI" sz="2800" dirty="0" smtClean="0"/>
              <a:t>Vähennyksen</a:t>
            </a:r>
          </a:p>
          <a:p>
            <a:pPr lvl="1"/>
            <a:r>
              <a:rPr lang="fi-FI" sz="2400" dirty="0" smtClean="0"/>
              <a:t>enimmäismäärä </a:t>
            </a:r>
            <a:r>
              <a:rPr lang="fi-FI" sz="2400" b="1" dirty="0"/>
              <a:t>2 400 </a:t>
            </a:r>
            <a:r>
              <a:rPr lang="fi-FI" sz="2400" dirty="0" smtClean="0"/>
              <a:t>euroa / henkilö vuodessa</a:t>
            </a:r>
          </a:p>
          <a:p>
            <a:pPr lvl="1"/>
            <a:r>
              <a:rPr lang="fi-FI" sz="2400" dirty="0" smtClean="0"/>
              <a:t>omavastuu </a:t>
            </a:r>
            <a:r>
              <a:rPr lang="fi-FI" sz="2400" b="1" dirty="0" smtClean="0"/>
              <a:t>100</a:t>
            </a:r>
            <a:r>
              <a:rPr lang="fi-FI" sz="2400" dirty="0" smtClean="0"/>
              <a:t> euroa / henkilö vuodessa</a:t>
            </a:r>
          </a:p>
          <a:p>
            <a:endParaRPr lang="fi-FI" sz="28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7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334379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590" y="549474"/>
            <a:ext cx="9648337" cy="935602"/>
          </a:xfrm>
        </p:spPr>
        <p:txBody>
          <a:bodyPr/>
          <a:lstStyle/>
          <a:p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Maksuvuosi </a:t>
            </a:r>
            <a:r>
              <a:rPr lang="fi-FI" dirty="0"/>
              <a:t>ratkaisee minä vuonna </a:t>
            </a:r>
            <a:r>
              <a:rPr lang="fi-FI" dirty="0" smtClean="0"/>
              <a:t>saat kotitalousvähennyksen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i-FI" sz="2700" dirty="0"/>
          </a:p>
          <a:p>
            <a:r>
              <a:rPr lang="fi-FI" dirty="0"/>
              <a:t>K</a:t>
            </a:r>
            <a:r>
              <a:rPr lang="fi-FI" dirty="0" smtClean="0"/>
              <a:t>otitalousvähennys </a:t>
            </a:r>
            <a:r>
              <a:rPr lang="fi-FI" dirty="0"/>
              <a:t>on </a:t>
            </a:r>
            <a:r>
              <a:rPr lang="fi-FI" dirty="0" smtClean="0"/>
              <a:t>kalenterivuosikohtainen.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/>
              <a:t>V</a:t>
            </a:r>
            <a:r>
              <a:rPr lang="fi-FI" dirty="0" smtClean="0"/>
              <a:t>ähennys myönnetään sinä vuonna, jolloin olet maksanut</a:t>
            </a:r>
          </a:p>
          <a:p>
            <a:pPr lvl="1"/>
            <a:r>
              <a:rPr lang="fi-FI" dirty="0"/>
              <a:t>laskulla yritykselle tai yrittäjälle</a:t>
            </a:r>
          </a:p>
          <a:p>
            <a:pPr lvl="1"/>
            <a:r>
              <a:rPr lang="fi-FI" dirty="0"/>
              <a:t>palkkaa työntekijälle.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8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92190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50590" y="117426"/>
            <a:ext cx="9648337" cy="935602"/>
          </a:xfrm>
        </p:spPr>
        <p:txBody>
          <a:bodyPr/>
          <a:lstStyle/>
          <a:p>
            <a:r>
              <a:rPr lang="fi-FI" dirty="0" smtClean="0"/>
              <a:t>Puolisoiden* vähennysoikeus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50590" y="1197546"/>
            <a:ext cx="11088831" cy="4609579"/>
          </a:xfrm>
        </p:spPr>
        <p:txBody>
          <a:bodyPr/>
          <a:lstStyle/>
          <a:p>
            <a:r>
              <a:rPr lang="fi-FI" sz="2000" dirty="0"/>
              <a:t>Kotitalousvähennyksen henkilökohtainen enimmäismäärä on 2 400 euroa vuodessa, joten puolisot voivat saada yhteensä 4 800 euron vähennyksen</a:t>
            </a:r>
            <a:r>
              <a:rPr lang="fi-FI" sz="2000" dirty="0" smtClean="0"/>
              <a:t>.</a:t>
            </a:r>
            <a:endParaRPr lang="fi-FI" sz="2000" dirty="0"/>
          </a:p>
          <a:p>
            <a:r>
              <a:rPr lang="fi-FI" sz="2000" dirty="0"/>
              <a:t>Vähennys myönnetään puolisoille niin kuin he ovat sitä omassa verotuksessaan pyytäneet. </a:t>
            </a:r>
          </a:p>
          <a:p>
            <a:pPr lvl="1"/>
            <a:r>
              <a:rPr lang="fi-FI" sz="1800" dirty="0"/>
              <a:t>Omavastuu 100 euroa vähennetään molemmilta</a:t>
            </a:r>
            <a:r>
              <a:rPr lang="fi-FI" sz="1800" dirty="0" smtClean="0"/>
              <a:t>.</a:t>
            </a:r>
            <a:endParaRPr lang="fi-FI" sz="1200" dirty="0"/>
          </a:p>
          <a:p>
            <a:r>
              <a:rPr lang="fi-FI" sz="2000" dirty="0"/>
              <a:t>Vähennys kannattaa pyytää vain toiselle puolisolle, jos henkilökohtaisen enimmäismäärän raja 2 400 euroa ei ylity.</a:t>
            </a:r>
          </a:p>
          <a:p>
            <a:pPr marL="1066773" lvl="3" indent="-457189"/>
            <a:r>
              <a:rPr lang="fi-FI" sz="1800" dirty="0"/>
              <a:t>Omavastuu 100 euroa vähennetään vain yhden kerran</a:t>
            </a:r>
            <a:r>
              <a:rPr lang="fi-FI" sz="1800" dirty="0" smtClean="0"/>
              <a:t>.</a:t>
            </a:r>
            <a:endParaRPr lang="fi-FI" sz="1800" dirty="0"/>
          </a:p>
          <a:p>
            <a:r>
              <a:rPr lang="fi-FI" sz="2000" dirty="0"/>
              <a:t>Jos toisen puolison verotuksessa pyydetty vähennys ylittää 2 400 euron henkilökohtaisen enimmäismäärän rajan, Verohallinto siirtää vähentämättä jääneen osan automaattisesti toiselle puolisolle. </a:t>
            </a:r>
          </a:p>
          <a:p>
            <a:pPr lvl="1"/>
            <a:r>
              <a:rPr lang="fi-FI" sz="1800" dirty="0"/>
              <a:t>Omavastuu 100 euroa vähennetään molemmilta.</a:t>
            </a:r>
          </a:p>
          <a:p>
            <a:pPr marL="685783" lvl="2" indent="0">
              <a:buNone/>
            </a:pPr>
            <a:endParaRPr lang="fi-FI" sz="2000" dirty="0"/>
          </a:p>
          <a:p>
            <a:pPr marL="76198" indent="0">
              <a:buNone/>
            </a:pPr>
            <a:r>
              <a:rPr lang="fi-FI" sz="1600" i="1" dirty="0"/>
              <a:t>*Puolisoiksi katsotaan henkilöt, jotka ovat avioliitossa tai rekisteröidyssä  parisuhteessa tai asuvat yhdessä ja heillä on tai on ollut yhteinen lapsi.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6C7E8A3-728F-4A61-9090-E1C6F20BB129}" type="datetime1">
              <a:rPr lang="fi-FI" smtClean="0"/>
              <a:pPr>
                <a:defRPr/>
              </a:pPr>
              <a:t>20.11.2018</a:t>
            </a:fld>
            <a:endParaRPr lang="fi-FI" dirty="0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7218F5-2E25-47B2-96A0-49F87F08A49E}" type="slidenum">
              <a:rPr lang="fi-FI" smtClean="0"/>
              <a:pPr>
                <a:defRPr/>
              </a:pPr>
              <a:t>9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94325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00 Verohallinto laajakuva 16.9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02BC7C8-274A-486B-85ED-BCC7D20335D2}" vid="{D914B3E8-A433-43A5-AA46-C2E26E8C5816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7061aa-9e88-40f9-a868-f658d075011e"/>
    <VeroDocumentType xmlns="3c394618-7bd0-4b90-a3f4-f32cc6d3ebd3" xsi:nil="true"/>
    <TaxKeywordTaxHTField xmlns="367061aa-9e88-40f9-a868-f658d075011e">
      <Terms xmlns="http://schemas.microsoft.com/office/infopath/2007/PartnerControls"/>
    </TaxKeywordTaxHTField>
    <_dlc_ExpireDateSaved xmlns="http://schemas.microsoft.com/sharepoint/v3" xsi:nil="true"/>
    <_dlc_Expire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9F68548B069E048901098EC7DD1C6DD" ma:contentTypeVersion="6" ma:contentTypeDescription="Luo uusi asiakirja." ma:contentTypeScope="" ma:versionID="e1700df97d219d930b068c3ffad67a7f">
  <xsd:schema xmlns:xsd="http://www.w3.org/2001/XMLSchema" xmlns:xs="http://www.w3.org/2001/XMLSchema" xmlns:p="http://schemas.microsoft.com/office/2006/metadata/properties" xmlns:ns1="http://schemas.microsoft.com/sharepoint/v3" xmlns:ns2="367061aa-9e88-40f9-a868-f658d075011e" xmlns:ns3="3c394618-7bd0-4b90-a3f4-f32cc6d3ebd3" targetNamespace="http://schemas.microsoft.com/office/2006/metadata/properties" ma:root="true" ma:fieldsID="9e4dc8c72fd63f3940f224ad05bdd488" ns1:_="" ns2:_="" ns3:_="">
    <xsd:import namespace="http://schemas.microsoft.com/sharepoint/v3"/>
    <xsd:import namespace="367061aa-9e88-40f9-a868-f658d075011e"/>
    <xsd:import namespace="3c394618-7bd0-4b90-a3f4-f32cc6d3ebd3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KeywordTaxHTField" minOccurs="0"/>
                <xsd:element ref="ns3:VeroDocumentType" minOccurs="0"/>
                <xsd:element ref="ns1:_dlc_ExpireDateSaved" minOccurs="0"/>
                <xsd:element ref="ns1:_dlc_ExpireDate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2" nillable="true" ma:displayName="Alkuperäinen vanhenemispäivämäärä" ma:description="" ma:hidden="true" ma:internalName="_dlc_ExpireDateSaved" ma:readOnly="true">
      <xsd:simpleType>
        <xsd:restriction base="dms:DateTime"/>
      </xsd:simpleType>
    </xsd:element>
    <xsd:element name="_dlc_ExpireDate" ma:index="13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14" nillable="true" ma:displayName="Vapauta käytännöstä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061aa-9e88-40f9-a868-f658d075011e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33a82d91-e1f2-4553-9b6f-a26de281709f}" ma:internalName="TaxCatchAll" ma:showField="CatchAllData" ma:web="{391018ba-182d-4012-a516-c3213039368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0" nillable="true" ma:taxonomy="true" ma:internalName="TaxKeywordTaxHTField" ma:taxonomyFieldName="TaxKeyword" ma:displayName="Yrityksen avainsanat" ma:fieldId="{23f27201-bee3-471e-b2e7-b64fd8b7ca38}" ma:taxonomyMulti="true" ma:sspId="f4ad869e-8771-4c47-8567-6d44bf76f8f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94618-7bd0-4b90-a3f4-f32cc6d3ebd3" elementFormDefault="qualified">
    <xsd:import namespace="http://schemas.microsoft.com/office/2006/documentManagement/types"/>
    <xsd:import namespace="http://schemas.microsoft.com/office/infopath/2007/PartnerControls"/>
    <xsd:element name="VeroDocumentType" ma:index="11" nillable="true" ma:displayName="Dokumentin tyyppi" ma:internalName="VeroDocumentType">
      <xsd:simpleType>
        <xsd:restriction base="dms:Choice">
          <xsd:enumeration value="Aikataulu"/>
          <xsd:enumeration value="Asettamispäätös"/>
          <xsd:enumeration value="Demo"/>
          <xsd:enumeration value="Esityslista"/>
          <xsd:enumeration value="Esitysmateriaali"/>
          <xsd:enumeration value="Kansilehti"/>
          <xsd:enumeration value="Kirje"/>
          <xsd:enumeration value="Kirjepohja"/>
          <xsd:enumeration value="Kutsu"/>
          <xsd:enumeration value="Kuva"/>
          <xsd:enumeration value="Laskelma"/>
          <xsd:enumeration value="Laskuri"/>
          <xsd:enumeration value="Lausunto"/>
          <xsd:enumeration value="Luonnos"/>
          <xsd:enumeration value="Muistio"/>
          <xsd:enumeration value="Muutoslomake"/>
          <xsd:enumeration value="Määrittely"/>
          <xsd:enumeration value="Ohje"/>
          <xsd:enumeration value="Päätös"/>
          <xsd:enumeration value="Pöytäkirja"/>
          <xsd:enumeration value="Raportti"/>
          <xsd:enumeration value="Ratkaisu"/>
          <xsd:enumeration value="Saate"/>
          <xsd:enumeration value="Suunnitelma"/>
          <xsd:enumeration value="Tiedote"/>
          <xsd:enumeration value="Tilasto"/>
          <xsd:enumeration value="Uutinen"/>
          <xsd:enumeration value="Uutiskirj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44EC5A8-8E83-43F5-94B6-9EC95A9D1E5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c394618-7bd0-4b90-a3f4-f32cc6d3ebd3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367061aa-9e88-40f9-a868-f658d075011e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9335126-DC1C-4422-80DD-DAC35A8CA1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67061aa-9e88-40f9-a868-f658d075011e"/>
    <ds:schemaRef ds:uri="3c394618-7bd0-4b90-a3f4-f32cc6d3e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4DF3778-55EC-4BFC-9CAB-556CF206847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Esitys2</Template>
  <TotalTime>2040</TotalTime>
  <Words>1466</Words>
  <Application>Microsoft Office PowerPoint</Application>
  <PresentationFormat>Mukautettu</PresentationFormat>
  <Paragraphs>243</Paragraphs>
  <Slides>24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24</vt:i4>
      </vt:variant>
    </vt:vector>
  </HeadingPairs>
  <TitlesOfParts>
    <vt:vector size="28" baseType="lpstr">
      <vt:lpstr>Arial</vt:lpstr>
      <vt:lpstr>Times New Roman</vt:lpstr>
      <vt:lpstr>Wingdings</vt:lpstr>
      <vt:lpstr>0800 Verohallinto laajakuva 16.9</vt:lpstr>
      <vt:lpstr>  Kotitalousvähennys</vt:lpstr>
      <vt:lpstr>Mikä on kotitalousvähennys?</vt:lpstr>
      <vt:lpstr>Kuka voi saada kotitalousvähennyksen?</vt:lpstr>
      <vt:lpstr>Millaisesta työstä voit saada kotitalousvähennyksen?</vt:lpstr>
      <vt:lpstr>Mitä on tavanomainen työ?</vt:lpstr>
      <vt:lpstr>Milloin et voi saada kotitalousvähennystä?</vt:lpstr>
      <vt:lpstr>Paljonko voit saada kotitalousvähennystä?</vt:lpstr>
      <vt:lpstr> Maksuvuosi ratkaisee minä vuonna saat kotitalousvähennyksen</vt:lpstr>
      <vt:lpstr>Puolisoiden* vähennysoikeus</vt:lpstr>
      <vt:lpstr>Kun maksat yritykselle laskulla</vt:lpstr>
      <vt:lpstr>Kotitalousvähennyksen enimmäismäärä</vt:lpstr>
      <vt:lpstr>Kotitalousvähennyksen enimmäismäärä</vt:lpstr>
      <vt:lpstr>Esimerkki viikkosiivouksesta</vt:lpstr>
      <vt:lpstr>Näin haet vähennystä</vt:lpstr>
      <vt:lpstr>Tiedot ilmoittamista varten</vt:lpstr>
      <vt:lpstr>1. Uusi verokortti</vt:lpstr>
      <vt:lpstr> 2. Palkka.fi-palvelussa  </vt:lpstr>
      <vt:lpstr> 3. Ilmoita veroilmoituksella</vt:lpstr>
      <vt:lpstr>Jos unohdat ilmoittaa kotitalousvähennyksen veroilmoituksella</vt:lpstr>
      <vt:lpstr>Työntekijän palkkaaminen</vt:lpstr>
      <vt:lpstr>Maksamasi palkan määrä vaikuttaa velvollisuuksiisi</vt:lpstr>
      <vt:lpstr>Palkkalaskelma maksamistasi palkoista</vt:lpstr>
      <vt:lpstr>Lisätietoa työntekijän palkkaamisesta</vt:lpstr>
      <vt:lpstr>Saat apua</vt:lpstr>
    </vt:vector>
  </TitlesOfParts>
  <Manager>Verohallinto</Manager>
  <Company>Verohallinto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Kotitalousvähennys</dc:title>
  <dc:subject>Verohallinnon PowerPoint-esityspohja</dc:subject>
  <dc:creator>Harriet Mallenius</dc:creator>
  <cp:lastModifiedBy>Kohtamäki Riikka (Henkilöverotus/Seinäjoki)</cp:lastModifiedBy>
  <cp:revision>665</cp:revision>
  <cp:lastPrinted>2004-05-12T07:24:07Z</cp:lastPrinted>
  <dcterms:created xsi:type="dcterms:W3CDTF">2015-10-13T09:22:04Z</dcterms:created>
  <dcterms:modified xsi:type="dcterms:W3CDTF">2018-11-20T12:31:40Z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0x010100C9F68548B069E048901098EC7DD1C6DD</vt:lpwstr>
  </property>
  <property fmtid="{D5CDD505-2E9C-101B-9397-08002B2CF9AE}" pid="3" name="TaxKeyword">
    <vt:lpwstr/>
  </property>
  <property fmtid="{D5CDD505-2E9C-101B-9397-08002B2CF9AE}" pid="4" name="_dlc_policyId">
    <vt:lpwstr>/tyotilat/luento/Jaetut asiakirjat</vt:lpwstr>
  </property>
  <property fmtid="{D5CDD505-2E9C-101B-9397-08002B2CF9AE}" pid="5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</Properties>
</file>